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99" r:id="rId5"/>
  </p:sldMasterIdLst>
  <p:notesMasterIdLst>
    <p:notesMasterId r:id="rId17"/>
  </p:notesMasterIdLst>
  <p:sldIdLst>
    <p:sldId id="2147481695" r:id="rId6"/>
    <p:sldId id="2147481661" r:id="rId7"/>
    <p:sldId id="2147481670" r:id="rId8"/>
    <p:sldId id="2147481674" r:id="rId9"/>
    <p:sldId id="2147481692" r:id="rId10"/>
    <p:sldId id="2147478911" r:id="rId11"/>
    <p:sldId id="2147481658" r:id="rId12"/>
    <p:sldId id="272" r:id="rId13"/>
    <p:sldId id="2147481667" r:id="rId14"/>
    <p:sldId id="2147481693" r:id="rId15"/>
    <p:sldId id="214748169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verall Programme" id="{01154E90-4E2C-477B-84D3-64AA28BF47D5}">
          <p14:sldIdLst>
            <p14:sldId id="2147481695"/>
            <p14:sldId id="2147481661"/>
            <p14:sldId id="2147481670"/>
            <p14:sldId id="2147481674"/>
            <p14:sldId id="2147481692"/>
            <p14:sldId id="2147478911"/>
            <p14:sldId id="2147481658"/>
            <p14:sldId id="272"/>
            <p14:sldId id="2147481667"/>
            <p14:sldId id="2147481693"/>
            <p14:sldId id="214748169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FA7838C-69BA-3596-A394-A91999CA00DB}" name="Greg Thomson" initials="GT" userId="S::greg.thomson@nes.scot.nhs.uk::49f239db-510c-4825-83c2-cf7b0cac77cc" providerId="AD"/>
  <p188:author id="{250A8F8F-6D7B-CDC5-410C-E087F074F8BE}" name="Greg Thomson" initials="GT" userId="S::Greg.Thomson@nes.scot.nhs.uk::49f239db-510c-4825-83c2-cf7b0cac77cc" providerId="AD"/>
  <p188:author id="{5D9D97C7-185D-FFAA-A7E3-9918640A775F}" name="Angela Gregg" initials="AG" userId="S::angela.gregg@nes.scot.nhs.uk::39573805-a886-4ff2-b700-8de628eaee6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56AD"/>
    <a:srgbClr val="FBBE1C"/>
    <a:srgbClr val="0A1B2D"/>
    <a:srgbClr val="E5E5DF"/>
    <a:srgbClr val="D6E3EA"/>
    <a:srgbClr val="EA8B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FEB8D0-7E98-4110-A786-F925A114BEA6}" v="32" dt="2025-06-06T16:39:38.6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–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356" autoAdjust="0"/>
  </p:normalViewPr>
  <p:slideViewPr>
    <p:cSldViewPr snapToGrid="0">
      <p:cViewPr varScale="1">
        <p:scale>
          <a:sx n="76" d="100"/>
          <a:sy n="76" d="100"/>
        </p:scale>
        <p:origin x="91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7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D99782-1209-2746-83E4-21455CB25907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1E51C-C462-9E4A-A024-56A994D089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571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Aligns to key strategic drivers across Health and Social Care, and will directly contribute to H&amp;SC Reform and Renewal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1E51C-C462-9E4A-A024-56A994D089C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128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Digital Front Door is a nationally delivered, locally integrated service platform</a:t>
            </a:r>
          </a:p>
          <a:p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Different to NHS App in England as that is only for NHS services, in Scotland DFD is a programme for Health and Social Care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DFD will be Once for Scotland to maximise transformation opportunities and benefits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DFD is the name of the delivery\transformation programme, the products that users will use will have a different name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1E51C-C462-9E4A-A024-56A994D089C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626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D3E5D1-9E20-207A-C8EF-775C081C0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453660-139F-1822-152D-EC94E8E30E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3076FE-C022-70EF-272D-16E81716EA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51E599-FA6D-7981-153A-18311E8DB5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1E51C-C462-9E4A-A024-56A994D089C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704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Specific priorities and timings to be scheduled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1E51C-C462-9E4A-A024-56A994D089C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294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74068F-B0EF-6D26-4450-6D325AE8E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FF9478-744D-711A-01B0-CEFC7F7FAB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F540A0-86FD-A784-0F36-999E635B13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F01CC7-AC4F-5185-8A08-7F5AAB5C9D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1E51C-C462-9E4A-A024-56A994D089C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628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BA7A7A-61CD-74EC-49D9-48F70E1A90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CCA5D3-D9A2-BD98-1D83-7DA537026B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EDE7BB-B2B8-9A15-2287-485F2500BC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7972D7-DCEB-4137-C809-E4490D18B9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1E51C-C462-9E4A-A024-56A994D089C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888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64E2A-D707-E21A-5823-4C00706DD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2DC1C5-8F3C-D087-4FCC-8A45694BDF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249251-8975-9A4E-9BE3-16D9E6C898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84DC1-5EE8-2E12-B0AD-148E85A7B0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31E51C-C462-9E4A-A024-56A994D089C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556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EC384-5783-7A71-B375-C8FA7E0FB5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A68094-DE18-31C0-0895-D13B2B7707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E2F173-828E-258E-EE42-42430C136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9409-FBBB-7D47-8004-C29E43AEA7CB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28420-B2F7-EDDB-F112-FF3B1B4EE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5774E-D808-E3D1-17A4-06E3CBD02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762B8-16C2-F944-BBE2-85D85B8FD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901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698D8-79FE-0406-0C73-A240F636B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665EBC-4BAC-C8AD-93E7-88605E01E2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929D2-43AC-8AED-69C4-3F7DAB9B4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9409-FBBB-7D47-8004-C29E43AEA7CB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0331E-6F9B-B735-47E5-6160C3330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AF910-388C-D281-3DFA-57EE5AC81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762B8-16C2-F944-BBE2-85D85B8FD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001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0C2B01-FCD6-A2E1-6412-69B8DB2815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D563FE-070C-C4D1-F16C-0AC6EAF731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8ADB0-A41F-8329-20E0-B3A8AC6EE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9409-FBBB-7D47-8004-C29E43AEA7CB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599D6-EC7F-C371-47EE-EE33B429E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CD8E2-4572-FDEC-B17F-145C473A3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762B8-16C2-F944-BBE2-85D85B8FD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812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53" descr="nhs_ppt_widescreen_v2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6" y="0"/>
            <a:ext cx="1218590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53"/>
          <p:cNvSpPr txBox="1">
            <a:spLocks noGrp="1"/>
          </p:cNvSpPr>
          <p:nvPr>
            <p:ph type="title"/>
          </p:nvPr>
        </p:nvSpPr>
        <p:spPr>
          <a:xfrm>
            <a:off x="736411" y="234678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8" name="Google Shape;18;p53" descr="nhs_ppt_widescreen_v2.jpg"/>
          <p:cNvPicPr preferRelativeResize="0"/>
          <p:nvPr/>
        </p:nvPicPr>
        <p:blipFill rotWithShape="1">
          <a:blip r:embed="rId2">
            <a:alphaModFix/>
          </a:blip>
          <a:srcRect l="74456" t="57139" b="21430"/>
          <a:stretch/>
        </p:blipFill>
        <p:spPr>
          <a:xfrm>
            <a:off x="8956110" y="5248403"/>
            <a:ext cx="3112718" cy="146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14385" y="5789896"/>
            <a:ext cx="1739902" cy="656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3334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BBA9F3-D196-BBA8-2903-EE828E53E4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E4CA3E-5B1B-D3EC-3F73-1737AC332D3A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185738" y="1438274"/>
            <a:ext cx="11818937" cy="4562476"/>
          </a:xfrm>
        </p:spPr>
        <p:txBody>
          <a:bodyPr>
            <a:normAutofit/>
          </a:bodyPr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/>
              <a:t>Click to add text</a:t>
            </a:r>
            <a:endParaRPr lang="en-GB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19847-20E5-4B7E-B872-4144EE846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9285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lin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s">
            <a:extLst>
              <a:ext uri="{FF2B5EF4-FFF2-40B4-BE49-F238E27FC236}">
                <a16:creationId xmlns:a16="http://schemas.microsoft.com/office/drawing/2014/main" id="{DB5C86D5-D1E2-CBFA-36B6-5154EB48654D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123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2000" noProof="0" dirty="0"/>
          </a:p>
        </p:txBody>
      </p:sp>
      <p:sp>
        <p:nvSpPr>
          <p:cNvPr id="5" name="Grid">
            <a:extLst>
              <a:ext uri="{FF2B5EF4-FFF2-40B4-BE49-F238E27FC236}">
                <a16:creationId xmlns:a16="http://schemas.microsoft.com/office/drawing/2014/main" id="{A90FCCFC-8D35-0483-FAB6-8375553E6456}"/>
              </a:ext>
            </a:extLst>
          </p:cNvPr>
          <p:cNvSpPr/>
          <p:nvPr userDrawn="1"/>
        </p:nvSpPr>
        <p:spPr>
          <a:xfrm>
            <a:off x="-598" y="2381"/>
            <a:ext cx="12193199" cy="6858000"/>
          </a:xfrm>
          <a:custGeom>
            <a:avLst/>
            <a:gdLst>
              <a:gd name="connsiteX0" fmla="*/ 190218 w 12193199"/>
              <a:gd name="connsiteY0" fmla="*/ 190219 h 6858000"/>
              <a:gd name="connsiteX1" fmla="*/ 190218 w 12193199"/>
              <a:gd name="connsiteY1" fmla="*/ 6667781 h 6858000"/>
              <a:gd name="connsiteX2" fmla="*/ 12001837 w 12193199"/>
              <a:gd name="connsiteY2" fmla="*/ 6667781 h 6858000"/>
              <a:gd name="connsiteX3" fmla="*/ 12001837 w 12193199"/>
              <a:gd name="connsiteY3" fmla="*/ 190219 h 6858000"/>
              <a:gd name="connsiteX4" fmla="*/ 12001837 w 12193199"/>
              <a:gd name="connsiteY4" fmla="*/ 0 h 6858000"/>
              <a:gd name="connsiteX5" fmla="*/ 12009037 w 12193199"/>
              <a:gd name="connsiteY5" fmla="*/ 0 h 6858000"/>
              <a:gd name="connsiteX6" fmla="*/ 12009037 w 12193199"/>
              <a:gd name="connsiteY6" fmla="*/ 183019 h 6858000"/>
              <a:gd name="connsiteX7" fmla="*/ 12193199 w 12193199"/>
              <a:gd name="connsiteY7" fmla="*/ 183019 h 6858000"/>
              <a:gd name="connsiteX8" fmla="*/ 12193199 w 12193199"/>
              <a:gd name="connsiteY8" fmla="*/ 190219 h 6858000"/>
              <a:gd name="connsiteX9" fmla="*/ 12009037 w 12193199"/>
              <a:gd name="connsiteY9" fmla="*/ 190219 h 6858000"/>
              <a:gd name="connsiteX10" fmla="*/ 12009037 w 12193199"/>
              <a:gd name="connsiteY10" fmla="*/ 6667781 h 6858000"/>
              <a:gd name="connsiteX11" fmla="*/ 12193199 w 12193199"/>
              <a:gd name="connsiteY11" fmla="*/ 6667781 h 6858000"/>
              <a:gd name="connsiteX12" fmla="*/ 12193199 w 12193199"/>
              <a:gd name="connsiteY12" fmla="*/ 6674981 h 6858000"/>
              <a:gd name="connsiteX13" fmla="*/ 12009037 w 12193199"/>
              <a:gd name="connsiteY13" fmla="*/ 6674981 h 6858000"/>
              <a:gd name="connsiteX14" fmla="*/ 12009037 w 12193199"/>
              <a:gd name="connsiteY14" fmla="*/ 6858000 h 6858000"/>
              <a:gd name="connsiteX15" fmla="*/ 12001837 w 12193199"/>
              <a:gd name="connsiteY15" fmla="*/ 6858000 h 6858000"/>
              <a:gd name="connsiteX16" fmla="*/ 12001837 w 12193199"/>
              <a:gd name="connsiteY16" fmla="*/ 6674981 h 6858000"/>
              <a:gd name="connsiteX17" fmla="*/ 190218 w 12193199"/>
              <a:gd name="connsiteY17" fmla="*/ 6674981 h 6858000"/>
              <a:gd name="connsiteX18" fmla="*/ 190218 w 12193199"/>
              <a:gd name="connsiteY18" fmla="*/ 6858000 h 6858000"/>
              <a:gd name="connsiteX19" fmla="*/ 183018 w 12193199"/>
              <a:gd name="connsiteY19" fmla="*/ 6858000 h 6858000"/>
              <a:gd name="connsiteX20" fmla="*/ 183018 w 12193199"/>
              <a:gd name="connsiteY20" fmla="*/ 6674981 h 6858000"/>
              <a:gd name="connsiteX21" fmla="*/ 0 w 12193199"/>
              <a:gd name="connsiteY21" fmla="*/ 6674981 h 6858000"/>
              <a:gd name="connsiteX22" fmla="*/ 0 w 12193199"/>
              <a:gd name="connsiteY22" fmla="*/ 6667781 h 6858000"/>
              <a:gd name="connsiteX23" fmla="*/ 183018 w 12193199"/>
              <a:gd name="connsiteY23" fmla="*/ 6667781 h 6858000"/>
              <a:gd name="connsiteX24" fmla="*/ 183018 w 12193199"/>
              <a:gd name="connsiteY24" fmla="*/ 190219 h 6858000"/>
              <a:gd name="connsiteX25" fmla="*/ 0 w 12193199"/>
              <a:gd name="connsiteY25" fmla="*/ 190219 h 6858000"/>
              <a:gd name="connsiteX26" fmla="*/ 0 w 12193199"/>
              <a:gd name="connsiteY26" fmla="*/ 183019 h 6858000"/>
              <a:gd name="connsiteX27" fmla="*/ 183018 w 12193199"/>
              <a:gd name="connsiteY27" fmla="*/ 183019 h 6858000"/>
              <a:gd name="connsiteX28" fmla="*/ 183018 w 12193199"/>
              <a:gd name="connsiteY28" fmla="*/ 0 h 6858000"/>
              <a:gd name="connsiteX29" fmla="*/ 190218 w 12193199"/>
              <a:gd name="connsiteY29" fmla="*/ 0 h 6858000"/>
              <a:gd name="connsiteX30" fmla="*/ 190218 w 12193199"/>
              <a:gd name="connsiteY30" fmla="*/ 183019 h 6858000"/>
              <a:gd name="connsiteX31" fmla="*/ 12001837 w 12193199"/>
              <a:gd name="connsiteY31" fmla="*/ 1830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3199" h="6858000">
                <a:moveTo>
                  <a:pt x="190218" y="190219"/>
                </a:moveTo>
                <a:lnTo>
                  <a:pt x="190218" y="6667781"/>
                </a:lnTo>
                <a:lnTo>
                  <a:pt x="12001837" y="6667781"/>
                </a:lnTo>
                <a:lnTo>
                  <a:pt x="12001837" y="190219"/>
                </a:lnTo>
                <a:close/>
                <a:moveTo>
                  <a:pt x="12001837" y="0"/>
                </a:moveTo>
                <a:lnTo>
                  <a:pt x="12009037" y="0"/>
                </a:lnTo>
                <a:lnTo>
                  <a:pt x="12009037" y="183019"/>
                </a:lnTo>
                <a:lnTo>
                  <a:pt x="12193199" y="183019"/>
                </a:lnTo>
                <a:lnTo>
                  <a:pt x="12193199" y="190219"/>
                </a:lnTo>
                <a:lnTo>
                  <a:pt x="12009037" y="190219"/>
                </a:lnTo>
                <a:lnTo>
                  <a:pt x="12009037" y="6667781"/>
                </a:lnTo>
                <a:lnTo>
                  <a:pt x="12193199" y="6667781"/>
                </a:lnTo>
                <a:lnTo>
                  <a:pt x="12193199" y="6674981"/>
                </a:lnTo>
                <a:lnTo>
                  <a:pt x="12009037" y="6674981"/>
                </a:lnTo>
                <a:lnTo>
                  <a:pt x="12009037" y="6858000"/>
                </a:lnTo>
                <a:lnTo>
                  <a:pt x="12001837" y="6858000"/>
                </a:lnTo>
                <a:lnTo>
                  <a:pt x="12001837" y="6674981"/>
                </a:lnTo>
                <a:lnTo>
                  <a:pt x="190218" y="6674981"/>
                </a:lnTo>
                <a:lnTo>
                  <a:pt x="190218" y="6858000"/>
                </a:lnTo>
                <a:lnTo>
                  <a:pt x="183018" y="6858000"/>
                </a:lnTo>
                <a:lnTo>
                  <a:pt x="183018" y="6674981"/>
                </a:lnTo>
                <a:lnTo>
                  <a:pt x="0" y="6674981"/>
                </a:lnTo>
                <a:lnTo>
                  <a:pt x="0" y="6667781"/>
                </a:lnTo>
                <a:lnTo>
                  <a:pt x="183018" y="6667781"/>
                </a:lnTo>
                <a:lnTo>
                  <a:pt x="183018" y="190219"/>
                </a:lnTo>
                <a:lnTo>
                  <a:pt x="0" y="190219"/>
                </a:lnTo>
                <a:lnTo>
                  <a:pt x="0" y="183019"/>
                </a:lnTo>
                <a:lnTo>
                  <a:pt x="183018" y="183019"/>
                </a:lnTo>
                <a:lnTo>
                  <a:pt x="183018" y="0"/>
                </a:lnTo>
                <a:lnTo>
                  <a:pt x="190218" y="0"/>
                </a:lnTo>
                <a:lnTo>
                  <a:pt x="190218" y="183019"/>
                </a:lnTo>
                <a:lnTo>
                  <a:pt x="12001837" y="183019"/>
                </a:lnTo>
                <a:close/>
              </a:path>
            </a:pathLst>
          </a:custGeom>
          <a:solidFill>
            <a:srgbClr val="2A4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11" name="Logo">
            <a:extLst>
              <a:ext uri="{FF2B5EF4-FFF2-40B4-BE49-F238E27FC236}">
                <a16:creationId xmlns:a16="http://schemas.microsoft.com/office/drawing/2014/main" id="{70D45FBA-DD21-FC4B-4421-D3250D2BFC81}"/>
              </a:ext>
            </a:extLst>
          </p:cNvPr>
          <p:cNvSpPr/>
          <p:nvPr userDrawn="1"/>
        </p:nvSpPr>
        <p:spPr bwMode="white">
          <a:xfrm>
            <a:off x="190502" y="6556701"/>
            <a:ext cx="936626" cy="142550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86EADC8-30A6-B6BE-9F54-B5488F402F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19847-20E5-4B7E-B872-4144EE846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C0AD753-83CD-C853-739F-AA968B28858C}"/>
              </a:ext>
            </a:extLst>
          </p:cNvPr>
          <p:cNvSpPr>
            <a:spLocks noGrp="1"/>
          </p:cNvSpPr>
          <p:nvPr>
            <p:ph idx="17" hasCustomPrompt="1"/>
          </p:nvPr>
        </p:nvSpPr>
        <p:spPr bwMode="white">
          <a:xfrm>
            <a:off x="185738" y="1438274"/>
            <a:ext cx="11818937" cy="456247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/>
              <a:t>Click to add text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42596585"/>
      </p:ext>
    </p:extLst>
  </p:cSld>
  <p:clrMapOvr>
    <a:overrideClrMapping bg1="dk1" tx1="lt1" bg2="dk2" tx2="lt2" accent1="l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headlin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s">
            <a:extLst>
              <a:ext uri="{FF2B5EF4-FFF2-40B4-BE49-F238E27FC236}">
                <a16:creationId xmlns:a16="http://schemas.microsoft.com/office/drawing/2014/main" id="{E179BD8B-964C-8002-AAA2-5F16F1D48029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E7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sp>
        <p:nvSpPr>
          <p:cNvPr id="9" name="Grid">
            <a:extLst>
              <a:ext uri="{FF2B5EF4-FFF2-40B4-BE49-F238E27FC236}">
                <a16:creationId xmlns:a16="http://schemas.microsoft.com/office/drawing/2014/main" id="{5D5D1909-6D24-84A8-3EAC-1882786202A9}"/>
              </a:ext>
            </a:extLst>
          </p:cNvPr>
          <p:cNvSpPr/>
          <p:nvPr userDrawn="1"/>
        </p:nvSpPr>
        <p:spPr>
          <a:xfrm>
            <a:off x="-598" y="0"/>
            <a:ext cx="12193199" cy="6858000"/>
          </a:xfrm>
          <a:custGeom>
            <a:avLst/>
            <a:gdLst>
              <a:gd name="connsiteX0" fmla="*/ 190218 w 12193199"/>
              <a:gd name="connsiteY0" fmla="*/ 190219 h 6858000"/>
              <a:gd name="connsiteX1" fmla="*/ 190218 w 12193199"/>
              <a:gd name="connsiteY1" fmla="*/ 6667781 h 6858000"/>
              <a:gd name="connsiteX2" fmla="*/ 12001837 w 12193199"/>
              <a:gd name="connsiteY2" fmla="*/ 6667781 h 6858000"/>
              <a:gd name="connsiteX3" fmla="*/ 12001837 w 12193199"/>
              <a:gd name="connsiteY3" fmla="*/ 190219 h 6858000"/>
              <a:gd name="connsiteX4" fmla="*/ 12001837 w 12193199"/>
              <a:gd name="connsiteY4" fmla="*/ 0 h 6858000"/>
              <a:gd name="connsiteX5" fmla="*/ 12009037 w 12193199"/>
              <a:gd name="connsiteY5" fmla="*/ 0 h 6858000"/>
              <a:gd name="connsiteX6" fmla="*/ 12009037 w 12193199"/>
              <a:gd name="connsiteY6" fmla="*/ 183019 h 6858000"/>
              <a:gd name="connsiteX7" fmla="*/ 12193199 w 12193199"/>
              <a:gd name="connsiteY7" fmla="*/ 183019 h 6858000"/>
              <a:gd name="connsiteX8" fmla="*/ 12193199 w 12193199"/>
              <a:gd name="connsiteY8" fmla="*/ 190219 h 6858000"/>
              <a:gd name="connsiteX9" fmla="*/ 12009037 w 12193199"/>
              <a:gd name="connsiteY9" fmla="*/ 190219 h 6858000"/>
              <a:gd name="connsiteX10" fmla="*/ 12009037 w 12193199"/>
              <a:gd name="connsiteY10" fmla="*/ 6667781 h 6858000"/>
              <a:gd name="connsiteX11" fmla="*/ 12193199 w 12193199"/>
              <a:gd name="connsiteY11" fmla="*/ 6667781 h 6858000"/>
              <a:gd name="connsiteX12" fmla="*/ 12193199 w 12193199"/>
              <a:gd name="connsiteY12" fmla="*/ 6674981 h 6858000"/>
              <a:gd name="connsiteX13" fmla="*/ 12009037 w 12193199"/>
              <a:gd name="connsiteY13" fmla="*/ 6674981 h 6858000"/>
              <a:gd name="connsiteX14" fmla="*/ 12009037 w 12193199"/>
              <a:gd name="connsiteY14" fmla="*/ 6858000 h 6858000"/>
              <a:gd name="connsiteX15" fmla="*/ 12001837 w 12193199"/>
              <a:gd name="connsiteY15" fmla="*/ 6858000 h 6858000"/>
              <a:gd name="connsiteX16" fmla="*/ 12001837 w 12193199"/>
              <a:gd name="connsiteY16" fmla="*/ 6674981 h 6858000"/>
              <a:gd name="connsiteX17" fmla="*/ 190218 w 12193199"/>
              <a:gd name="connsiteY17" fmla="*/ 6674981 h 6858000"/>
              <a:gd name="connsiteX18" fmla="*/ 190218 w 12193199"/>
              <a:gd name="connsiteY18" fmla="*/ 6858000 h 6858000"/>
              <a:gd name="connsiteX19" fmla="*/ 183018 w 12193199"/>
              <a:gd name="connsiteY19" fmla="*/ 6858000 h 6858000"/>
              <a:gd name="connsiteX20" fmla="*/ 183018 w 12193199"/>
              <a:gd name="connsiteY20" fmla="*/ 6674981 h 6858000"/>
              <a:gd name="connsiteX21" fmla="*/ 0 w 12193199"/>
              <a:gd name="connsiteY21" fmla="*/ 6674981 h 6858000"/>
              <a:gd name="connsiteX22" fmla="*/ 0 w 12193199"/>
              <a:gd name="connsiteY22" fmla="*/ 6667781 h 6858000"/>
              <a:gd name="connsiteX23" fmla="*/ 183018 w 12193199"/>
              <a:gd name="connsiteY23" fmla="*/ 6667781 h 6858000"/>
              <a:gd name="connsiteX24" fmla="*/ 183018 w 12193199"/>
              <a:gd name="connsiteY24" fmla="*/ 190219 h 6858000"/>
              <a:gd name="connsiteX25" fmla="*/ 0 w 12193199"/>
              <a:gd name="connsiteY25" fmla="*/ 190219 h 6858000"/>
              <a:gd name="connsiteX26" fmla="*/ 0 w 12193199"/>
              <a:gd name="connsiteY26" fmla="*/ 183019 h 6858000"/>
              <a:gd name="connsiteX27" fmla="*/ 183018 w 12193199"/>
              <a:gd name="connsiteY27" fmla="*/ 183019 h 6858000"/>
              <a:gd name="connsiteX28" fmla="*/ 183018 w 12193199"/>
              <a:gd name="connsiteY28" fmla="*/ 0 h 6858000"/>
              <a:gd name="connsiteX29" fmla="*/ 190218 w 12193199"/>
              <a:gd name="connsiteY29" fmla="*/ 0 h 6858000"/>
              <a:gd name="connsiteX30" fmla="*/ 190218 w 12193199"/>
              <a:gd name="connsiteY30" fmla="*/ 183019 h 6858000"/>
              <a:gd name="connsiteX31" fmla="*/ 12001837 w 12193199"/>
              <a:gd name="connsiteY31" fmla="*/ 1830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3199" h="6858000">
                <a:moveTo>
                  <a:pt x="190218" y="190219"/>
                </a:moveTo>
                <a:lnTo>
                  <a:pt x="190218" y="6667781"/>
                </a:lnTo>
                <a:lnTo>
                  <a:pt x="12001837" y="6667781"/>
                </a:lnTo>
                <a:lnTo>
                  <a:pt x="12001837" y="190219"/>
                </a:lnTo>
                <a:close/>
                <a:moveTo>
                  <a:pt x="12001837" y="0"/>
                </a:moveTo>
                <a:lnTo>
                  <a:pt x="12009037" y="0"/>
                </a:lnTo>
                <a:lnTo>
                  <a:pt x="12009037" y="183019"/>
                </a:lnTo>
                <a:lnTo>
                  <a:pt x="12193199" y="183019"/>
                </a:lnTo>
                <a:lnTo>
                  <a:pt x="12193199" y="190219"/>
                </a:lnTo>
                <a:lnTo>
                  <a:pt x="12009037" y="190219"/>
                </a:lnTo>
                <a:lnTo>
                  <a:pt x="12009037" y="6667781"/>
                </a:lnTo>
                <a:lnTo>
                  <a:pt x="12193199" y="6667781"/>
                </a:lnTo>
                <a:lnTo>
                  <a:pt x="12193199" y="6674981"/>
                </a:lnTo>
                <a:lnTo>
                  <a:pt x="12009037" y="6674981"/>
                </a:lnTo>
                <a:lnTo>
                  <a:pt x="12009037" y="6858000"/>
                </a:lnTo>
                <a:lnTo>
                  <a:pt x="12001837" y="6858000"/>
                </a:lnTo>
                <a:lnTo>
                  <a:pt x="12001837" y="6674981"/>
                </a:lnTo>
                <a:lnTo>
                  <a:pt x="190218" y="6674981"/>
                </a:lnTo>
                <a:lnTo>
                  <a:pt x="190218" y="6858000"/>
                </a:lnTo>
                <a:lnTo>
                  <a:pt x="183018" y="6858000"/>
                </a:lnTo>
                <a:lnTo>
                  <a:pt x="183018" y="6674981"/>
                </a:lnTo>
                <a:lnTo>
                  <a:pt x="0" y="6674981"/>
                </a:lnTo>
                <a:lnTo>
                  <a:pt x="0" y="6667781"/>
                </a:lnTo>
                <a:lnTo>
                  <a:pt x="183018" y="6667781"/>
                </a:lnTo>
                <a:lnTo>
                  <a:pt x="183018" y="190219"/>
                </a:lnTo>
                <a:lnTo>
                  <a:pt x="0" y="190219"/>
                </a:lnTo>
                <a:lnTo>
                  <a:pt x="0" y="183019"/>
                </a:lnTo>
                <a:lnTo>
                  <a:pt x="183018" y="183019"/>
                </a:lnTo>
                <a:lnTo>
                  <a:pt x="183018" y="0"/>
                </a:lnTo>
                <a:lnTo>
                  <a:pt x="190218" y="0"/>
                </a:lnTo>
                <a:lnTo>
                  <a:pt x="190218" y="183019"/>
                </a:lnTo>
                <a:lnTo>
                  <a:pt x="12001837" y="183019"/>
                </a:lnTo>
                <a:close/>
              </a:path>
            </a:pathLst>
          </a:custGeom>
          <a:solidFill>
            <a:srgbClr val="D0D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5" name="Logo">
            <a:extLst>
              <a:ext uri="{FF2B5EF4-FFF2-40B4-BE49-F238E27FC236}">
                <a16:creationId xmlns:a16="http://schemas.microsoft.com/office/drawing/2014/main" id="{F8BA0786-5A28-B7AD-9958-EC9EB91FA6C3}"/>
              </a:ext>
            </a:extLst>
          </p:cNvPr>
          <p:cNvSpPr/>
          <p:nvPr userDrawn="1"/>
        </p:nvSpPr>
        <p:spPr bwMode="white">
          <a:xfrm>
            <a:off x="190502" y="6556701"/>
            <a:ext cx="936626" cy="142550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36AEDBD-8693-0BEE-4A4A-7F2D5DE5EE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B56671B-9A9D-085B-1D6C-49777DBD757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185738" y="1438274"/>
            <a:ext cx="11818937" cy="4562476"/>
          </a:xfrm>
        </p:spPr>
        <p:txBody>
          <a:bodyPr>
            <a:normAutofit/>
          </a:bodyPr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/>
              <a:t>Click to add text</a:t>
            </a:r>
            <a:endParaRPr lang="en-GB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19847-20E5-4B7E-B872-4144EE846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187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7CF41-4700-4C0D-801F-1B8DD72EDF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85739" y="1438275"/>
            <a:ext cx="5816600" cy="4562476"/>
          </a:xfrm>
        </p:spPr>
        <p:txBody>
          <a:bodyPr>
            <a:normAutofit/>
          </a:bodyPr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/>
              <a:t>Click to add text</a:t>
            </a:r>
            <a:endParaRPr lang="en-GB" noProof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85999" y="1438276"/>
            <a:ext cx="5818675" cy="4562476"/>
          </a:xfrm>
        </p:spPr>
        <p:txBody>
          <a:bodyPr>
            <a:normAutofit/>
          </a:bodyPr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/>
              <a:t>Click to add text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37DD5-16E1-437E-B075-CD0296047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6346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s">
            <a:extLst>
              <a:ext uri="{FF2B5EF4-FFF2-40B4-BE49-F238E27FC236}">
                <a16:creationId xmlns:a16="http://schemas.microsoft.com/office/drawing/2014/main" id="{7AD19EA5-3B18-CAB3-5725-B4717126ABC9}"/>
              </a:ext>
            </a:extLst>
          </p:cNvPr>
          <p:cNvSpPr/>
          <p:nvPr userDrawn="1"/>
        </p:nvSpPr>
        <p:spPr>
          <a:xfrm>
            <a:off x="6188074" y="0"/>
            <a:ext cx="6005125" cy="6861600"/>
          </a:xfrm>
          <a:prstGeom prst="rect">
            <a:avLst/>
          </a:prstGeom>
          <a:solidFill>
            <a:srgbClr val="123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 sz="2000" noProof="0" dirty="0"/>
          </a:p>
        </p:txBody>
      </p:sp>
      <p:sp>
        <p:nvSpPr>
          <p:cNvPr id="9" name="Grid - green">
            <a:extLst>
              <a:ext uri="{FF2B5EF4-FFF2-40B4-BE49-F238E27FC236}">
                <a16:creationId xmlns:a16="http://schemas.microsoft.com/office/drawing/2014/main" id="{A5369962-7EA9-80F6-F699-6D0DE4C07EF1}"/>
              </a:ext>
            </a:extLst>
          </p:cNvPr>
          <p:cNvSpPr/>
          <p:nvPr userDrawn="1"/>
        </p:nvSpPr>
        <p:spPr>
          <a:xfrm flipH="1">
            <a:off x="6188075" y="0"/>
            <a:ext cx="6005125" cy="6858000"/>
          </a:xfrm>
          <a:custGeom>
            <a:avLst/>
            <a:gdLst>
              <a:gd name="connsiteX0" fmla="*/ 189969 w 6005125"/>
              <a:gd name="connsiteY0" fmla="*/ 0 h 6858000"/>
              <a:gd name="connsiteX1" fmla="*/ 182769 w 6005125"/>
              <a:gd name="connsiteY1" fmla="*/ 0 h 6858000"/>
              <a:gd name="connsiteX2" fmla="*/ 182769 w 6005125"/>
              <a:gd name="connsiteY2" fmla="*/ 183019 h 6858000"/>
              <a:gd name="connsiteX3" fmla="*/ 0 w 6005125"/>
              <a:gd name="connsiteY3" fmla="*/ 183019 h 6858000"/>
              <a:gd name="connsiteX4" fmla="*/ 0 w 6005125"/>
              <a:gd name="connsiteY4" fmla="*/ 190219 h 6858000"/>
              <a:gd name="connsiteX5" fmla="*/ 182769 w 6005125"/>
              <a:gd name="connsiteY5" fmla="*/ 190219 h 6858000"/>
              <a:gd name="connsiteX6" fmla="*/ 182769 w 6005125"/>
              <a:gd name="connsiteY6" fmla="*/ 6667781 h 6858000"/>
              <a:gd name="connsiteX7" fmla="*/ 0 w 6005125"/>
              <a:gd name="connsiteY7" fmla="*/ 6667781 h 6858000"/>
              <a:gd name="connsiteX8" fmla="*/ 0 w 6005125"/>
              <a:gd name="connsiteY8" fmla="*/ 6674981 h 6858000"/>
              <a:gd name="connsiteX9" fmla="*/ 182769 w 6005125"/>
              <a:gd name="connsiteY9" fmla="*/ 6674981 h 6858000"/>
              <a:gd name="connsiteX10" fmla="*/ 182769 w 6005125"/>
              <a:gd name="connsiteY10" fmla="*/ 6858000 h 6858000"/>
              <a:gd name="connsiteX11" fmla="*/ 189969 w 6005125"/>
              <a:gd name="connsiteY11" fmla="*/ 6858000 h 6858000"/>
              <a:gd name="connsiteX12" fmla="*/ 189969 w 6005125"/>
              <a:gd name="connsiteY12" fmla="*/ 6674981 h 6858000"/>
              <a:gd name="connsiteX13" fmla="*/ 6005125 w 6005125"/>
              <a:gd name="connsiteY13" fmla="*/ 6674981 h 6858000"/>
              <a:gd name="connsiteX14" fmla="*/ 6005125 w 6005125"/>
              <a:gd name="connsiteY14" fmla="*/ 6667781 h 6858000"/>
              <a:gd name="connsiteX15" fmla="*/ 189969 w 6005125"/>
              <a:gd name="connsiteY15" fmla="*/ 6667781 h 6858000"/>
              <a:gd name="connsiteX16" fmla="*/ 189969 w 6005125"/>
              <a:gd name="connsiteY16" fmla="*/ 190219 h 6858000"/>
              <a:gd name="connsiteX17" fmla="*/ 6005125 w 6005125"/>
              <a:gd name="connsiteY17" fmla="*/ 190219 h 6858000"/>
              <a:gd name="connsiteX18" fmla="*/ 6005125 w 6005125"/>
              <a:gd name="connsiteY18" fmla="*/ 183019 h 6858000"/>
              <a:gd name="connsiteX19" fmla="*/ 189969 w 6005125"/>
              <a:gd name="connsiteY19" fmla="*/ 1830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05125" h="6858000">
                <a:moveTo>
                  <a:pt x="189969" y="0"/>
                </a:moveTo>
                <a:lnTo>
                  <a:pt x="182769" y="0"/>
                </a:lnTo>
                <a:lnTo>
                  <a:pt x="182769" y="183019"/>
                </a:lnTo>
                <a:lnTo>
                  <a:pt x="0" y="183019"/>
                </a:lnTo>
                <a:lnTo>
                  <a:pt x="0" y="190219"/>
                </a:lnTo>
                <a:lnTo>
                  <a:pt x="182769" y="190219"/>
                </a:lnTo>
                <a:lnTo>
                  <a:pt x="182769" y="6667781"/>
                </a:lnTo>
                <a:lnTo>
                  <a:pt x="0" y="6667781"/>
                </a:lnTo>
                <a:lnTo>
                  <a:pt x="0" y="6674981"/>
                </a:lnTo>
                <a:lnTo>
                  <a:pt x="182769" y="6674981"/>
                </a:lnTo>
                <a:lnTo>
                  <a:pt x="182769" y="6858000"/>
                </a:lnTo>
                <a:lnTo>
                  <a:pt x="189969" y="6858000"/>
                </a:lnTo>
                <a:lnTo>
                  <a:pt x="189969" y="6674981"/>
                </a:lnTo>
                <a:lnTo>
                  <a:pt x="6005125" y="6674981"/>
                </a:lnTo>
                <a:lnTo>
                  <a:pt x="6005125" y="6667781"/>
                </a:lnTo>
                <a:lnTo>
                  <a:pt x="189969" y="6667781"/>
                </a:lnTo>
                <a:lnTo>
                  <a:pt x="189969" y="190219"/>
                </a:lnTo>
                <a:lnTo>
                  <a:pt x="6005125" y="190219"/>
                </a:lnTo>
                <a:lnTo>
                  <a:pt x="6005125" y="183019"/>
                </a:lnTo>
                <a:lnTo>
                  <a:pt x="189969" y="183019"/>
                </a:lnTo>
                <a:close/>
              </a:path>
            </a:pathLst>
          </a:custGeom>
          <a:solidFill>
            <a:srgbClr val="2A4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000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5626F37-E63E-10B6-D303-FA948D10A0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5738" y="185737"/>
            <a:ext cx="5816599" cy="947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F4DBB5-A82F-1751-7F85-F307A3EEB3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5738" y="1368000"/>
            <a:ext cx="5818622" cy="4568400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white">
          <a:xfrm>
            <a:off x="6372225" y="185737"/>
            <a:ext cx="5632450" cy="64849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/>
              <a:t>Click to add text</a:t>
            </a:r>
            <a:endParaRPr lang="en-GB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37DD5-16E1-437E-B075-CD0296047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41180" y="6474619"/>
            <a:ext cx="358369" cy="1960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9158644"/>
      </p:ext>
    </p:extLst>
  </p:cSld>
  <p:clrMapOvr>
    <a:overrideClrMapping bg1="dk1" tx1="lt1" bg2="dk2" tx2="lt2" accent1="l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s">
            <a:extLst>
              <a:ext uri="{FF2B5EF4-FFF2-40B4-BE49-F238E27FC236}">
                <a16:creationId xmlns:a16="http://schemas.microsoft.com/office/drawing/2014/main" id="{7AD19EA5-3B18-CAB3-5725-B4717126ABC9}"/>
              </a:ext>
            </a:extLst>
          </p:cNvPr>
          <p:cNvSpPr/>
          <p:nvPr userDrawn="1"/>
        </p:nvSpPr>
        <p:spPr>
          <a:xfrm>
            <a:off x="0" y="0"/>
            <a:ext cx="6002338" cy="6861600"/>
          </a:xfrm>
          <a:prstGeom prst="rect">
            <a:avLst/>
          </a:prstGeom>
          <a:solidFill>
            <a:srgbClr val="123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sp>
        <p:nvSpPr>
          <p:cNvPr id="13" name="Grid - green">
            <a:extLst>
              <a:ext uri="{FF2B5EF4-FFF2-40B4-BE49-F238E27FC236}">
                <a16:creationId xmlns:a16="http://schemas.microsoft.com/office/drawing/2014/main" id="{05BF75E0-A427-C0B0-4525-2E35D6CCE6E1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6002338" cy="6858000"/>
          </a:xfrm>
          <a:custGeom>
            <a:avLst/>
            <a:gdLst>
              <a:gd name="connsiteX0" fmla="*/ 183018 w 6002338"/>
              <a:gd name="connsiteY0" fmla="*/ 0 h 6858000"/>
              <a:gd name="connsiteX1" fmla="*/ 190218 w 6002338"/>
              <a:gd name="connsiteY1" fmla="*/ 0 h 6858000"/>
              <a:gd name="connsiteX2" fmla="*/ 190218 w 6002338"/>
              <a:gd name="connsiteY2" fmla="*/ 183019 h 6858000"/>
              <a:gd name="connsiteX3" fmla="*/ 6002338 w 6002338"/>
              <a:gd name="connsiteY3" fmla="*/ 183019 h 6858000"/>
              <a:gd name="connsiteX4" fmla="*/ 6002338 w 6002338"/>
              <a:gd name="connsiteY4" fmla="*/ 190219 h 6858000"/>
              <a:gd name="connsiteX5" fmla="*/ 190218 w 6002338"/>
              <a:gd name="connsiteY5" fmla="*/ 190219 h 6858000"/>
              <a:gd name="connsiteX6" fmla="*/ 190218 w 6002338"/>
              <a:gd name="connsiteY6" fmla="*/ 6667781 h 6858000"/>
              <a:gd name="connsiteX7" fmla="*/ 6002338 w 6002338"/>
              <a:gd name="connsiteY7" fmla="*/ 6667781 h 6858000"/>
              <a:gd name="connsiteX8" fmla="*/ 6002338 w 6002338"/>
              <a:gd name="connsiteY8" fmla="*/ 6674981 h 6858000"/>
              <a:gd name="connsiteX9" fmla="*/ 190218 w 6002338"/>
              <a:gd name="connsiteY9" fmla="*/ 6674981 h 6858000"/>
              <a:gd name="connsiteX10" fmla="*/ 190218 w 6002338"/>
              <a:gd name="connsiteY10" fmla="*/ 6858000 h 6858000"/>
              <a:gd name="connsiteX11" fmla="*/ 183018 w 6002338"/>
              <a:gd name="connsiteY11" fmla="*/ 6858000 h 6858000"/>
              <a:gd name="connsiteX12" fmla="*/ 183018 w 6002338"/>
              <a:gd name="connsiteY12" fmla="*/ 6674981 h 6858000"/>
              <a:gd name="connsiteX13" fmla="*/ 0 w 6002338"/>
              <a:gd name="connsiteY13" fmla="*/ 6674981 h 6858000"/>
              <a:gd name="connsiteX14" fmla="*/ 0 w 6002338"/>
              <a:gd name="connsiteY14" fmla="*/ 6667781 h 6858000"/>
              <a:gd name="connsiteX15" fmla="*/ 183018 w 6002338"/>
              <a:gd name="connsiteY15" fmla="*/ 6667781 h 6858000"/>
              <a:gd name="connsiteX16" fmla="*/ 183018 w 6002338"/>
              <a:gd name="connsiteY16" fmla="*/ 190219 h 6858000"/>
              <a:gd name="connsiteX17" fmla="*/ 0 w 6002338"/>
              <a:gd name="connsiteY17" fmla="*/ 190219 h 6858000"/>
              <a:gd name="connsiteX18" fmla="*/ 0 w 6002338"/>
              <a:gd name="connsiteY18" fmla="*/ 183019 h 6858000"/>
              <a:gd name="connsiteX19" fmla="*/ 183018 w 6002338"/>
              <a:gd name="connsiteY19" fmla="*/ 1830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02338" h="6858000">
                <a:moveTo>
                  <a:pt x="183018" y="0"/>
                </a:moveTo>
                <a:lnTo>
                  <a:pt x="190218" y="0"/>
                </a:lnTo>
                <a:lnTo>
                  <a:pt x="190218" y="183019"/>
                </a:lnTo>
                <a:lnTo>
                  <a:pt x="6002338" y="183019"/>
                </a:lnTo>
                <a:lnTo>
                  <a:pt x="6002338" y="190219"/>
                </a:lnTo>
                <a:lnTo>
                  <a:pt x="190218" y="190219"/>
                </a:lnTo>
                <a:lnTo>
                  <a:pt x="190218" y="6667781"/>
                </a:lnTo>
                <a:lnTo>
                  <a:pt x="6002338" y="6667781"/>
                </a:lnTo>
                <a:lnTo>
                  <a:pt x="6002338" y="6674981"/>
                </a:lnTo>
                <a:lnTo>
                  <a:pt x="190218" y="6674981"/>
                </a:lnTo>
                <a:lnTo>
                  <a:pt x="190218" y="6858000"/>
                </a:lnTo>
                <a:lnTo>
                  <a:pt x="183018" y="6858000"/>
                </a:lnTo>
                <a:lnTo>
                  <a:pt x="183018" y="6674981"/>
                </a:lnTo>
                <a:lnTo>
                  <a:pt x="0" y="6674981"/>
                </a:lnTo>
                <a:lnTo>
                  <a:pt x="0" y="6667781"/>
                </a:lnTo>
                <a:lnTo>
                  <a:pt x="183018" y="6667781"/>
                </a:lnTo>
                <a:lnTo>
                  <a:pt x="183018" y="190219"/>
                </a:lnTo>
                <a:lnTo>
                  <a:pt x="0" y="190219"/>
                </a:lnTo>
                <a:lnTo>
                  <a:pt x="0" y="183019"/>
                </a:lnTo>
                <a:lnTo>
                  <a:pt x="183018" y="183019"/>
                </a:lnTo>
                <a:close/>
              </a:path>
            </a:pathLst>
          </a:custGeom>
          <a:solidFill>
            <a:srgbClr val="2A4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000" noProof="0" dirty="0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19F4AB5E-E829-B15C-73E8-1CE3DB7AFC28}"/>
              </a:ext>
            </a:extLst>
          </p:cNvPr>
          <p:cNvSpPr/>
          <p:nvPr userDrawn="1"/>
        </p:nvSpPr>
        <p:spPr bwMode="white">
          <a:xfrm>
            <a:off x="6190695" y="6556701"/>
            <a:ext cx="936626" cy="142550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F5C14E4-676F-C93B-99CF-28C01107F7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7263" y="185737"/>
            <a:ext cx="5817412" cy="947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F4DBB5-A82F-1751-7F85-F307A3EEB3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8461" y="1368000"/>
            <a:ext cx="5817413" cy="4568400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white">
          <a:xfrm>
            <a:off x="186123" y="185737"/>
            <a:ext cx="5624127" cy="6484938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/>
              <a:t>Click to add text</a:t>
            </a:r>
            <a:endParaRPr lang="en-GB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37DD5-16E1-437E-B075-CD0296047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4313" y="6474619"/>
            <a:ext cx="360361" cy="1960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716800"/>
      </p:ext>
    </p:extLst>
  </p:cSld>
  <p:clrMapOvr>
    <a:overrideClrMapping bg1="dk1" tx1="lt1" bg2="dk2" tx2="lt2" accent1="l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bo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s">
            <a:extLst>
              <a:ext uri="{FF2B5EF4-FFF2-40B4-BE49-F238E27FC236}">
                <a16:creationId xmlns:a16="http://schemas.microsoft.com/office/drawing/2014/main" id="{7AD19EA5-3B18-CAB3-5725-B4717126ABC9}"/>
              </a:ext>
            </a:extLst>
          </p:cNvPr>
          <p:cNvSpPr/>
          <p:nvPr userDrawn="1"/>
        </p:nvSpPr>
        <p:spPr>
          <a:xfrm>
            <a:off x="6188076" y="0"/>
            <a:ext cx="6005124" cy="6861600"/>
          </a:xfrm>
          <a:prstGeom prst="rect">
            <a:avLst/>
          </a:prstGeom>
          <a:solidFill>
            <a:srgbClr val="123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sp>
        <p:nvSpPr>
          <p:cNvPr id="2" name="Grid green">
            <a:extLst>
              <a:ext uri="{FF2B5EF4-FFF2-40B4-BE49-F238E27FC236}">
                <a16:creationId xmlns:a16="http://schemas.microsoft.com/office/drawing/2014/main" id="{2DC3DDB4-A10B-CBD4-72FE-57433D5A497A}"/>
              </a:ext>
            </a:extLst>
          </p:cNvPr>
          <p:cNvSpPr/>
          <p:nvPr userDrawn="1"/>
        </p:nvSpPr>
        <p:spPr>
          <a:xfrm flipH="1">
            <a:off x="6188075" y="0"/>
            <a:ext cx="6005125" cy="6858000"/>
          </a:xfrm>
          <a:custGeom>
            <a:avLst/>
            <a:gdLst>
              <a:gd name="connsiteX0" fmla="*/ 189969 w 6005125"/>
              <a:gd name="connsiteY0" fmla="*/ 0 h 6858000"/>
              <a:gd name="connsiteX1" fmla="*/ 182769 w 6005125"/>
              <a:gd name="connsiteY1" fmla="*/ 0 h 6858000"/>
              <a:gd name="connsiteX2" fmla="*/ 182769 w 6005125"/>
              <a:gd name="connsiteY2" fmla="*/ 183019 h 6858000"/>
              <a:gd name="connsiteX3" fmla="*/ 0 w 6005125"/>
              <a:gd name="connsiteY3" fmla="*/ 183019 h 6858000"/>
              <a:gd name="connsiteX4" fmla="*/ 0 w 6005125"/>
              <a:gd name="connsiteY4" fmla="*/ 190219 h 6858000"/>
              <a:gd name="connsiteX5" fmla="*/ 182769 w 6005125"/>
              <a:gd name="connsiteY5" fmla="*/ 190219 h 6858000"/>
              <a:gd name="connsiteX6" fmla="*/ 182769 w 6005125"/>
              <a:gd name="connsiteY6" fmla="*/ 6667781 h 6858000"/>
              <a:gd name="connsiteX7" fmla="*/ 0 w 6005125"/>
              <a:gd name="connsiteY7" fmla="*/ 6667781 h 6858000"/>
              <a:gd name="connsiteX8" fmla="*/ 0 w 6005125"/>
              <a:gd name="connsiteY8" fmla="*/ 6674981 h 6858000"/>
              <a:gd name="connsiteX9" fmla="*/ 182769 w 6005125"/>
              <a:gd name="connsiteY9" fmla="*/ 6674981 h 6858000"/>
              <a:gd name="connsiteX10" fmla="*/ 182769 w 6005125"/>
              <a:gd name="connsiteY10" fmla="*/ 6858000 h 6858000"/>
              <a:gd name="connsiteX11" fmla="*/ 189969 w 6005125"/>
              <a:gd name="connsiteY11" fmla="*/ 6858000 h 6858000"/>
              <a:gd name="connsiteX12" fmla="*/ 189969 w 6005125"/>
              <a:gd name="connsiteY12" fmla="*/ 6674981 h 6858000"/>
              <a:gd name="connsiteX13" fmla="*/ 6005125 w 6005125"/>
              <a:gd name="connsiteY13" fmla="*/ 6674981 h 6858000"/>
              <a:gd name="connsiteX14" fmla="*/ 6005125 w 6005125"/>
              <a:gd name="connsiteY14" fmla="*/ 6667781 h 6858000"/>
              <a:gd name="connsiteX15" fmla="*/ 189969 w 6005125"/>
              <a:gd name="connsiteY15" fmla="*/ 6667781 h 6858000"/>
              <a:gd name="connsiteX16" fmla="*/ 189969 w 6005125"/>
              <a:gd name="connsiteY16" fmla="*/ 190219 h 6858000"/>
              <a:gd name="connsiteX17" fmla="*/ 6005125 w 6005125"/>
              <a:gd name="connsiteY17" fmla="*/ 190219 h 6858000"/>
              <a:gd name="connsiteX18" fmla="*/ 6005125 w 6005125"/>
              <a:gd name="connsiteY18" fmla="*/ 183019 h 6858000"/>
              <a:gd name="connsiteX19" fmla="*/ 189969 w 6005125"/>
              <a:gd name="connsiteY19" fmla="*/ 1830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05125" h="6858000">
                <a:moveTo>
                  <a:pt x="189969" y="0"/>
                </a:moveTo>
                <a:lnTo>
                  <a:pt x="182769" y="0"/>
                </a:lnTo>
                <a:lnTo>
                  <a:pt x="182769" y="183019"/>
                </a:lnTo>
                <a:lnTo>
                  <a:pt x="0" y="183019"/>
                </a:lnTo>
                <a:lnTo>
                  <a:pt x="0" y="190219"/>
                </a:lnTo>
                <a:lnTo>
                  <a:pt x="182769" y="190219"/>
                </a:lnTo>
                <a:lnTo>
                  <a:pt x="182769" y="6667781"/>
                </a:lnTo>
                <a:lnTo>
                  <a:pt x="0" y="6667781"/>
                </a:lnTo>
                <a:lnTo>
                  <a:pt x="0" y="6674981"/>
                </a:lnTo>
                <a:lnTo>
                  <a:pt x="182769" y="6674981"/>
                </a:lnTo>
                <a:lnTo>
                  <a:pt x="182769" y="6858000"/>
                </a:lnTo>
                <a:lnTo>
                  <a:pt x="189969" y="6858000"/>
                </a:lnTo>
                <a:lnTo>
                  <a:pt x="189969" y="6674981"/>
                </a:lnTo>
                <a:lnTo>
                  <a:pt x="6005125" y="6674981"/>
                </a:lnTo>
                <a:lnTo>
                  <a:pt x="6005125" y="6667781"/>
                </a:lnTo>
                <a:lnTo>
                  <a:pt x="189969" y="6667781"/>
                </a:lnTo>
                <a:lnTo>
                  <a:pt x="189969" y="190219"/>
                </a:lnTo>
                <a:lnTo>
                  <a:pt x="6005125" y="190219"/>
                </a:lnTo>
                <a:lnTo>
                  <a:pt x="6005125" y="183019"/>
                </a:lnTo>
                <a:lnTo>
                  <a:pt x="189969" y="183019"/>
                </a:lnTo>
                <a:close/>
              </a:path>
            </a:pathLst>
          </a:custGeom>
          <a:solidFill>
            <a:srgbClr val="2A4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2000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1CCEB3-1D0B-669D-8181-0D3BF8615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5739" y="185737"/>
            <a:ext cx="5816600" cy="947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F4DBB5-A82F-1751-7F85-F307A3EEB3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5738" y="1368000"/>
            <a:ext cx="5816600" cy="4568400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FB2F7DF0-7CEA-D5D7-EE66-722C15338EE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6394450" y="317499"/>
            <a:ext cx="5607818" cy="335901"/>
          </a:xfrm>
        </p:spPr>
        <p:txBody>
          <a:bodyPr bIns="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000" b="0">
                <a:solidFill>
                  <a:schemeClr val="accent1"/>
                </a:solidFill>
              </a:defRPr>
            </a:lvl1pPr>
            <a:lvl2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accent1"/>
                </a:solidFill>
              </a:defRPr>
            </a:lvl2pPr>
            <a:lvl3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accent1"/>
                </a:solidFill>
              </a:defRPr>
            </a:lvl3pPr>
            <a:lvl4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accent1"/>
                </a:solidFill>
              </a:defRPr>
            </a:lvl4pPr>
            <a:lvl5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accent1"/>
                </a:solidFill>
              </a:defRPr>
            </a:lvl5pPr>
            <a:lvl6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accent1"/>
                </a:solidFill>
              </a:defRPr>
            </a:lvl6pPr>
            <a:lvl7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accent1"/>
                </a:solidFill>
              </a:defRPr>
            </a:lvl7pPr>
            <a:lvl8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accent1"/>
                </a:solidFill>
              </a:defRPr>
            </a:lvl8pPr>
            <a:lvl9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/>
              <a:t>Click to add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white">
          <a:xfrm>
            <a:off x="6394449" y="831850"/>
            <a:ext cx="5610225" cy="2153946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/>
              <a:t>Click to add text</a:t>
            </a:r>
            <a:endParaRPr lang="en-GB" noProof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C0B7F01-E700-66EC-81E4-B7DF2C2ABDA4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 bwMode="white">
          <a:xfrm>
            <a:off x="6394450" y="3496323"/>
            <a:ext cx="5607818" cy="335901"/>
          </a:xfrm>
        </p:spPr>
        <p:txBody>
          <a:bodyPr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 b="0">
                <a:solidFill>
                  <a:schemeClr val="accent1"/>
                </a:solidFill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accent1"/>
                </a:solidFill>
              </a:defRPr>
            </a:lvl2pPr>
            <a:lvl3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accent1"/>
                </a:solidFill>
              </a:defRPr>
            </a:lvl3pPr>
            <a:lvl4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accent1"/>
                </a:solidFill>
              </a:defRPr>
            </a:lvl4pPr>
            <a:lvl5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accent1"/>
                </a:solidFill>
              </a:defRPr>
            </a:lvl5pPr>
            <a:lvl6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accent1"/>
                </a:solidFill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accent1"/>
                </a:solidFill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accent1"/>
                </a:solidFill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accent1"/>
                </a:solidFill>
              </a:defRPr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32FE8B0-AB22-0C4F-82D8-41548313399E}"/>
              </a:ext>
            </a:extLst>
          </p:cNvPr>
          <p:cNvSpPr>
            <a:spLocks noGrp="1"/>
          </p:cNvSpPr>
          <p:nvPr>
            <p:ph idx="14" hasCustomPrompt="1"/>
          </p:nvPr>
        </p:nvSpPr>
        <p:spPr bwMode="white">
          <a:xfrm>
            <a:off x="6394446" y="4004258"/>
            <a:ext cx="5610225" cy="2153946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/>
              <a:t>Click to add text</a:t>
            </a:r>
            <a:endParaRPr lang="en-GB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37DD5-16E1-437E-B075-CD0296047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36419" y="6474619"/>
            <a:ext cx="359818" cy="1960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6797284"/>
      </p:ext>
    </p:extLst>
  </p:cSld>
  <p:clrMapOvr>
    <a:overrideClrMapping bg1="dk1" tx1="lt1" bg2="dk2" tx2="lt2" accent1="l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9625B-0FB4-4D7C-434D-56389E17A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1A47C-22EE-9017-ABAA-750E0FDC7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497FA-11D7-3BCA-88AA-9A81D1C6B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9409-FBBB-7D47-8004-C29E43AEA7CB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80650-C121-801A-70CD-FE4FA1D99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1C999-66EC-2154-9B01-8A79A559A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762B8-16C2-F944-BBE2-85D85B8FD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11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uide">
            <a:extLst>
              <a:ext uri="{FF2B5EF4-FFF2-40B4-BE49-F238E27FC236}">
                <a16:creationId xmlns:a16="http://schemas.microsoft.com/office/drawing/2014/main" id="{DA955002-5CC8-78D7-1221-1E18EE113287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2587316" y="-1"/>
            <a:ext cx="2605059" cy="4512011"/>
            <a:chOff x="12587316" y="-1"/>
            <a:chExt cx="2605059" cy="451201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70D0240-BC1C-E7A5-31DE-C88F22D656E2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597199" y="524477"/>
              <a:ext cx="725714" cy="664212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C33930D-A458-B500-4F1A-8B28FBC71D9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98400" y="-1"/>
              <a:ext cx="160300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1" dirty="0"/>
                <a:t>How to insert picture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9A03C6D-D961-5A25-CAC1-746F6F44134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90859"/>
              <a:ext cx="239007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0" dirty="0"/>
                <a:t>Click on icon and select image 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A62FEEF-B7E4-546E-1D4B-E245158BD8D8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 rotWithShape="1">
            <a:blip r:embed="rId3"/>
            <a:srcRect t="58157" r="3019" b="37657"/>
            <a:stretch/>
          </p:blipFill>
          <p:spPr>
            <a:xfrm>
              <a:off x="12597199" y="1988288"/>
              <a:ext cx="2559789" cy="279658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46252E9-7B31-5A10-F5A9-0941688F6B0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97199" y="1381404"/>
              <a:ext cx="255978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 b="0" dirty="0"/>
                <a:t>Once you have inserted image, right click on it and select option </a:t>
              </a:r>
              <a:br>
                <a:rPr lang="en-GB" sz="1200" b="0" dirty="0"/>
              </a:br>
              <a:r>
                <a:rPr lang="en-GB" sz="1200" b="1" dirty="0"/>
                <a:t>Send to Back</a:t>
              </a:r>
              <a:endParaRPr lang="en-GB" sz="1200" b="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B4C055B-774F-5F78-24C2-3CA6D1EBB98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656615"/>
              <a:ext cx="173444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1" dirty="0"/>
                <a:t>How to change picture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E5F8DDC-94AB-5A81-A99B-11C7C0B4E2A0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947475"/>
              <a:ext cx="2390078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 b="0" dirty="0"/>
                <a:t>Click on the frame of slide and select picture</a:t>
              </a:r>
              <a:br>
                <a:rPr lang="en-GB" sz="1200" b="0" dirty="0"/>
              </a:br>
              <a:br>
                <a:rPr lang="en-GB" sz="1200" b="0" dirty="0"/>
              </a:br>
              <a:r>
                <a:rPr lang="en-GB" sz="1200" b="0" dirty="0"/>
                <a:t>Once you have selected image right click on it and select option</a:t>
              </a:r>
              <a:br>
                <a:rPr lang="en-GB" sz="1200" b="0" dirty="0"/>
              </a:br>
              <a:r>
                <a:rPr lang="en-GB" sz="1200" b="1" dirty="0"/>
                <a:t>Change picture</a:t>
              </a:r>
              <a:endParaRPr lang="en-GB" sz="1200" b="0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F859BF7-A512-E240-79A7-BDBB5119165C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2595999" y="4158512"/>
              <a:ext cx="2596376" cy="353498"/>
            </a:xfrm>
            <a:prstGeom prst="rect">
              <a:avLst/>
            </a:prstGeom>
          </p:spPr>
        </p:pic>
      </p:grpSp>
      <p:sp>
        <p:nvSpPr>
          <p:cNvPr id="7" name="Grid - freeform">
            <a:extLst>
              <a:ext uri="{FF2B5EF4-FFF2-40B4-BE49-F238E27FC236}">
                <a16:creationId xmlns:a16="http://schemas.microsoft.com/office/drawing/2014/main" id="{B444B149-BB8E-BFF1-390C-3977CB4209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 flipH="1">
            <a:off x="6189662" y="0"/>
            <a:ext cx="6002338" cy="6858000"/>
          </a:xfrm>
          <a:custGeom>
            <a:avLst/>
            <a:gdLst>
              <a:gd name="connsiteX0" fmla="*/ 183018 w 6002338"/>
              <a:gd name="connsiteY0" fmla="*/ 0 h 6858000"/>
              <a:gd name="connsiteX1" fmla="*/ 190218 w 6002338"/>
              <a:gd name="connsiteY1" fmla="*/ 0 h 6858000"/>
              <a:gd name="connsiteX2" fmla="*/ 190218 w 6002338"/>
              <a:gd name="connsiteY2" fmla="*/ 183019 h 6858000"/>
              <a:gd name="connsiteX3" fmla="*/ 6002338 w 6002338"/>
              <a:gd name="connsiteY3" fmla="*/ 183019 h 6858000"/>
              <a:gd name="connsiteX4" fmla="*/ 6002338 w 6002338"/>
              <a:gd name="connsiteY4" fmla="*/ 190219 h 6858000"/>
              <a:gd name="connsiteX5" fmla="*/ 190218 w 6002338"/>
              <a:gd name="connsiteY5" fmla="*/ 190219 h 6858000"/>
              <a:gd name="connsiteX6" fmla="*/ 190218 w 6002338"/>
              <a:gd name="connsiteY6" fmla="*/ 6667781 h 6858000"/>
              <a:gd name="connsiteX7" fmla="*/ 6002338 w 6002338"/>
              <a:gd name="connsiteY7" fmla="*/ 6667781 h 6858000"/>
              <a:gd name="connsiteX8" fmla="*/ 6002338 w 6002338"/>
              <a:gd name="connsiteY8" fmla="*/ 6674981 h 6858000"/>
              <a:gd name="connsiteX9" fmla="*/ 190218 w 6002338"/>
              <a:gd name="connsiteY9" fmla="*/ 6674981 h 6858000"/>
              <a:gd name="connsiteX10" fmla="*/ 190218 w 6002338"/>
              <a:gd name="connsiteY10" fmla="*/ 6858000 h 6858000"/>
              <a:gd name="connsiteX11" fmla="*/ 183018 w 6002338"/>
              <a:gd name="connsiteY11" fmla="*/ 6858000 h 6858000"/>
              <a:gd name="connsiteX12" fmla="*/ 183018 w 6002338"/>
              <a:gd name="connsiteY12" fmla="*/ 6674981 h 6858000"/>
              <a:gd name="connsiteX13" fmla="*/ 0 w 6002338"/>
              <a:gd name="connsiteY13" fmla="*/ 6674981 h 6858000"/>
              <a:gd name="connsiteX14" fmla="*/ 0 w 6002338"/>
              <a:gd name="connsiteY14" fmla="*/ 6667781 h 6858000"/>
              <a:gd name="connsiteX15" fmla="*/ 183018 w 6002338"/>
              <a:gd name="connsiteY15" fmla="*/ 6667781 h 6858000"/>
              <a:gd name="connsiteX16" fmla="*/ 183018 w 6002338"/>
              <a:gd name="connsiteY16" fmla="*/ 190219 h 6858000"/>
              <a:gd name="connsiteX17" fmla="*/ 0 w 6002338"/>
              <a:gd name="connsiteY17" fmla="*/ 190219 h 6858000"/>
              <a:gd name="connsiteX18" fmla="*/ 0 w 6002338"/>
              <a:gd name="connsiteY18" fmla="*/ 183019 h 6858000"/>
              <a:gd name="connsiteX19" fmla="*/ 183018 w 6002338"/>
              <a:gd name="connsiteY19" fmla="*/ 1830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02338" h="6858000">
                <a:moveTo>
                  <a:pt x="183018" y="0"/>
                </a:moveTo>
                <a:lnTo>
                  <a:pt x="190218" y="0"/>
                </a:lnTo>
                <a:lnTo>
                  <a:pt x="190218" y="183019"/>
                </a:lnTo>
                <a:lnTo>
                  <a:pt x="6002338" y="183019"/>
                </a:lnTo>
                <a:lnTo>
                  <a:pt x="6002338" y="190219"/>
                </a:lnTo>
                <a:lnTo>
                  <a:pt x="190218" y="190219"/>
                </a:lnTo>
                <a:lnTo>
                  <a:pt x="190218" y="6667781"/>
                </a:lnTo>
                <a:lnTo>
                  <a:pt x="6002338" y="6667781"/>
                </a:lnTo>
                <a:lnTo>
                  <a:pt x="6002338" y="6674981"/>
                </a:lnTo>
                <a:lnTo>
                  <a:pt x="190218" y="6674981"/>
                </a:lnTo>
                <a:lnTo>
                  <a:pt x="190218" y="6858000"/>
                </a:lnTo>
                <a:lnTo>
                  <a:pt x="183018" y="6858000"/>
                </a:lnTo>
                <a:lnTo>
                  <a:pt x="183018" y="6674981"/>
                </a:lnTo>
                <a:lnTo>
                  <a:pt x="0" y="6674981"/>
                </a:lnTo>
                <a:lnTo>
                  <a:pt x="0" y="6667781"/>
                </a:lnTo>
                <a:lnTo>
                  <a:pt x="183018" y="6667781"/>
                </a:lnTo>
                <a:lnTo>
                  <a:pt x="183018" y="190219"/>
                </a:lnTo>
                <a:lnTo>
                  <a:pt x="0" y="190219"/>
                </a:lnTo>
                <a:lnTo>
                  <a:pt x="0" y="183019"/>
                </a:lnTo>
                <a:lnTo>
                  <a:pt x="183018" y="183019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4D2505F-FCED-3FF0-1A82-D58A1C318D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5738" y="185737"/>
            <a:ext cx="5818188" cy="94773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85739" y="1368000"/>
            <a:ext cx="5820058" cy="4568400"/>
          </a:xfrm>
        </p:spPr>
        <p:txBody>
          <a:bodyPr>
            <a:normAutofit/>
          </a:bodyPr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/>
              <a:t>Click to add text</a:t>
            </a:r>
            <a:endParaRPr lang="en-GB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025B7-EE4E-482B-A2F1-D4E098C9B71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5641180" y="6474619"/>
            <a:ext cx="361157" cy="196056"/>
          </a:xfrm>
        </p:spPr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85B930F-F28B-87EF-0702-70797890FA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8075" y="0"/>
            <a:ext cx="6003925" cy="6858000"/>
          </a:xfrm>
          <a:solidFill>
            <a:schemeClr val="bg1">
              <a:lumMod val="85000"/>
            </a:schemeClr>
          </a:solidFill>
        </p:spPr>
        <p:txBody>
          <a:bodyPr lIns="0" tIns="3708000" anchor="t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altLang="zh-HK" dirty="0"/>
              <a:t>Click icon to add picture, then right click and select option Send to Back</a:t>
            </a:r>
          </a:p>
        </p:txBody>
      </p:sp>
    </p:spTree>
    <p:extLst>
      <p:ext uri="{BB962C8B-B14F-4D97-AF65-F5344CB8AC3E}">
        <p14:creationId xmlns:p14="http://schemas.microsoft.com/office/powerpoint/2010/main" val="5969860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uide">
            <a:extLst>
              <a:ext uri="{FF2B5EF4-FFF2-40B4-BE49-F238E27FC236}">
                <a16:creationId xmlns:a16="http://schemas.microsoft.com/office/drawing/2014/main" id="{894361CA-03BC-4AB9-F896-1620741457C5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2587316" y="-1"/>
            <a:ext cx="2605059" cy="4512011"/>
            <a:chOff x="12587316" y="-1"/>
            <a:chExt cx="2605059" cy="451201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94B05AD-274B-CE3F-FCA5-B5570D7E6817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597199" y="524477"/>
              <a:ext cx="725714" cy="66421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E120558-9782-8DD5-5988-3938639647A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98400" y="-1"/>
              <a:ext cx="160300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1" dirty="0"/>
                <a:t>How to insert picture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D4B5719-5EEA-3010-F877-72949F638528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90859"/>
              <a:ext cx="239007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0" dirty="0"/>
                <a:t>Click on icon and select image 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536D86F-F069-8970-8128-DD7F743E709A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 rotWithShape="1">
            <a:blip r:embed="rId3"/>
            <a:srcRect t="58157" r="3019" b="37657"/>
            <a:stretch/>
          </p:blipFill>
          <p:spPr>
            <a:xfrm>
              <a:off x="12597199" y="1988288"/>
              <a:ext cx="2559789" cy="279658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61D3B9B-79D8-38AA-80AE-518ACCD6D23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97199" y="1381404"/>
              <a:ext cx="255978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 b="0" dirty="0"/>
                <a:t>Once you have inserted image, right click on it and select option </a:t>
              </a:r>
              <a:br>
                <a:rPr lang="en-GB" sz="1200" b="0" dirty="0"/>
              </a:br>
              <a:r>
                <a:rPr lang="en-GB" sz="1200" b="1" dirty="0"/>
                <a:t>Send to Back</a:t>
              </a:r>
              <a:endParaRPr lang="en-GB" sz="1200" b="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1C34F95-49DA-6878-C556-32B4633B2D3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656615"/>
              <a:ext cx="173444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1" dirty="0"/>
                <a:t>How to change picture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677E6DC-9FB7-FB48-5B9E-74044B04FC4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947475"/>
              <a:ext cx="2390078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 b="0" dirty="0"/>
                <a:t>Click on the frame of slide and select picture</a:t>
              </a:r>
              <a:br>
                <a:rPr lang="en-GB" sz="1200" b="0" dirty="0"/>
              </a:br>
              <a:br>
                <a:rPr lang="en-GB" sz="1200" b="0" dirty="0"/>
              </a:br>
              <a:r>
                <a:rPr lang="en-GB" sz="1200" b="0" dirty="0"/>
                <a:t>Once you have selected image right click on it and select option</a:t>
              </a:r>
              <a:br>
                <a:rPr lang="en-GB" sz="1200" b="0" dirty="0"/>
              </a:br>
              <a:r>
                <a:rPr lang="en-GB" sz="1200" b="1" dirty="0"/>
                <a:t>Change picture</a:t>
              </a:r>
              <a:endParaRPr lang="en-GB" sz="1200" b="0" dirty="0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9604CF77-8966-45D3-7D8E-9B77E4061EE9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2595999" y="4158512"/>
              <a:ext cx="2596376" cy="353498"/>
            </a:xfrm>
            <a:prstGeom prst="rect">
              <a:avLst/>
            </a:prstGeom>
          </p:spPr>
        </p:pic>
      </p:grpSp>
      <p:sp>
        <p:nvSpPr>
          <p:cNvPr id="13" name="Grid - freeform">
            <a:extLst>
              <a:ext uri="{FF2B5EF4-FFF2-40B4-BE49-F238E27FC236}">
                <a16:creationId xmlns:a16="http://schemas.microsoft.com/office/drawing/2014/main" id="{CC31F8C7-5256-2C8F-D2FD-E4E589CA2B3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6002338" cy="6858000"/>
          </a:xfrm>
          <a:custGeom>
            <a:avLst/>
            <a:gdLst>
              <a:gd name="connsiteX0" fmla="*/ 183018 w 6002338"/>
              <a:gd name="connsiteY0" fmla="*/ 0 h 6858000"/>
              <a:gd name="connsiteX1" fmla="*/ 190218 w 6002338"/>
              <a:gd name="connsiteY1" fmla="*/ 0 h 6858000"/>
              <a:gd name="connsiteX2" fmla="*/ 190218 w 6002338"/>
              <a:gd name="connsiteY2" fmla="*/ 183019 h 6858000"/>
              <a:gd name="connsiteX3" fmla="*/ 6002338 w 6002338"/>
              <a:gd name="connsiteY3" fmla="*/ 183019 h 6858000"/>
              <a:gd name="connsiteX4" fmla="*/ 6002338 w 6002338"/>
              <a:gd name="connsiteY4" fmla="*/ 190219 h 6858000"/>
              <a:gd name="connsiteX5" fmla="*/ 190218 w 6002338"/>
              <a:gd name="connsiteY5" fmla="*/ 190219 h 6858000"/>
              <a:gd name="connsiteX6" fmla="*/ 190218 w 6002338"/>
              <a:gd name="connsiteY6" fmla="*/ 6667781 h 6858000"/>
              <a:gd name="connsiteX7" fmla="*/ 6002338 w 6002338"/>
              <a:gd name="connsiteY7" fmla="*/ 6667781 h 6858000"/>
              <a:gd name="connsiteX8" fmla="*/ 6002338 w 6002338"/>
              <a:gd name="connsiteY8" fmla="*/ 6674981 h 6858000"/>
              <a:gd name="connsiteX9" fmla="*/ 190218 w 6002338"/>
              <a:gd name="connsiteY9" fmla="*/ 6674981 h 6858000"/>
              <a:gd name="connsiteX10" fmla="*/ 190218 w 6002338"/>
              <a:gd name="connsiteY10" fmla="*/ 6858000 h 6858000"/>
              <a:gd name="connsiteX11" fmla="*/ 183018 w 6002338"/>
              <a:gd name="connsiteY11" fmla="*/ 6858000 h 6858000"/>
              <a:gd name="connsiteX12" fmla="*/ 183018 w 6002338"/>
              <a:gd name="connsiteY12" fmla="*/ 6674981 h 6858000"/>
              <a:gd name="connsiteX13" fmla="*/ 0 w 6002338"/>
              <a:gd name="connsiteY13" fmla="*/ 6674981 h 6858000"/>
              <a:gd name="connsiteX14" fmla="*/ 0 w 6002338"/>
              <a:gd name="connsiteY14" fmla="*/ 6667781 h 6858000"/>
              <a:gd name="connsiteX15" fmla="*/ 183018 w 6002338"/>
              <a:gd name="connsiteY15" fmla="*/ 6667781 h 6858000"/>
              <a:gd name="connsiteX16" fmla="*/ 183018 w 6002338"/>
              <a:gd name="connsiteY16" fmla="*/ 190219 h 6858000"/>
              <a:gd name="connsiteX17" fmla="*/ 0 w 6002338"/>
              <a:gd name="connsiteY17" fmla="*/ 190219 h 6858000"/>
              <a:gd name="connsiteX18" fmla="*/ 0 w 6002338"/>
              <a:gd name="connsiteY18" fmla="*/ 183019 h 6858000"/>
              <a:gd name="connsiteX19" fmla="*/ 183018 w 6002338"/>
              <a:gd name="connsiteY19" fmla="*/ 1830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02338" h="6858000">
                <a:moveTo>
                  <a:pt x="183018" y="0"/>
                </a:moveTo>
                <a:lnTo>
                  <a:pt x="190218" y="0"/>
                </a:lnTo>
                <a:lnTo>
                  <a:pt x="190218" y="183019"/>
                </a:lnTo>
                <a:lnTo>
                  <a:pt x="6002338" y="183019"/>
                </a:lnTo>
                <a:lnTo>
                  <a:pt x="6002338" y="190219"/>
                </a:lnTo>
                <a:lnTo>
                  <a:pt x="190218" y="190219"/>
                </a:lnTo>
                <a:lnTo>
                  <a:pt x="190218" y="6667781"/>
                </a:lnTo>
                <a:lnTo>
                  <a:pt x="6002338" y="6667781"/>
                </a:lnTo>
                <a:lnTo>
                  <a:pt x="6002338" y="6674981"/>
                </a:lnTo>
                <a:lnTo>
                  <a:pt x="190218" y="6674981"/>
                </a:lnTo>
                <a:lnTo>
                  <a:pt x="190218" y="6858000"/>
                </a:lnTo>
                <a:lnTo>
                  <a:pt x="183018" y="6858000"/>
                </a:lnTo>
                <a:lnTo>
                  <a:pt x="183018" y="6674981"/>
                </a:lnTo>
                <a:lnTo>
                  <a:pt x="0" y="6674981"/>
                </a:lnTo>
                <a:lnTo>
                  <a:pt x="0" y="6667781"/>
                </a:lnTo>
                <a:lnTo>
                  <a:pt x="183018" y="6667781"/>
                </a:lnTo>
                <a:lnTo>
                  <a:pt x="183018" y="190219"/>
                </a:lnTo>
                <a:lnTo>
                  <a:pt x="0" y="190219"/>
                </a:lnTo>
                <a:lnTo>
                  <a:pt x="0" y="183019"/>
                </a:lnTo>
                <a:lnTo>
                  <a:pt x="183018" y="183019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Logo">
            <a:extLst>
              <a:ext uri="{FF2B5EF4-FFF2-40B4-BE49-F238E27FC236}">
                <a16:creationId xmlns:a16="http://schemas.microsoft.com/office/drawing/2014/main" id="{3F4F7A62-D167-563D-A71E-F19BD0104C35}"/>
              </a:ext>
            </a:extLst>
          </p:cNvPr>
          <p:cNvSpPr/>
          <p:nvPr userDrawn="1"/>
        </p:nvSpPr>
        <p:spPr bwMode="white">
          <a:xfrm>
            <a:off x="6190695" y="6556701"/>
            <a:ext cx="936626" cy="142550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A3FE55-2F3B-924D-F7C1-54AE6C0CC4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8075" y="185737"/>
            <a:ext cx="5816600" cy="94773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88211" y="1368000"/>
            <a:ext cx="5816464" cy="4568400"/>
          </a:xfrm>
        </p:spPr>
        <p:txBody>
          <a:bodyPr>
            <a:normAutofit/>
          </a:bodyPr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noProof="0"/>
              <a:t>Click to add text</a:t>
            </a:r>
            <a:endParaRPr lang="en-GB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025B7-EE4E-482B-A2F1-D4E098C9B71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637168" y="6474619"/>
            <a:ext cx="359333" cy="196056"/>
          </a:xfrm>
        </p:spPr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561F121D-AFB1-9F62-CADD-8DDB2A1EFC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02338" cy="6858000"/>
          </a:xfrm>
          <a:solidFill>
            <a:schemeClr val="bg1">
              <a:lumMod val="85000"/>
            </a:schemeClr>
          </a:solidFill>
        </p:spPr>
        <p:txBody>
          <a:bodyPr lIns="0" tIns="3708000" anchor="t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altLang="zh-HK" dirty="0"/>
              <a:t>Click icon to add picture, then right click and select option Send to Back</a:t>
            </a:r>
          </a:p>
        </p:txBody>
      </p:sp>
    </p:spTree>
    <p:extLst>
      <p:ext uri="{BB962C8B-B14F-4D97-AF65-F5344CB8AC3E}">
        <p14:creationId xmlns:p14="http://schemas.microsoft.com/office/powerpoint/2010/main" val="25946104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right gree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uide">
            <a:extLst>
              <a:ext uri="{FF2B5EF4-FFF2-40B4-BE49-F238E27FC236}">
                <a16:creationId xmlns:a16="http://schemas.microsoft.com/office/drawing/2014/main" id="{A01F3901-6933-C0F9-F1F1-575DDBA43E35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2587316" y="-1"/>
            <a:ext cx="2605059" cy="4512011"/>
            <a:chOff x="12587316" y="-1"/>
            <a:chExt cx="2605059" cy="451201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270BB3A-060E-6D64-70AE-DFF0DDA9AE97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597199" y="524477"/>
              <a:ext cx="725714" cy="66421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515C3E2-14B9-6BA4-E0B7-7FE0A5F9AC35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98400" y="-1"/>
              <a:ext cx="160300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1" dirty="0">
                  <a:solidFill>
                    <a:sysClr val="windowText" lastClr="000000"/>
                  </a:solidFill>
                </a:rPr>
                <a:t>How to insert picture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26E8E85-6706-9DC3-B64D-DDB64F23EE9A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90859"/>
              <a:ext cx="239007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0" dirty="0">
                  <a:solidFill>
                    <a:sysClr val="windowText" lastClr="000000"/>
                  </a:solidFill>
                </a:rPr>
                <a:t>Click on icon and select image 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AC13CC2-230E-E906-D4B3-9B84DDBF8A3A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 rotWithShape="1">
            <a:blip r:embed="rId3"/>
            <a:srcRect t="58157" r="3019" b="37657"/>
            <a:stretch/>
          </p:blipFill>
          <p:spPr>
            <a:xfrm>
              <a:off x="12597199" y="1988288"/>
              <a:ext cx="2559789" cy="279658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98F982B-5380-83E6-09AE-D22727B788F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97199" y="1381404"/>
              <a:ext cx="255978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 b="0" dirty="0">
                  <a:solidFill>
                    <a:sysClr val="windowText" lastClr="000000"/>
                  </a:solidFill>
                </a:rPr>
                <a:t>Once you have inserted image, right click on it and select option </a:t>
              </a:r>
              <a:br>
                <a:rPr lang="en-GB" sz="1200" b="0" dirty="0">
                  <a:solidFill>
                    <a:sysClr val="windowText" lastClr="000000"/>
                  </a:solidFill>
                </a:rPr>
              </a:br>
              <a:r>
                <a:rPr lang="en-GB" sz="1200" b="1" dirty="0">
                  <a:solidFill>
                    <a:sysClr val="windowText" lastClr="000000"/>
                  </a:solidFill>
                </a:rPr>
                <a:t>Send to Back</a:t>
              </a:r>
              <a:endParaRPr lang="en-GB" sz="1200" b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925710A-9CAE-302F-1DFC-469C5C6B2A8B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656615"/>
              <a:ext cx="173444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1" dirty="0">
                  <a:solidFill>
                    <a:sysClr val="windowText" lastClr="000000"/>
                  </a:solidFill>
                </a:rPr>
                <a:t>How to change picture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AA1EF90-A95A-2228-A38A-A8B1C841B45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947475"/>
              <a:ext cx="2390078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 b="0" dirty="0">
                  <a:solidFill>
                    <a:sysClr val="windowText" lastClr="000000"/>
                  </a:solidFill>
                </a:rPr>
                <a:t>Click on the frame of slide and select picture</a:t>
              </a:r>
              <a:br>
                <a:rPr lang="en-GB" sz="1200" b="0" dirty="0">
                  <a:solidFill>
                    <a:sysClr val="windowText" lastClr="000000"/>
                  </a:solidFill>
                </a:rPr>
              </a:br>
              <a:br>
                <a:rPr lang="en-GB" sz="1200" b="0" dirty="0">
                  <a:solidFill>
                    <a:sysClr val="windowText" lastClr="000000"/>
                  </a:solidFill>
                </a:rPr>
              </a:br>
              <a:r>
                <a:rPr lang="en-GB" sz="1200" b="0" dirty="0">
                  <a:solidFill>
                    <a:sysClr val="windowText" lastClr="000000"/>
                  </a:solidFill>
                </a:rPr>
                <a:t>Once you have selected image right click on it and select option</a:t>
              </a:r>
              <a:br>
                <a:rPr lang="en-GB" sz="1200" b="0" dirty="0">
                  <a:solidFill>
                    <a:sysClr val="windowText" lastClr="000000"/>
                  </a:solidFill>
                </a:rPr>
              </a:br>
              <a:r>
                <a:rPr lang="en-GB" sz="1200" b="1" dirty="0">
                  <a:solidFill>
                    <a:sysClr val="windowText" lastClr="000000"/>
                  </a:solidFill>
                </a:rPr>
                <a:t>Change picture</a:t>
              </a:r>
              <a:endParaRPr lang="en-GB" sz="1200" b="0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3C0D355-2F8D-7ED2-7CA0-AFBDDA87C926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2595999" y="4158512"/>
              <a:ext cx="2596376" cy="353498"/>
            </a:xfrm>
            <a:prstGeom prst="rect">
              <a:avLst/>
            </a:prstGeom>
          </p:spPr>
        </p:pic>
      </p:grpSp>
      <p:sp>
        <p:nvSpPr>
          <p:cNvPr id="4" name="Backgrounds">
            <a:extLst>
              <a:ext uri="{FF2B5EF4-FFF2-40B4-BE49-F238E27FC236}">
                <a16:creationId xmlns:a16="http://schemas.microsoft.com/office/drawing/2014/main" id="{91A2E7E4-6725-67D6-6B23-417C972DA2FA}"/>
              </a:ext>
            </a:extLst>
          </p:cNvPr>
          <p:cNvSpPr/>
          <p:nvPr userDrawn="1"/>
        </p:nvSpPr>
        <p:spPr>
          <a:xfrm>
            <a:off x="-1" y="0"/>
            <a:ext cx="6188076" cy="6861600"/>
          </a:xfrm>
          <a:prstGeom prst="rect">
            <a:avLst/>
          </a:prstGeom>
          <a:solidFill>
            <a:srgbClr val="123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sp>
        <p:nvSpPr>
          <p:cNvPr id="12" name="Grid - green">
            <a:extLst>
              <a:ext uri="{FF2B5EF4-FFF2-40B4-BE49-F238E27FC236}">
                <a16:creationId xmlns:a16="http://schemas.microsoft.com/office/drawing/2014/main" id="{CF407EA9-CB88-C7C6-A244-A84C089EBCDD}"/>
              </a:ext>
            </a:extLst>
          </p:cNvPr>
          <p:cNvSpPr/>
          <p:nvPr userDrawn="1"/>
        </p:nvSpPr>
        <p:spPr>
          <a:xfrm>
            <a:off x="-598" y="0"/>
            <a:ext cx="12193199" cy="6858000"/>
          </a:xfrm>
          <a:custGeom>
            <a:avLst/>
            <a:gdLst>
              <a:gd name="connsiteX0" fmla="*/ 190218 w 12193199"/>
              <a:gd name="connsiteY0" fmla="*/ 190219 h 6858000"/>
              <a:gd name="connsiteX1" fmla="*/ 190218 w 12193199"/>
              <a:gd name="connsiteY1" fmla="*/ 6667781 h 6858000"/>
              <a:gd name="connsiteX2" fmla="*/ 12001837 w 12193199"/>
              <a:gd name="connsiteY2" fmla="*/ 6667781 h 6858000"/>
              <a:gd name="connsiteX3" fmla="*/ 12001837 w 12193199"/>
              <a:gd name="connsiteY3" fmla="*/ 190219 h 6858000"/>
              <a:gd name="connsiteX4" fmla="*/ 12001837 w 12193199"/>
              <a:gd name="connsiteY4" fmla="*/ 0 h 6858000"/>
              <a:gd name="connsiteX5" fmla="*/ 12009037 w 12193199"/>
              <a:gd name="connsiteY5" fmla="*/ 0 h 6858000"/>
              <a:gd name="connsiteX6" fmla="*/ 12009037 w 12193199"/>
              <a:gd name="connsiteY6" fmla="*/ 183019 h 6858000"/>
              <a:gd name="connsiteX7" fmla="*/ 12193199 w 12193199"/>
              <a:gd name="connsiteY7" fmla="*/ 183019 h 6858000"/>
              <a:gd name="connsiteX8" fmla="*/ 12193199 w 12193199"/>
              <a:gd name="connsiteY8" fmla="*/ 190219 h 6858000"/>
              <a:gd name="connsiteX9" fmla="*/ 12009037 w 12193199"/>
              <a:gd name="connsiteY9" fmla="*/ 190219 h 6858000"/>
              <a:gd name="connsiteX10" fmla="*/ 12009037 w 12193199"/>
              <a:gd name="connsiteY10" fmla="*/ 6667781 h 6858000"/>
              <a:gd name="connsiteX11" fmla="*/ 12193199 w 12193199"/>
              <a:gd name="connsiteY11" fmla="*/ 6667781 h 6858000"/>
              <a:gd name="connsiteX12" fmla="*/ 12193199 w 12193199"/>
              <a:gd name="connsiteY12" fmla="*/ 6674981 h 6858000"/>
              <a:gd name="connsiteX13" fmla="*/ 12009037 w 12193199"/>
              <a:gd name="connsiteY13" fmla="*/ 6674981 h 6858000"/>
              <a:gd name="connsiteX14" fmla="*/ 12009037 w 12193199"/>
              <a:gd name="connsiteY14" fmla="*/ 6858000 h 6858000"/>
              <a:gd name="connsiteX15" fmla="*/ 12001837 w 12193199"/>
              <a:gd name="connsiteY15" fmla="*/ 6858000 h 6858000"/>
              <a:gd name="connsiteX16" fmla="*/ 12001837 w 12193199"/>
              <a:gd name="connsiteY16" fmla="*/ 6674981 h 6858000"/>
              <a:gd name="connsiteX17" fmla="*/ 190218 w 12193199"/>
              <a:gd name="connsiteY17" fmla="*/ 6674981 h 6858000"/>
              <a:gd name="connsiteX18" fmla="*/ 190218 w 12193199"/>
              <a:gd name="connsiteY18" fmla="*/ 6858000 h 6858000"/>
              <a:gd name="connsiteX19" fmla="*/ 183018 w 12193199"/>
              <a:gd name="connsiteY19" fmla="*/ 6858000 h 6858000"/>
              <a:gd name="connsiteX20" fmla="*/ 183018 w 12193199"/>
              <a:gd name="connsiteY20" fmla="*/ 6674981 h 6858000"/>
              <a:gd name="connsiteX21" fmla="*/ 0 w 12193199"/>
              <a:gd name="connsiteY21" fmla="*/ 6674981 h 6858000"/>
              <a:gd name="connsiteX22" fmla="*/ 0 w 12193199"/>
              <a:gd name="connsiteY22" fmla="*/ 6667781 h 6858000"/>
              <a:gd name="connsiteX23" fmla="*/ 183018 w 12193199"/>
              <a:gd name="connsiteY23" fmla="*/ 6667781 h 6858000"/>
              <a:gd name="connsiteX24" fmla="*/ 183018 w 12193199"/>
              <a:gd name="connsiteY24" fmla="*/ 190219 h 6858000"/>
              <a:gd name="connsiteX25" fmla="*/ 0 w 12193199"/>
              <a:gd name="connsiteY25" fmla="*/ 190219 h 6858000"/>
              <a:gd name="connsiteX26" fmla="*/ 0 w 12193199"/>
              <a:gd name="connsiteY26" fmla="*/ 183019 h 6858000"/>
              <a:gd name="connsiteX27" fmla="*/ 183018 w 12193199"/>
              <a:gd name="connsiteY27" fmla="*/ 183019 h 6858000"/>
              <a:gd name="connsiteX28" fmla="*/ 183018 w 12193199"/>
              <a:gd name="connsiteY28" fmla="*/ 0 h 6858000"/>
              <a:gd name="connsiteX29" fmla="*/ 190218 w 12193199"/>
              <a:gd name="connsiteY29" fmla="*/ 0 h 6858000"/>
              <a:gd name="connsiteX30" fmla="*/ 190218 w 12193199"/>
              <a:gd name="connsiteY30" fmla="*/ 183019 h 6858000"/>
              <a:gd name="connsiteX31" fmla="*/ 12001837 w 12193199"/>
              <a:gd name="connsiteY31" fmla="*/ 1830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3199" h="6858000">
                <a:moveTo>
                  <a:pt x="190218" y="190219"/>
                </a:moveTo>
                <a:lnTo>
                  <a:pt x="190218" y="6667781"/>
                </a:lnTo>
                <a:lnTo>
                  <a:pt x="12001837" y="6667781"/>
                </a:lnTo>
                <a:lnTo>
                  <a:pt x="12001837" y="190219"/>
                </a:lnTo>
                <a:close/>
                <a:moveTo>
                  <a:pt x="12001837" y="0"/>
                </a:moveTo>
                <a:lnTo>
                  <a:pt x="12009037" y="0"/>
                </a:lnTo>
                <a:lnTo>
                  <a:pt x="12009037" y="183019"/>
                </a:lnTo>
                <a:lnTo>
                  <a:pt x="12193199" y="183019"/>
                </a:lnTo>
                <a:lnTo>
                  <a:pt x="12193199" y="190219"/>
                </a:lnTo>
                <a:lnTo>
                  <a:pt x="12009037" y="190219"/>
                </a:lnTo>
                <a:lnTo>
                  <a:pt x="12009037" y="6667781"/>
                </a:lnTo>
                <a:lnTo>
                  <a:pt x="12193199" y="6667781"/>
                </a:lnTo>
                <a:lnTo>
                  <a:pt x="12193199" y="6674981"/>
                </a:lnTo>
                <a:lnTo>
                  <a:pt x="12009037" y="6674981"/>
                </a:lnTo>
                <a:lnTo>
                  <a:pt x="12009037" y="6858000"/>
                </a:lnTo>
                <a:lnTo>
                  <a:pt x="12001837" y="6858000"/>
                </a:lnTo>
                <a:lnTo>
                  <a:pt x="12001837" y="6674981"/>
                </a:lnTo>
                <a:lnTo>
                  <a:pt x="190218" y="6674981"/>
                </a:lnTo>
                <a:lnTo>
                  <a:pt x="190218" y="6858000"/>
                </a:lnTo>
                <a:lnTo>
                  <a:pt x="183018" y="6858000"/>
                </a:lnTo>
                <a:lnTo>
                  <a:pt x="183018" y="6674981"/>
                </a:lnTo>
                <a:lnTo>
                  <a:pt x="0" y="6674981"/>
                </a:lnTo>
                <a:lnTo>
                  <a:pt x="0" y="6667781"/>
                </a:lnTo>
                <a:lnTo>
                  <a:pt x="183018" y="6667781"/>
                </a:lnTo>
                <a:lnTo>
                  <a:pt x="183018" y="190219"/>
                </a:lnTo>
                <a:lnTo>
                  <a:pt x="0" y="190219"/>
                </a:lnTo>
                <a:lnTo>
                  <a:pt x="0" y="183019"/>
                </a:lnTo>
                <a:lnTo>
                  <a:pt x="183018" y="183019"/>
                </a:lnTo>
                <a:lnTo>
                  <a:pt x="183018" y="0"/>
                </a:lnTo>
                <a:lnTo>
                  <a:pt x="190218" y="0"/>
                </a:lnTo>
                <a:lnTo>
                  <a:pt x="190218" y="183019"/>
                </a:lnTo>
                <a:lnTo>
                  <a:pt x="12001837" y="183019"/>
                </a:lnTo>
                <a:close/>
              </a:path>
            </a:pathLst>
          </a:custGeom>
          <a:solidFill>
            <a:srgbClr val="2A4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7" name="Grid - freeform">
            <a:extLst>
              <a:ext uri="{FF2B5EF4-FFF2-40B4-BE49-F238E27FC236}">
                <a16:creationId xmlns:a16="http://schemas.microsoft.com/office/drawing/2014/main" id="{37130A60-DB98-97A9-DAD5-9A5734FBD75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 flipH="1">
            <a:off x="6189662" y="0"/>
            <a:ext cx="6002338" cy="6858000"/>
          </a:xfrm>
          <a:custGeom>
            <a:avLst/>
            <a:gdLst>
              <a:gd name="connsiteX0" fmla="*/ 183018 w 6002338"/>
              <a:gd name="connsiteY0" fmla="*/ 0 h 6858000"/>
              <a:gd name="connsiteX1" fmla="*/ 190218 w 6002338"/>
              <a:gd name="connsiteY1" fmla="*/ 0 h 6858000"/>
              <a:gd name="connsiteX2" fmla="*/ 190218 w 6002338"/>
              <a:gd name="connsiteY2" fmla="*/ 183019 h 6858000"/>
              <a:gd name="connsiteX3" fmla="*/ 6002338 w 6002338"/>
              <a:gd name="connsiteY3" fmla="*/ 183019 h 6858000"/>
              <a:gd name="connsiteX4" fmla="*/ 6002338 w 6002338"/>
              <a:gd name="connsiteY4" fmla="*/ 190219 h 6858000"/>
              <a:gd name="connsiteX5" fmla="*/ 190218 w 6002338"/>
              <a:gd name="connsiteY5" fmla="*/ 190219 h 6858000"/>
              <a:gd name="connsiteX6" fmla="*/ 190218 w 6002338"/>
              <a:gd name="connsiteY6" fmla="*/ 6667781 h 6858000"/>
              <a:gd name="connsiteX7" fmla="*/ 6002338 w 6002338"/>
              <a:gd name="connsiteY7" fmla="*/ 6667781 h 6858000"/>
              <a:gd name="connsiteX8" fmla="*/ 6002338 w 6002338"/>
              <a:gd name="connsiteY8" fmla="*/ 6674981 h 6858000"/>
              <a:gd name="connsiteX9" fmla="*/ 190218 w 6002338"/>
              <a:gd name="connsiteY9" fmla="*/ 6674981 h 6858000"/>
              <a:gd name="connsiteX10" fmla="*/ 190218 w 6002338"/>
              <a:gd name="connsiteY10" fmla="*/ 6858000 h 6858000"/>
              <a:gd name="connsiteX11" fmla="*/ 183018 w 6002338"/>
              <a:gd name="connsiteY11" fmla="*/ 6858000 h 6858000"/>
              <a:gd name="connsiteX12" fmla="*/ 183018 w 6002338"/>
              <a:gd name="connsiteY12" fmla="*/ 6674981 h 6858000"/>
              <a:gd name="connsiteX13" fmla="*/ 0 w 6002338"/>
              <a:gd name="connsiteY13" fmla="*/ 6674981 h 6858000"/>
              <a:gd name="connsiteX14" fmla="*/ 0 w 6002338"/>
              <a:gd name="connsiteY14" fmla="*/ 6667781 h 6858000"/>
              <a:gd name="connsiteX15" fmla="*/ 183018 w 6002338"/>
              <a:gd name="connsiteY15" fmla="*/ 6667781 h 6858000"/>
              <a:gd name="connsiteX16" fmla="*/ 183018 w 6002338"/>
              <a:gd name="connsiteY16" fmla="*/ 190219 h 6858000"/>
              <a:gd name="connsiteX17" fmla="*/ 0 w 6002338"/>
              <a:gd name="connsiteY17" fmla="*/ 190219 h 6858000"/>
              <a:gd name="connsiteX18" fmla="*/ 0 w 6002338"/>
              <a:gd name="connsiteY18" fmla="*/ 183019 h 6858000"/>
              <a:gd name="connsiteX19" fmla="*/ 183018 w 6002338"/>
              <a:gd name="connsiteY19" fmla="*/ 1830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02338" h="6858000">
                <a:moveTo>
                  <a:pt x="183018" y="0"/>
                </a:moveTo>
                <a:lnTo>
                  <a:pt x="190218" y="0"/>
                </a:lnTo>
                <a:lnTo>
                  <a:pt x="190218" y="183019"/>
                </a:lnTo>
                <a:lnTo>
                  <a:pt x="6002338" y="183019"/>
                </a:lnTo>
                <a:lnTo>
                  <a:pt x="6002338" y="190219"/>
                </a:lnTo>
                <a:lnTo>
                  <a:pt x="190218" y="190219"/>
                </a:lnTo>
                <a:lnTo>
                  <a:pt x="190218" y="6667781"/>
                </a:lnTo>
                <a:lnTo>
                  <a:pt x="6002338" y="6667781"/>
                </a:lnTo>
                <a:lnTo>
                  <a:pt x="6002338" y="6674981"/>
                </a:lnTo>
                <a:lnTo>
                  <a:pt x="190218" y="6674981"/>
                </a:lnTo>
                <a:lnTo>
                  <a:pt x="190218" y="6858000"/>
                </a:lnTo>
                <a:lnTo>
                  <a:pt x="183018" y="6858000"/>
                </a:lnTo>
                <a:lnTo>
                  <a:pt x="183018" y="6674981"/>
                </a:lnTo>
                <a:lnTo>
                  <a:pt x="0" y="6674981"/>
                </a:lnTo>
                <a:lnTo>
                  <a:pt x="0" y="6667781"/>
                </a:lnTo>
                <a:lnTo>
                  <a:pt x="183018" y="6667781"/>
                </a:lnTo>
                <a:lnTo>
                  <a:pt x="183018" y="190219"/>
                </a:lnTo>
                <a:lnTo>
                  <a:pt x="0" y="190219"/>
                </a:lnTo>
                <a:lnTo>
                  <a:pt x="0" y="183019"/>
                </a:lnTo>
                <a:lnTo>
                  <a:pt x="183018" y="183019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Logo">
            <a:extLst>
              <a:ext uri="{FF2B5EF4-FFF2-40B4-BE49-F238E27FC236}">
                <a16:creationId xmlns:a16="http://schemas.microsoft.com/office/drawing/2014/main" id="{5F37B766-92F3-3EFE-31BF-5F12C286ADA6}"/>
              </a:ext>
            </a:extLst>
          </p:cNvPr>
          <p:cNvSpPr/>
          <p:nvPr userDrawn="1"/>
        </p:nvSpPr>
        <p:spPr bwMode="white">
          <a:xfrm>
            <a:off x="190800" y="6556701"/>
            <a:ext cx="936626" cy="142550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5D0E069-EED7-E693-F207-863701AACE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85738" y="185737"/>
            <a:ext cx="5816600" cy="9477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white">
          <a:xfrm>
            <a:off x="185739" y="1368000"/>
            <a:ext cx="5818470" cy="4568400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/>
              <a:t>Click to add text</a:t>
            </a:r>
            <a:endParaRPr lang="en-GB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025B7-EE4E-482B-A2F1-D4E098C9B71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white">
          <a:xfrm>
            <a:off x="5643563" y="6474619"/>
            <a:ext cx="358775" cy="196056"/>
          </a:xfrm>
          <a:noFill/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A7EE698A-8A94-9F7E-F96D-82FCA1FD4D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8075" y="0"/>
            <a:ext cx="6003925" cy="6858000"/>
          </a:xfrm>
          <a:solidFill>
            <a:schemeClr val="accent1">
              <a:lumMod val="85000"/>
            </a:schemeClr>
          </a:solidFill>
        </p:spPr>
        <p:txBody>
          <a:bodyPr lIns="0" tIns="3708000" anchor="t"/>
          <a:lstStyle>
            <a:lvl1pPr marL="0" indent="0" algn="ctr">
              <a:buNone/>
              <a:defRPr sz="1600">
                <a:solidFill>
                  <a:sysClr val="windowText" lastClr="000000"/>
                </a:solidFill>
              </a:defRPr>
            </a:lvl1pPr>
          </a:lstStyle>
          <a:p>
            <a:r>
              <a:rPr lang="en-US" altLang="zh-HK" dirty="0"/>
              <a:t>Click icon to add picture, then right click and select option Send to Back</a:t>
            </a:r>
          </a:p>
        </p:txBody>
      </p:sp>
    </p:spTree>
    <p:extLst>
      <p:ext uri="{BB962C8B-B14F-4D97-AF65-F5344CB8AC3E}">
        <p14:creationId xmlns:p14="http://schemas.microsoft.com/office/powerpoint/2010/main" val="1802759705"/>
      </p:ext>
    </p:extLst>
  </p:cSld>
  <p:clrMapOvr>
    <a:overrideClrMapping bg1="dk1" tx1="lt1" bg2="dk2" tx2="lt2" accent1="l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lef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uide">
            <a:extLst>
              <a:ext uri="{FF2B5EF4-FFF2-40B4-BE49-F238E27FC236}">
                <a16:creationId xmlns:a16="http://schemas.microsoft.com/office/drawing/2014/main" id="{4FEED968-A754-189A-8AE5-FC39FF6D8F7E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2587316" y="-1"/>
            <a:ext cx="2605059" cy="4512011"/>
            <a:chOff x="12587316" y="-1"/>
            <a:chExt cx="2605059" cy="451201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3CBB990-C009-1F5A-28E2-D34B2F56AE95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597199" y="524477"/>
              <a:ext cx="725714" cy="66421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43A82F0-429A-9615-8C49-6C6036F2628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98400" y="-1"/>
              <a:ext cx="160300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1" dirty="0">
                  <a:solidFill>
                    <a:sysClr val="windowText" lastClr="000000"/>
                  </a:solidFill>
                </a:rPr>
                <a:t>How to insert picture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84F163D-69E3-DAD6-2131-396C310A4A33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90859"/>
              <a:ext cx="239007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0" dirty="0">
                  <a:solidFill>
                    <a:sysClr val="windowText" lastClr="000000"/>
                  </a:solidFill>
                </a:rPr>
                <a:t>Click on icon and select image 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0F8A488-7D56-7A7B-5AE6-6815B96D8478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 rotWithShape="1">
            <a:blip r:embed="rId3"/>
            <a:srcRect t="58157" r="3019" b="37657"/>
            <a:stretch/>
          </p:blipFill>
          <p:spPr>
            <a:xfrm>
              <a:off x="12597199" y="1988288"/>
              <a:ext cx="2559789" cy="279658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CFC36EB-6487-3E9E-031A-DD85AD53A0BB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97199" y="1381404"/>
              <a:ext cx="255978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 b="0" dirty="0">
                  <a:solidFill>
                    <a:sysClr val="windowText" lastClr="000000"/>
                  </a:solidFill>
                </a:rPr>
                <a:t>Once you have inserted image, right click on it and select option </a:t>
              </a:r>
              <a:br>
                <a:rPr lang="en-GB" sz="1200" b="0" dirty="0">
                  <a:solidFill>
                    <a:sysClr val="windowText" lastClr="000000"/>
                  </a:solidFill>
                </a:rPr>
              </a:br>
              <a:r>
                <a:rPr lang="en-GB" sz="1200" b="1" dirty="0">
                  <a:solidFill>
                    <a:sysClr val="windowText" lastClr="000000"/>
                  </a:solidFill>
                </a:rPr>
                <a:t>Send to Back</a:t>
              </a:r>
              <a:endParaRPr lang="en-GB" sz="1200" b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615FEC9-36FD-73E4-991C-5AE50AE95EB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656615"/>
              <a:ext cx="173444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1" dirty="0">
                  <a:solidFill>
                    <a:sysClr val="windowText" lastClr="000000"/>
                  </a:solidFill>
                </a:rPr>
                <a:t>How to change picture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4AE6CCE-0CCD-AC0C-A48A-2A280345FE5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947475"/>
              <a:ext cx="2390078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 b="0" dirty="0">
                  <a:solidFill>
                    <a:sysClr val="windowText" lastClr="000000"/>
                  </a:solidFill>
                </a:rPr>
                <a:t>Click on the frame of slide and select picture</a:t>
              </a:r>
              <a:br>
                <a:rPr lang="en-GB" sz="1200" b="0" dirty="0">
                  <a:solidFill>
                    <a:sysClr val="windowText" lastClr="000000"/>
                  </a:solidFill>
                </a:rPr>
              </a:br>
              <a:br>
                <a:rPr lang="en-GB" sz="1200" b="0" dirty="0">
                  <a:solidFill>
                    <a:sysClr val="windowText" lastClr="000000"/>
                  </a:solidFill>
                </a:rPr>
              </a:br>
              <a:r>
                <a:rPr lang="en-GB" sz="1200" b="0" dirty="0">
                  <a:solidFill>
                    <a:sysClr val="windowText" lastClr="000000"/>
                  </a:solidFill>
                </a:rPr>
                <a:t>Once you have selected image right click on it and select option</a:t>
              </a:r>
              <a:br>
                <a:rPr lang="en-GB" sz="1200" b="0" dirty="0">
                  <a:solidFill>
                    <a:sysClr val="windowText" lastClr="000000"/>
                  </a:solidFill>
                </a:rPr>
              </a:br>
              <a:r>
                <a:rPr lang="en-GB" sz="1200" b="1" dirty="0">
                  <a:solidFill>
                    <a:sysClr val="windowText" lastClr="000000"/>
                  </a:solidFill>
                </a:rPr>
                <a:t>Change picture</a:t>
              </a:r>
              <a:endParaRPr lang="en-GB" sz="1200" b="0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0A97689-4FA2-8763-FE1D-55BE6E07B66E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2595999" y="4158512"/>
              <a:ext cx="2596376" cy="353498"/>
            </a:xfrm>
            <a:prstGeom prst="rect">
              <a:avLst/>
            </a:prstGeom>
          </p:spPr>
        </p:pic>
      </p:grpSp>
      <p:sp>
        <p:nvSpPr>
          <p:cNvPr id="4" name="Backgrounds">
            <a:extLst>
              <a:ext uri="{FF2B5EF4-FFF2-40B4-BE49-F238E27FC236}">
                <a16:creationId xmlns:a16="http://schemas.microsoft.com/office/drawing/2014/main" id="{D86BC030-9960-8396-396A-19B6A5AF7B3F}"/>
              </a:ext>
            </a:extLst>
          </p:cNvPr>
          <p:cNvSpPr/>
          <p:nvPr userDrawn="1"/>
        </p:nvSpPr>
        <p:spPr>
          <a:xfrm>
            <a:off x="6002338" y="0"/>
            <a:ext cx="6190862" cy="6861600"/>
          </a:xfrm>
          <a:prstGeom prst="rect">
            <a:avLst/>
          </a:prstGeom>
          <a:solidFill>
            <a:srgbClr val="123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sp>
        <p:nvSpPr>
          <p:cNvPr id="27" name="Grid - green">
            <a:extLst>
              <a:ext uri="{FF2B5EF4-FFF2-40B4-BE49-F238E27FC236}">
                <a16:creationId xmlns:a16="http://schemas.microsoft.com/office/drawing/2014/main" id="{BD3F9CF4-7EBF-26DA-F12D-4E39EAED76E6}"/>
              </a:ext>
            </a:extLst>
          </p:cNvPr>
          <p:cNvSpPr/>
          <p:nvPr userDrawn="1"/>
        </p:nvSpPr>
        <p:spPr>
          <a:xfrm>
            <a:off x="-598" y="0"/>
            <a:ext cx="12193199" cy="6858000"/>
          </a:xfrm>
          <a:custGeom>
            <a:avLst/>
            <a:gdLst>
              <a:gd name="connsiteX0" fmla="*/ 190218 w 12193199"/>
              <a:gd name="connsiteY0" fmla="*/ 190219 h 6858000"/>
              <a:gd name="connsiteX1" fmla="*/ 190218 w 12193199"/>
              <a:gd name="connsiteY1" fmla="*/ 6667781 h 6858000"/>
              <a:gd name="connsiteX2" fmla="*/ 12001837 w 12193199"/>
              <a:gd name="connsiteY2" fmla="*/ 6667781 h 6858000"/>
              <a:gd name="connsiteX3" fmla="*/ 12001837 w 12193199"/>
              <a:gd name="connsiteY3" fmla="*/ 190219 h 6858000"/>
              <a:gd name="connsiteX4" fmla="*/ 12001837 w 12193199"/>
              <a:gd name="connsiteY4" fmla="*/ 0 h 6858000"/>
              <a:gd name="connsiteX5" fmla="*/ 12009037 w 12193199"/>
              <a:gd name="connsiteY5" fmla="*/ 0 h 6858000"/>
              <a:gd name="connsiteX6" fmla="*/ 12009037 w 12193199"/>
              <a:gd name="connsiteY6" fmla="*/ 183019 h 6858000"/>
              <a:gd name="connsiteX7" fmla="*/ 12193199 w 12193199"/>
              <a:gd name="connsiteY7" fmla="*/ 183019 h 6858000"/>
              <a:gd name="connsiteX8" fmla="*/ 12193199 w 12193199"/>
              <a:gd name="connsiteY8" fmla="*/ 190219 h 6858000"/>
              <a:gd name="connsiteX9" fmla="*/ 12009037 w 12193199"/>
              <a:gd name="connsiteY9" fmla="*/ 190219 h 6858000"/>
              <a:gd name="connsiteX10" fmla="*/ 12009037 w 12193199"/>
              <a:gd name="connsiteY10" fmla="*/ 6667781 h 6858000"/>
              <a:gd name="connsiteX11" fmla="*/ 12193199 w 12193199"/>
              <a:gd name="connsiteY11" fmla="*/ 6667781 h 6858000"/>
              <a:gd name="connsiteX12" fmla="*/ 12193199 w 12193199"/>
              <a:gd name="connsiteY12" fmla="*/ 6674981 h 6858000"/>
              <a:gd name="connsiteX13" fmla="*/ 12009037 w 12193199"/>
              <a:gd name="connsiteY13" fmla="*/ 6674981 h 6858000"/>
              <a:gd name="connsiteX14" fmla="*/ 12009037 w 12193199"/>
              <a:gd name="connsiteY14" fmla="*/ 6858000 h 6858000"/>
              <a:gd name="connsiteX15" fmla="*/ 12001837 w 12193199"/>
              <a:gd name="connsiteY15" fmla="*/ 6858000 h 6858000"/>
              <a:gd name="connsiteX16" fmla="*/ 12001837 w 12193199"/>
              <a:gd name="connsiteY16" fmla="*/ 6674981 h 6858000"/>
              <a:gd name="connsiteX17" fmla="*/ 190218 w 12193199"/>
              <a:gd name="connsiteY17" fmla="*/ 6674981 h 6858000"/>
              <a:gd name="connsiteX18" fmla="*/ 190218 w 12193199"/>
              <a:gd name="connsiteY18" fmla="*/ 6858000 h 6858000"/>
              <a:gd name="connsiteX19" fmla="*/ 183018 w 12193199"/>
              <a:gd name="connsiteY19" fmla="*/ 6858000 h 6858000"/>
              <a:gd name="connsiteX20" fmla="*/ 183018 w 12193199"/>
              <a:gd name="connsiteY20" fmla="*/ 6674981 h 6858000"/>
              <a:gd name="connsiteX21" fmla="*/ 0 w 12193199"/>
              <a:gd name="connsiteY21" fmla="*/ 6674981 h 6858000"/>
              <a:gd name="connsiteX22" fmla="*/ 0 w 12193199"/>
              <a:gd name="connsiteY22" fmla="*/ 6667781 h 6858000"/>
              <a:gd name="connsiteX23" fmla="*/ 183018 w 12193199"/>
              <a:gd name="connsiteY23" fmla="*/ 6667781 h 6858000"/>
              <a:gd name="connsiteX24" fmla="*/ 183018 w 12193199"/>
              <a:gd name="connsiteY24" fmla="*/ 190219 h 6858000"/>
              <a:gd name="connsiteX25" fmla="*/ 0 w 12193199"/>
              <a:gd name="connsiteY25" fmla="*/ 190219 h 6858000"/>
              <a:gd name="connsiteX26" fmla="*/ 0 w 12193199"/>
              <a:gd name="connsiteY26" fmla="*/ 183019 h 6858000"/>
              <a:gd name="connsiteX27" fmla="*/ 183018 w 12193199"/>
              <a:gd name="connsiteY27" fmla="*/ 183019 h 6858000"/>
              <a:gd name="connsiteX28" fmla="*/ 183018 w 12193199"/>
              <a:gd name="connsiteY28" fmla="*/ 0 h 6858000"/>
              <a:gd name="connsiteX29" fmla="*/ 190218 w 12193199"/>
              <a:gd name="connsiteY29" fmla="*/ 0 h 6858000"/>
              <a:gd name="connsiteX30" fmla="*/ 190218 w 12193199"/>
              <a:gd name="connsiteY30" fmla="*/ 183019 h 6858000"/>
              <a:gd name="connsiteX31" fmla="*/ 12001837 w 12193199"/>
              <a:gd name="connsiteY31" fmla="*/ 1830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3199" h="6858000">
                <a:moveTo>
                  <a:pt x="190218" y="190219"/>
                </a:moveTo>
                <a:lnTo>
                  <a:pt x="190218" y="6667781"/>
                </a:lnTo>
                <a:lnTo>
                  <a:pt x="12001837" y="6667781"/>
                </a:lnTo>
                <a:lnTo>
                  <a:pt x="12001837" y="190219"/>
                </a:lnTo>
                <a:close/>
                <a:moveTo>
                  <a:pt x="12001837" y="0"/>
                </a:moveTo>
                <a:lnTo>
                  <a:pt x="12009037" y="0"/>
                </a:lnTo>
                <a:lnTo>
                  <a:pt x="12009037" y="183019"/>
                </a:lnTo>
                <a:lnTo>
                  <a:pt x="12193199" y="183019"/>
                </a:lnTo>
                <a:lnTo>
                  <a:pt x="12193199" y="190219"/>
                </a:lnTo>
                <a:lnTo>
                  <a:pt x="12009037" y="190219"/>
                </a:lnTo>
                <a:lnTo>
                  <a:pt x="12009037" y="6667781"/>
                </a:lnTo>
                <a:lnTo>
                  <a:pt x="12193199" y="6667781"/>
                </a:lnTo>
                <a:lnTo>
                  <a:pt x="12193199" y="6674981"/>
                </a:lnTo>
                <a:lnTo>
                  <a:pt x="12009037" y="6674981"/>
                </a:lnTo>
                <a:lnTo>
                  <a:pt x="12009037" y="6858000"/>
                </a:lnTo>
                <a:lnTo>
                  <a:pt x="12001837" y="6858000"/>
                </a:lnTo>
                <a:lnTo>
                  <a:pt x="12001837" y="6674981"/>
                </a:lnTo>
                <a:lnTo>
                  <a:pt x="190218" y="6674981"/>
                </a:lnTo>
                <a:lnTo>
                  <a:pt x="190218" y="6858000"/>
                </a:lnTo>
                <a:lnTo>
                  <a:pt x="183018" y="6858000"/>
                </a:lnTo>
                <a:lnTo>
                  <a:pt x="183018" y="6674981"/>
                </a:lnTo>
                <a:lnTo>
                  <a:pt x="0" y="6674981"/>
                </a:lnTo>
                <a:lnTo>
                  <a:pt x="0" y="6667781"/>
                </a:lnTo>
                <a:lnTo>
                  <a:pt x="183018" y="6667781"/>
                </a:lnTo>
                <a:lnTo>
                  <a:pt x="183018" y="190219"/>
                </a:lnTo>
                <a:lnTo>
                  <a:pt x="0" y="190219"/>
                </a:lnTo>
                <a:lnTo>
                  <a:pt x="0" y="183019"/>
                </a:lnTo>
                <a:lnTo>
                  <a:pt x="183018" y="183019"/>
                </a:lnTo>
                <a:lnTo>
                  <a:pt x="183018" y="0"/>
                </a:lnTo>
                <a:lnTo>
                  <a:pt x="190218" y="0"/>
                </a:lnTo>
                <a:lnTo>
                  <a:pt x="190218" y="183019"/>
                </a:lnTo>
                <a:lnTo>
                  <a:pt x="12001837" y="183019"/>
                </a:lnTo>
                <a:close/>
              </a:path>
            </a:pathLst>
          </a:custGeom>
          <a:solidFill>
            <a:srgbClr val="2A4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25" name="Grid - freeform">
            <a:extLst>
              <a:ext uri="{FF2B5EF4-FFF2-40B4-BE49-F238E27FC236}">
                <a16:creationId xmlns:a16="http://schemas.microsoft.com/office/drawing/2014/main" id="{1AFD01C1-5A19-E8BB-3DCC-D61E7F7125B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6002338" cy="6858000"/>
          </a:xfrm>
          <a:custGeom>
            <a:avLst/>
            <a:gdLst>
              <a:gd name="connsiteX0" fmla="*/ 183018 w 6002338"/>
              <a:gd name="connsiteY0" fmla="*/ 0 h 6858000"/>
              <a:gd name="connsiteX1" fmla="*/ 190218 w 6002338"/>
              <a:gd name="connsiteY1" fmla="*/ 0 h 6858000"/>
              <a:gd name="connsiteX2" fmla="*/ 190218 w 6002338"/>
              <a:gd name="connsiteY2" fmla="*/ 183019 h 6858000"/>
              <a:gd name="connsiteX3" fmla="*/ 6002338 w 6002338"/>
              <a:gd name="connsiteY3" fmla="*/ 183019 h 6858000"/>
              <a:gd name="connsiteX4" fmla="*/ 6002338 w 6002338"/>
              <a:gd name="connsiteY4" fmla="*/ 190219 h 6858000"/>
              <a:gd name="connsiteX5" fmla="*/ 190218 w 6002338"/>
              <a:gd name="connsiteY5" fmla="*/ 190219 h 6858000"/>
              <a:gd name="connsiteX6" fmla="*/ 190218 w 6002338"/>
              <a:gd name="connsiteY6" fmla="*/ 6667781 h 6858000"/>
              <a:gd name="connsiteX7" fmla="*/ 6002338 w 6002338"/>
              <a:gd name="connsiteY7" fmla="*/ 6667781 h 6858000"/>
              <a:gd name="connsiteX8" fmla="*/ 6002338 w 6002338"/>
              <a:gd name="connsiteY8" fmla="*/ 6674981 h 6858000"/>
              <a:gd name="connsiteX9" fmla="*/ 190218 w 6002338"/>
              <a:gd name="connsiteY9" fmla="*/ 6674981 h 6858000"/>
              <a:gd name="connsiteX10" fmla="*/ 190218 w 6002338"/>
              <a:gd name="connsiteY10" fmla="*/ 6858000 h 6858000"/>
              <a:gd name="connsiteX11" fmla="*/ 183018 w 6002338"/>
              <a:gd name="connsiteY11" fmla="*/ 6858000 h 6858000"/>
              <a:gd name="connsiteX12" fmla="*/ 183018 w 6002338"/>
              <a:gd name="connsiteY12" fmla="*/ 6674981 h 6858000"/>
              <a:gd name="connsiteX13" fmla="*/ 0 w 6002338"/>
              <a:gd name="connsiteY13" fmla="*/ 6674981 h 6858000"/>
              <a:gd name="connsiteX14" fmla="*/ 0 w 6002338"/>
              <a:gd name="connsiteY14" fmla="*/ 6667781 h 6858000"/>
              <a:gd name="connsiteX15" fmla="*/ 183018 w 6002338"/>
              <a:gd name="connsiteY15" fmla="*/ 6667781 h 6858000"/>
              <a:gd name="connsiteX16" fmla="*/ 183018 w 6002338"/>
              <a:gd name="connsiteY16" fmla="*/ 190219 h 6858000"/>
              <a:gd name="connsiteX17" fmla="*/ 0 w 6002338"/>
              <a:gd name="connsiteY17" fmla="*/ 190219 h 6858000"/>
              <a:gd name="connsiteX18" fmla="*/ 0 w 6002338"/>
              <a:gd name="connsiteY18" fmla="*/ 183019 h 6858000"/>
              <a:gd name="connsiteX19" fmla="*/ 183018 w 6002338"/>
              <a:gd name="connsiteY19" fmla="*/ 1830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02338" h="6858000">
                <a:moveTo>
                  <a:pt x="183018" y="0"/>
                </a:moveTo>
                <a:lnTo>
                  <a:pt x="190218" y="0"/>
                </a:lnTo>
                <a:lnTo>
                  <a:pt x="190218" y="183019"/>
                </a:lnTo>
                <a:lnTo>
                  <a:pt x="6002338" y="183019"/>
                </a:lnTo>
                <a:lnTo>
                  <a:pt x="6002338" y="190219"/>
                </a:lnTo>
                <a:lnTo>
                  <a:pt x="190218" y="190219"/>
                </a:lnTo>
                <a:lnTo>
                  <a:pt x="190218" y="6667781"/>
                </a:lnTo>
                <a:lnTo>
                  <a:pt x="6002338" y="6667781"/>
                </a:lnTo>
                <a:lnTo>
                  <a:pt x="6002338" y="6674981"/>
                </a:lnTo>
                <a:lnTo>
                  <a:pt x="190218" y="6674981"/>
                </a:lnTo>
                <a:lnTo>
                  <a:pt x="190218" y="6858000"/>
                </a:lnTo>
                <a:lnTo>
                  <a:pt x="183018" y="6858000"/>
                </a:lnTo>
                <a:lnTo>
                  <a:pt x="183018" y="6674981"/>
                </a:lnTo>
                <a:lnTo>
                  <a:pt x="0" y="6674981"/>
                </a:lnTo>
                <a:lnTo>
                  <a:pt x="0" y="6667781"/>
                </a:lnTo>
                <a:lnTo>
                  <a:pt x="183018" y="6667781"/>
                </a:lnTo>
                <a:lnTo>
                  <a:pt x="183018" y="190219"/>
                </a:lnTo>
                <a:lnTo>
                  <a:pt x="0" y="190219"/>
                </a:lnTo>
                <a:lnTo>
                  <a:pt x="0" y="183019"/>
                </a:lnTo>
                <a:lnTo>
                  <a:pt x="183018" y="183019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Logo">
            <a:extLst>
              <a:ext uri="{FF2B5EF4-FFF2-40B4-BE49-F238E27FC236}">
                <a16:creationId xmlns:a16="http://schemas.microsoft.com/office/drawing/2014/main" id="{72FF8C4E-1A61-40B5-B63E-B994E0B8491A}"/>
              </a:ext>
            </a:extLst>
          </p:cNvPr>
          <p:cNvSpPr/>
          <p:nvPr userDrawn="1"/>
        </p:nvSpPr>
        <p:spPr bwMode="white">
          <a:xfrm>
            <a:off x="6190695" y="6556701"/>
            <a:ext cx="936626" cy="142550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white">
          <a:xfrm>
            <a:off x="6189665" y="1368000"/>
            <a:ext cx="5806838" cy="4568400"/>
          </a:xfrm>
          <a:noFill/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altLang="zh-HK" noProof="0"/>
              <a:t>Click to add text</a:t>
            </a:r>
            <a:endParaRPr lang="en-GB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025B7-EE4E-482B-A2F1-D4E098C9B71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white">
          <a:xfrm>
            <a:off x="11637168" y="6474619"/>
            <a:ext cx="359333" cy="19605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1A66082-E3B9-D074-20E4-E15681F3CD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6188075" y="185737"/>
            <a:ext cx="5816601" cy="9477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61A4D560-E51A-F971-14BA-98A5E2748F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3600"/>
            <a:ext cx="6002338" cy="6858000"/>
          </a:xfrm>
          <a:solidFill>
            <a:schemeClr val="accent1">
              <a:lumMod val="85000"/>
            </a:schemeClr>
          </a:solidFill>
        </p:spPr>
        <p:txBody>
          <a:bodyPr lIns="0" tIns="3708000" anchor="t"/>
          <a:lstStyle>
            <a:lvl1pPr marL="0" indent="0" algn="ctr">
              <a:buNone/>
              <a:defRPr sz="1600">
                <a:solidFill>
                  <a:sysClr val="windowText" lastClr="000000"/>
                </a:solidFill>
              </a:defRPr>
            </a:lvl1pPr>
          </a:lstStyle>
          <a:p>
            <a:r>
              <a:rPr lang="en-US" altLang="zh-HK" dirty="0"/>
              <a:t>Click icon to add picture, then right click and select option Send to Back</a:t>
            </a:r>
          </a:p>
        </p:txBody>
      </p:sp>
    </p:spTree>
    <p:extLst>
      <p:ext uri="{BB962C8B-B14F-4D97-AF65-F5344CB8AC3E}">
        <p14:creationId xmlns:p14="http://schemas.microsoft.com/office/powerpoint/2010/main" val="1835488293"/>
      </p:ext>
    </p:extLst>
  </p:cSld>
  <p:clrMapOvr>
    <a:overrideClrMapping bg1="dk1" tx1="lt1" bg2="dk2" tx2="lt2" accent1="l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ckgrounds">
            <a:extLst>
              <a:ext uri="{FF2B5EF4-FFF2-40B4-BE49-F238E27FC236}">
                <a16:creationId xmlns:a16="http://schemas.microsoft.com/office/drawing/2014/main" id="{0CA24D45-44EC-7074-5CDD-2AF3181146C9}"/>
              </a:ext>
            </a:extLst>
          </p:cNvPr>
          <p:cNvSpPr/>
          <p:nvPr userDrawn="1"/>
        </p:nvSpPr>
        <p:spPr bwMode="ltGray">
          <a:xfrm>
            <a:off x="0" y="-8312"/>
            <a:ext cx="12193200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sp>
        <p:nvSpPr>
          <p:cNvPr id="84" name="Grid">
            <a:extLst>
              <a:ext uri="{FF2B5EF4-FFF2-40B4-BE49-F238E27FC236}">
                <a16:creationId xmlns:a16="http://schemas.microsoft.com/office/drawing/2014/main" id="{6B14ED8E-E195-D0C0-D950-EEEE70133C27}"/>
              </a:ext>
            </a:extLst>
          </p:cNvPr>
          <p:cNvSpPr/>
          <p:nvPr userDrawn="1"/>
        </p:nvSpPr>
        <p:spPr bwMode="white">
          <a:xfrm>
            <a:off x="0" y="2"/>
            <a:ext cx="12193200" cy="6857999"/>
          </a:xfrm>
          <a:custGeom>
            <a:avLst/>
            <a:gdLst>
              <a:gd name="connsiteX0" fmla="*/ 9193444 w 12193200"/>
              <a:gd name="connsiteY0" fmla="*/ 5192943 h 6857999"/>
              <a:gd name="connsiteX1" fmla="*/ 9193444 w 12193200"/>
              <a:gd name="connsiteY1" fmla="*/ 6668993 h 6857999"/>
              <a:gd name="connsiteX2" fmla="*/ 12001406 w 12193200"/>
              <a:gd name="connsiteY2" fmla="*/ 6668993 h 6857999"/>
              <a:gd name="connsiteX3" fmla="*/ 12001406 w 12193200"/>
              <a:gd name="connsiteY3" fmla="*/ 5192943 h 6857999"/>
              <a:gd name="connsiteX4" fmla="*/ 9006666 w 12193200"/>
              <a:gd name="connsiteY4" fmla="*/ 5192943 h 6857999"/>
              <a:gd name="connsiteX5" fmla="*/ 9006666 w 12193200"/>
              <a:gd name="connsiteY5" fmla="*/ 6668993 h 6857999"/>
              <a:gd name="connsiteX6" fmla="*/ 9186244 w 12193200"/>
              <a:gd name="connsiteY6" fmla="*/ 6668993 h 6857999"/>
              <a:gd name="connsiteX7" fmla="*/ 9186244 w 12193200"/>
              <a:gd name="connsiteY7" fmla="*/ 5192943 h 6857999"/>
              <a:gd name="connsiteX8" fmla="*/ 6191504 w 12193200"/>
              <a:gd name="connsiteY8" fmla="*/ 5192943 h 6857999"/>
              <a:gd name="connsiteX9" fmla="*/ 6191504 w 12193200"/>
              <a:gd name="connsiteY9" fmla="*/ 6668993 h 6857999"/>
              <a:gd name="connsiteX10" fmla="*/ 8999466 w 12193200"/>
              <a:gd name="connsiteY10" fmla="*/ 6668993 h 6857999"/>
              <a:gd name="connsiteX11" fmla="*/ 8999466 w 12193200"/>
              <a:gd name="connsiteY11" fmla="*/ 5192943 h 6857999"/>
              <a:gd name="connsiteX12" fmla="*/ 6006316 w 12193200"/>
              <a:gd name="connsiteY12" fmla="*/ 5192943 h 6857999"/>
              <a:gd name="connsiteX13" fmla="*/ 6006316 w 12193200"/>
              <a:gd name="connsiteY13" fmla="*/ 6668993 h 6857999"/>
              <a:gd name="connsiteX14" fmla="*/ 6184304 w 12193200"/>
              <a:gd name="connsiteY14" fmla="*/ 6668993 h 6857999"/>
              <a:gd name="connsiteX15" fmla="*/ 6184304 w 12193200"/>
              <a:gd name="connsiteY15" fmla="*/ 5192943 h 6857999"/>
              <a:gd name="connsiteX16" fmla="*/ 3191152 w 12193200"/>
              <a:gd name="connsiteY16" fmla="*/ 5192943 h 6857999"/>
              <a:gd name="connsiteX17" fmla="*/ 3191152 w 12193200"/>
              <a:gd name="connsiteY17" fmla="*/ 6668993 h 6857999"/>
              <a:gd name="connsiteX18" fmla="*/ 5999116 w 12193200"/>
              <a:gd name="connsiteY18" fmla="*/ 6668993 h 6857999"/>
              <a:gd name="connsiteX19" fmla="*/ 5999116 w 12193200"/>
              <a:gd name="connsiteY19" fmla="*/ 5192943 h 6857999"/>
              <a:gd name="connsiteX20" fmla="*/ 3004803 w 12193200"/>
              <a:gd name="connsiteY20" fmla="*/ 5192943 h 6857999"/>
              <a:gd name="connsiteX21" fmla="*/ 3004803 w 12193200"/>
              <a:gd name="connsiteY21" fmla="*/ 6668993 h 6857999"/>
              <a:gd name="connsiteX22" fmla="*/ 3183952 w 12193200"/>
              <a:gd name="connsiteY22" fmla="*/ 6668993 h 6857999"/>
              <a:gd name="connsiteX23" fmla="*/ 3183952 w 12193200"/>
              <a:gd name="connsiteY23" fmla="*/ 5192943 h 6857999"/>
              <a:gd name="connsiteX24" fmla="*/ 190221 w 12193200"/>
              <a:gd name="connsiteY24" fmla="*/ 5192943 h 6857999"/>
              <a:gd name="connsiteX25" fmla="*/ 190221 w 12193200"/>
              <a:gd name="connsiteY25" fmla="*/ 6668993 h 6857999"/>
              <a:gd name="connsiteX26" fmla="*/ 2997602 w 12193200"/>
              <a:gd name="connsiteY26" fmla="*/ 6668993 h 6857999"/>
              <a:gd name="connsiteX27" fmla="*/ 2997602 w 12193200"/>
              <a:gd name="connsiteY27" fmla="*/ 5192943 h 6857999"/>
              <a:gd name="connsiteX28" fmla="*/ 9193444 w 12193200"/>
              <a:gd name="connsiteY28" fmla="*/ 5006166 h 6857999"/>
              <a:gd name="connsiteX29" fmla="*/ 9193444 w 12193200"/>
              <a:gd name="connsiteY29" fmla="*/ 5185743 h 6857999"/>
              <a:gd name="connsiteX30" fmla="*/ 12001406 w 12193200"/>
              <a:gd name="connsiteY30" fmla="*/ 5185743 h 6857999"/>
              <a:gd name="connsiteX31" fmla="*/ 12001406 w 12193200"/>
              <a:gd name="connsiteY31" fmla="*/ 5006166 h 6857999"/>
              <a:gd name="connsiteX32" fmla="*/ 9006666 w 12193200"/>
              <a:gd name="connsiteY32" fmla="*/ 5006166 h 6857999"/>
              <a:gd name="connsiteX33" fmla="*/ 9006666 w 12193200"/>
              <a:gd name="connsiteY33" fmla="*/ 5185743 h 6857999"/>
              <a:gd name="connsiteX34" fmla="*/ 9186244 w 12193200"/>
              <a:gd name="connsiteY34" fmla="*/ 5185743 h 6857999"/>
              <a:gd name="connsiteX35" fmla="*/ 9186244 w 12193200"/>
              <a:gd name="connsiteY35" fmla="*/ 5006166 h 6857999"/>
              <a:gd name="connsiteX36" fmla="*/ 6191504 w 12193200"/>
              <a:gd name="connsiteY36" fmla="*/ 5006166 h 6857999"/>
              <a:gd name="connsiteX37" fmla="*/ 6191504 w 12193200"/>
              <a:gd name="connsiteY37" fmla="*/ 5185743 h 6857999"/>
              <a:gd name="connsiteX38" fmla="*/ 8999466 w 12193200"/>
              <a:gd name="connsiteY38" fmla="*/ 5185743 h 6857999"/>
              <a:gd name="connsiteX39" fmla="*/ 8999466 w 12193200"/>
              <a:gd name="connsiteY39" fmla="*/ 5006166 h 6857999"/>
              <a:gd name="connsiteX40" fmla="*/ 6006316 w 12193200"/>
              <a:gd name="connsiteY40" fmla="*/ 5006166 h 6857999"/>
              <a:gd name="connsiteX41" fmla="*/ 6006316 w 12193200"/>
              <a:gd name="connsiteY41" fmla="*/ 5185743 h 6857999"/>
              <a:gd name="connsiteX42" fmla="*/ 6184304 w 12193200"/>
              <a:gd name="connsiteY42" fmla="*/ 5185743 h 6857999"/>
              <a:gd name="connsiteX43" fmla="*/ 6184304 w 12193200"/>
              <a:gd name="connsiteY43" fmla="*/ 5006166 h 6857999"/>
              <a:gd name="connsiteX44" fmla="*/ 3191152 w 12193200"/>
              <a:gd name="connsiteY44" fmla="*/ 5006166 h 6857999"/>
              <a:gd name="connsiteX45" fmla="*/ 3191152 w 12193200"/>
              <a:gd name="connsiteY45" fmla="*/ 5185743 h 6857999"/>
              <a:gd name="connsiteX46" fmla="*/ 5999116 w 12193200"/>
              <a:gd name="connsiteY46" fmla="*/ 5185743 h 6857999"/>
              <a:gd name="connsiteX47" fmla="*/ 5999116 w 12193200"/>
              <a:gd name="connsiteY47" fmla="*/ 5006166 h 6857999"/>
              <a:gd name="connsiteX48" fmla="*/ 3004803 w 12193200"/>
              <a:gd name="connsiteY48" fmla="*/ 5006166 h 6857999"/>
              <a:gd name="connsiteX49" fmla="*/ 3004803 w 12193200"/>
              <a:gd name="connsiteY49" fmla="*/ 5185743 h 6857999"/>
              <a:gd name="connsiteX50" fmla="*/ 3183952 w 12193200"/>
              <a:gd name="connsiteY50" fmla="*/ 5185743 h 6857999"/>
              <a:gd name="connsiteX51" fmla="*/ 3183952 w 12193200"/>
              <a:gd name="connsiteY51" fmla="*/ 5006166 h 6857999"/>
              <a:gd name="connsiteX52" fmla="*/ 190221 w 12193200"/>
              <a:gd name="connsiteY52" fmla="*/ 5006166 h 6857999"/>
              <a:gd name="connsiteX53" fmla="*/ 190221 w 12193200"/>
              <a:gd name="connsiteY53" fmla="*/ 5185743 h 6857999"/>
              <a:gd name="connsiteX54" fmla="*/ 2997602 w 12193200"/>
              <a:gd name="connsiteY54" fmla="*/ 5185743 h 6857999"/>
              <a:gd name="connsiteX55" fmla="*/ 2997602 w 12193200"/>
              <a:gd name="connsiteY55" fmla="*/ 5006166 h 6857999"/>
              <a:gd name="connsiteX56" fmla="*/ 9193444 w 12193200"/>
              <a:gd name="connsiteY56" fmla="*/ 3524503 h 6857999"/>
              <a:gd name="connsiteX57" fmla="*/ 9193444 w 12193200"/>
              <a:gd name="connsiteY57" fmla="*/ 4998966 h 6857999"/>
              <a:gd name="connsiteX58" fmla="*/ 12001406 w 12193200"/>
              <a:gd name="connsiteY58" fmla="*/ 4998966 h 6857999"/>
              <a:gd name="connsiteX59" fmla="*/ 12001406 w 12193200"/>
              <a:gd name="connsiteY59" fmla="*/ 3524503 h 6857999"/>
              <a:gd name="connsiteX60" fmla="*/ 9006666 w 12193200"/>
              <a:gd name="connsiteY60" fmla="*/ 3524503 h 6857999"/>
              <a:gd name="connsiteX61" fmla="*/ 9006666 w 12193200"/>
              <a:gd name="connsiteY61" fmla="*/ 4998966 h 6857999"/>
              <a:gd name="connsiteX62" fmla="*/ 9186244 w 12193200"/>
              <a:gd name="connsiteY62" fmla="*/ 4998966 h 6857999"/>
              <a:gd name="connsiteX63" fmla="*/ 9186244 w 12193200"/>
              <a:gd name="connsiteY63" fmla="*/ 3524503 h 6857999"/>
              <a:gd name="connsiteX64" fmla="*/ 6191504 w 12193200"/>
              <a:gd name="connsiteY64" fmla="*/ 3524503 h 6857999"/>
              <a:gd name="connsiteX65" fmla="*/ 6191504 w 12193200"/>
              <a:gd name="connsiteY65" fmla="*/ 4998966 h 6857999"/>
              <a:gd name="connsiteX66" fmla="*/ 8999466 w 12193200"/>
              <a:gd name="connsiteY66" fmla="*/ 4998966 h 6857999"/>
              <a:gd name="connsiteX67" fmla="*/ 8999466 w 12193200"/>
              <a:gd name="connsiteY67" fmla="*/ 3524503 h 6857999"/>
              <a:gd name="connsiteX68" fmla="*/ 6006316 w 12193200"/>
              <a:gd name="connsiteY68" fmla="*/ 3524503 h 6857999"/>
              <a:gd name="connsiteX69" fmla="*/ 6006316 w 12193200"/>
              <a:gd name="connsiteY69" fmla="*/ 4998966 h 6857999"/>
              <a:gd name="connsiteX70" fmla="*/ 6184304 w 12193200"/>
              <a:gd name="connsiteY70" fmla="*/ 4998966 h 6857999"/>
              <a:gd name="connsiteX71" fmla="*/ 6184304 w 12193200"/>
              <a:gd name="connsiteY71" fmla="*/ 3524503 h 6857999"/>
              <a:gd name="connsiteX72" fmla="*/ 3191152 w 12193200"/>
              <a:gd name="connsiteY72" fmla="*/ 3524503 h 6857999"/>
              <a:gd name="connsiteX73" fmla="*/ 3191152 w 12193200"/>
              <a:gd name="connsiteY73" fmla="*/ 4998966 h 6857999"/>
              <a:gd name="connsiteX74" fmla="*/ 5999116 w 12193200"/>
              <a:gd name="connsiteY74" fmla="*/ 4998966 h 6857999"/>
              <a:gd name="connsiteX75" fmla="*/ 5999116 w 12193200"/>
              <a:gd name="connsiteY75" fmla="*/ 3524503 h 6857999"/>
              <a:gd name="connsiteX76" fmla="*/ 3004803 w 12193200"/>
              <a:gd name="connsiteY76" fmla="*/ 3524503 h 6857999"/>
              <a:gd name="connsiteX77" fmla="*/ 3004803 w 12193200"/>
              <a:gd name="connsiteY77" fmla="*/ 4998966 h 6857999"/>
              <a:gd name="connsiteX78" fmla="*/ 3183952 w 12193200"/>
              <a:gd name="connsiteY78" fmla="*/ 4998966 h 6857999"/>
              <a:gd name="connsiteX79" fmla="*/ 3183952 w 12193200"/>
              <a:gd name="connsiteY79" fmla="*/ 3524503 h 6857999"/>
              <a:gd name="connsiteX80" fmla="*/ 190221 w 12193200"/>
              <a:gd name="connsiteY80" fmla="*/ 3524503 h 6857999"/>
              <a:gd name="connsiteX81" fmla="*/ 190221 w 12193200"/>
              <a:gd name="connsiteY81" fmla="*/ 4998966 h 6857999"/>
              <a:gd name="connsiteX82" fmla="*/ 2997602 w 12193200"/>
              <a:gd name="connsiteY82" fmla="*/ 4998966 h 6857999"/>
              <a:gd name="connsiteX83" fmla="*/ 2997602 w 12193200"/>
              <a:gd name="connsiteY83" fmla="*/ 3524503 h 6857999"/>
              <a:gd name="connsiteX84" fmla="*/ 9193444 w 12193200"/>
              <a:gd name="connsiteY84" fmla="*/ 3339315 h 6857999"/>
              <a:gd name="connsiteX85" fmla="*/ 9193444 w 12193200"/>
              <a:gd name="connsiteY85" fmla="*/ 3517303 h 6857999"/>
              <a:gd name="connsiteX86" fmla="*/ 12001406 w 12193200"/>
              <a:gd name="connsiteY86" fmla="*/ 3517303 h 6857999"/>
              <a:gd name="connsiteX87" fmla="*/ 12001406 w 12193200"/>
              <a:gd name="connsiteY87" fmla="*/ 3339315 h 6857999"/>
              <a:gd name="connsiteX88" fmla="*/ 9006666 w 12193200"/>
              <a:gd name="connsiteY88" fmla="*/ 3339315 h 6857999"/>
              <a:gd name="connsiteX89" fmla="*/ 9006666 w 12193200"/>
              <a:gd name="connsiteY89" fmla="*/ 3517303 h 6857999"/>
              <a:gd name="connsiteX90" fmla="*/ 9186244 w 12193200"/>
              <a:gd name="connsiteY90" fmla="*/ 3517303 h 6857999"/>
              <a:gd name="connsiteX91" fmla="*/ 9186244 w 12193200"/>
              <a:gd name="connsiteY91" fmla="*/ 3339315 h 6857999"/>
              <a:gd name="connsiteX92" fmla="*/ 6191504 w 12193200"/>
              <a:gd name="connsiteY92" fmla="*/ 3339315 h 6857999"/>
              <a:gd name="connsiteX93" fmla="*/ 6191504 w 12193200"/>
              <a:gd name="connsiteY93" fmla="*/ 3517303 h 6857999"/>
              <a:gd name="connsiteX94" fmla="*/ 8999466 w 12193200"/>
              <a:gd name="connsiteY94" fmla="*/ 3517303 h 6857999"/>
              <a:gd name="connsiteX95" fmla="*/ 8999466 w 12193200"/>
              <a:gd name="connsiteY95" fmla="*/ 3339315 h 6857999"/>
              <a:gd name="connsiteX96" fmla="*/ 6006316 w 12193200"/>
              <a:gd name="connsiteY96" fmla="*/ 3339315 h 6857999"/>
              <a:gd name="connsiteX97" fmla="*/ 6006316 w 12193200"/>
              <a:gd name="connsiteY97" fmla="*/ 3517303 h 6857999"/>
              <a:gd name="connsiteX98" fmla="*/ 6184304 w 12193200"/>
              <a:gd name="connsiteY98" fmla="*/ 3517303 h 6857999"/>
              <a:gd name="connsiteX99" fmla="*/ 6184304 w 12193200"/>
              <a:gd name="connsiteY99" fmla="*/ 3339315 h 6857999"/>
              <a:gd name="connsiteX100" fmla="*/ 3191152 w 12193200"/>
              <a:gd name="connsiteY100" fmla="*/ 3339315 h 6857999"/>
              <a:gd name="connsiteX101" fmla="*/ 3191152 w 12193200"/>
              <a:gd name="connsiteY101" fmla="*/ 3517303 h 6857999"/>
              <a:gd name="connsiteX102" fmla="*/ 5999116 w 12193200"/>
              <a:gd name="connsiteY102" fmla="*/ 3517303 h 6857999"/>
              <a:gd name="connsiteX103" fmla="*/ 5999116 w 12193200"/>
              <a:gd name="connsiteY103" fmla="*/ 3339315 h 6857999"/>
              <a:gd name="connsiteX104" fmla="*/ 3004803 w 12193200"/>
              <a:gd name="connsiteY104" fmla="*/ 3339315 h 6857999"/>
              <a:gd name="connsiteX105" fmla="*/ 3004803 w 12193200"/>
              <a:gd name="connsiteY105" fmla="*/ 3517303 h 6857999"/>
              <a:gd name="connsiteX106" fmla="*/ 3183952 w 12193200"/>
              <a:gd name="connsiteY106" fmla="*/ 3517303 h 6857999"/>
              <a:gd name="connsiteX107" fmla="*/ 3183952 w 12193200"/>
              <a:gd name="connsiteY107" fmla="*/ 3339315 h 6857999"/>
              <a:gd name="connsiteX108" fmla="*/ 190221 w 12193200"/>
              <a:gd name="connsiteY108" fmla="*/ 3339315 h 6857999"/>
              <a:gd name="connsiteX109" fmla="*/ 190221 w 12193200"/>
              <a:gd name="connsiteY109" fmla="*/ 3517303 h 6857999"/>
              <a:gd name="connsiteX110" fmla="*/ 2997602 w 12193200"/>
              <a:gd name="connsiteY110" fmla="*/ 3517303 h 6857999"/>
              <a:gd name="connsiteX111" fmla="*/ 2997602 w 12193200"/>
              <a:gd name="connsiteY111" fmla="*/ 3339315 h 6857999"/>
              <a:gd name="connsiteX112" fmla="*/ 9193444 w 12193200"/>
              <a:gd name="connsiteY112" fmla="*/ 1859240 h 6857999"/>
              <a:gd name="connsiteX113" fmla="*/ 9193444 w 12193200"/>
              <a:gd name="connsiteY113" fmla="*/ 3332115 h 6857999"/>
              <a:gd name="connsiteX114" fmla="*/ 12001406 w 12193200"/>
              <a:gd name="connsiteY114" fmla="*/ 3332115 h 6857999"/>
              <a:gd name="connsiteX115" fmla="*/ 12001406 w 12193200"/>
              <a:gd name="connsiteY115" fmla="*/ 1859240 h 6857999"/>
              <a:gd name="connsiteX116" fmla="*/ 9006666 w 12193200"/>
              <a:gd name="connsiteY116" fmla="*/ 1859240 h 6857999"/>
              <a:gd name="connsiteX117" fmla="*/ 9006666 w 12193200"/>
              <a:gd name="connsiteY117" fmla="*/ 3332115 h 6857999"/>
              <a:gd name="connsiteX118" fmla="*/ 9186244 w 12193200"/>
              <a:gd name="connsiteY118" fmla="*/ 3332115 h 6857999"/>
              <a:gd name="connsiteX119" fmla="*/ 9186244 w 12193200"/>
              <a:gd name="connsiteY119" fmla="*/ 1859240 h 6857999"/>
              <a:gd name="connsiteX120" fmla="*/ 6191504 w 12193200"/>
              <a:gd name="connsiteY120" fmla="*/ 1859240 h 6857999"/>
              <a:gd name="connsiteX121" fmla="*/ 6191504 w 12193200"/>
              <a:gd name="connsiteY121" fmla="*/ 3332115 h 6857999"/>
              <a:gd name="connsiteX122" fmla="*/ 8999466 w 12193200"/>
              <a:gd name="connsiteY122" fmla="*/ 3332115 h 6857999"/>
              <a:gd name="connsiteX123" fmla="*/ 8999466 w 12193200"/>
              <a:gd name="connsiteY123" fmla="*/ 1859240 h 6857999"/>
              <a:gd name="connsiteX124" fmla="*/ 6006316 w 12193200"/>
              <a:gd name="connsiteY124" fmla="*/ 1859240 h 6857999"/>
              <a:gd name="connsiteX125" fmla="*/ 6006316 w 12193200"/>
              <a:gd name="connsiteY125" fmla="*/ 3332115 h 6857999"/>
              <a:gd name="connsiteX126" fmla="*/ 6184304 w 12193200"/>
              <a:gd name="connsiteY126" fmla="*/ 3332115 h 6857999"/>
              <a:gd name="connsiteX127" fmla="*/ 6184304 w 12193200"/>
              <a:gd name="connsiteY127" fmla="*/ 1859240 h 6857999"/>
              <a:gd name="connsiteX128" fmla="*/ 3191152 w 12193200"/>
              <a:gd name="connsiteY128" fmla="*/ 1859240 h 6857999"/>
              <a:gd name="connsiteX129" fmla="*/ 3191152 w 12193200"/>
              <a:gd name="connsiteY129" fmla="*/ 3332115 h 6857999"/>
              <a:gd name="connsiteX130" fmla="*/ 5999116 w 12193200"/>
              <a:gd name="connsiteY130" fmla="*/ 3332115 h 6857999"/>
              <a:gd name="connsiteX131" fmla="*/ 5999116 w 12193200"/>
              <a:gd name="connsiteY131" fmla="*/ 1859240 h 6857999"/>
              <a:gd name="connsiteX132" fmla="*/ 3004803 w 12193200"/>
              <a:gd name="connsiteY132" fmla="*/ 1859240 h 6857999"/>
              <a:gd name="connsiteX133" fmla="*/ 3004803 w 12193200"/>
              <a:gd name="connsiteY133" fmla="*/ 3332115 h 6857999"/>
              <a:gd name="connsiteX134" fmla="*/ 3183952 w 12193200"/>
              <a:gd name="connsiteY134" fmla="*/ 3332115 h 6857999"/>
              <a:gd name="connsiteX135" fmla="*/ 3183952 w 12193200"/>
              <a:gd name="connsiteY135" fmla="*/ 1859240 h 6857999"/>
              <a:gd name="connsiteX136" fmla="*/ 190221 w 12193200"/>
              <a:gd name="connsiteY136" fmla="*/ 1859240 h 6857999"/>
              <a:gd name="connsiteX137" fmla="*/ 190221 w 12193200"/>
              <a:gd name="connsiteY137" fmla="*/ 3332115 h 6857999"/>
              <a:gd name="connsiteX138" fmla="*/ 2997602 w 12193200"/>
              <a:gd name="connsiteY138" fmla="*/ 3332115 h 6857999"/>
              <a:gd name="connsiteX139" fmla="*/ 2997602 w 12193200"/>
              <a:gd name="connsiteY139" fmla="*/ 1859240 h 6857999"/>
              <a:gd name="connsiteX140" fmla="*/ 9193444 w 12193200"/>
              <a:gd name="connsiteY140" fmla="*/ 1671302 h 6857999"/>
              <a:gd name="connsiteX141" fmla="*/ 9193444 w 12193200"/>
              <a:gd name="connsiteY141" fmla="*/ 1852040 h 6857999"/>
              <a:gd name="connsiteX142" fmla="*/ 12001406 w 12193200"/>
              <a:gd name="connsiteY142" fmla="*/ 1852040 h 6857999"/>
              <a:gd name="connsiteX143" fmla="*/ 12001406 w 12193200"/>
              <a:gd name="connsiteY143" fmla="*/ 1671302 h 6857999"/>
              <a:gd name="connsiteX144" fmla="*/ 9006666 w 12193200"/>
              <a:gd name="connsiteY144" fmla="*/ 1671302 h 6857999"/>
              <a:gd name="connsiteX145" fmla="*/ 9006666 w 12193200"/>
              <a:gd name="connsiteY145" fmla="*/ 1852040 h 6857999"/>
              <a:gd name="connsiteX146" fmla="*/ 9186244 w 12193200"/>
              <a:gd name="connsiteY146" fmla="*/ 1852040 h 6857999"/>
              <a:gd name="connsiteX147" fmla="*/ 9186244 w 12193200"/>
              <a:gd name="connsiteY147" fmla="*/ 1671302 h 6857999"/>
              <a:gd name="connsiteX148" fmla="*/ 6191504 w 12193200"/>
              <a:gd name="connsiteY148" fmla="*/ 1671302 h 6857999"/>
              <a:gd name="connsiteX149" fmla="*/ 6191504 w 12193200"/>
              <a:gd name="connsiteY149" fmla="*/ 1852040 h 6857999"/>
              <a:gd name="connsiteX150" fmla="*/ 8999466 w 12193200"/>
              <a:gd name="connsiteY150" fmla="*/ 1852040 h 6857999"/>
              <a:gd name="connsiteX151" fmla="*/ 8999466 w 12193200"/>
              <a:gd name="connsiteY151" fmla="*/ 1671302 h 6857999"/>
              <a:gd name="connsiteX152" fmla="*/ 6006316 w 12193200"/>
              <a:gd name="connsiteY152" fmla="*/ 1671302 h 6857999"/>
              <a:gd name="connsiteX153" fmla="*/ 6006316 w 12193200"/>
              <a:gd name="connsiteY153" fmla="*/ 1852040 h 6857999"/>
              <a:gd name="connsiteX154" fmla="*/ 6184304 w 12193200"/>
              <a:gd name="connsiteY154" fmla="*/ 1852040 h 6857999"/>
              <a:gd name="connsiteX155" fmla="*/ 6184304 w 12193200"/>
              <a:gd name="connsiteY155" fmla="*/ 1671302 h 6857999"/>
              <a:gd name="connsiteX156" fmla="*/ 3191152 w 12193200"/>
              <a:gd name="connsiteY156" fmla="*/ 1671302 h 6857999"/>
              <a:gd name="connsiteX157" fmla="*/ 3191152 w 12193200"/>
              <a:gd name="connsiteY157" fmla="*/ 1852040 h 6857999"/>
              <a:gd name="connsiteX158" fmla="*/ 5999116 w 12193200"/>
              <a:gd name="connsiteY158" fmla="*/ 1852040 h 6857999"/>
              <a:gd name="connsiteX159" fmla="*/ 5999116 w 12193200"/>
              <a:gd name="connsiteY159" fmla="*/ 1671302 h 6857999"/>
              <a:gd name="connsiteX160" fmla="*/ 3004803 w 12193200"/>
              <a:gd name="connsiteY160" fmla="*/ 1671302 h 6857999"/>
              <a:gd name="connsiteX161" fmla="*/ 3004803 w 12193200"/>
              <a:gd name="connsiteY161" fmla="*/ 1852040 h 6857999"/>
              <a:gd name="connsiteX162" fmla="*/ 3183952 w 12193200"/>
              <a:gd name="connsiteY162" fmla="*/ 1852040 h 6857999"/>
              <a:gd name="connsiteX163" fmla="*/ 3183952 w 12193200"/>
              <a:gd name="connsiteY163" fmla="*/ 1671302 h 6857999"/>
              <a:gd name="connsiteX164" fmla="*/ 190221 w 12193200"/>
              <a:gd name="connsiteY164" fmla="*/ 1671302 h 6857999"/>
              <a:gd name="connsiteX165" fmla="*/ 190221 w 12193200"/>
              <a:gd name="connsiteY165" fmla="*/ 1852040 h 6857999"/>
              <a:gd name="connsiteX166" fmla="*/ 2997602 w 12193200"/>
              <a:gd name="connsiteY166" fmla="*/ 1852040 h 6857999"/>
              <a:gd name="connsiteX167" fmla="*/ 2997602 w 12193200"/>
              <a:gd name="connsiteY167" fmla="*/ 1671302 h 6857999"/>
              <a:gd name="connsiteX168" fmla="*/ 9193444 w 12193200"/>
              <a:gd name="connsiteY168" fmla="*/ 190219 h 6857999"/>
              <a:gd name="connsiteX169" fmla="*/ 9193444 w 12193200"/>
              <a:gd name="connsiteY169" fmla="*/ 1664102 h 6857999"/>
              <a:gd name="connsiteX170" fmla="*/ 12001406 w 12193200"/>
              <a:gd name="connsiteY170" fmla="*/ 1664102 h 6857999"/>
              <a:gd name="connsiteX171" fmla="*/ 12001406 w 12193200"/>
              <a:gd name="connsiteY171" fmla="*/ 190219 h 6857999"/>
              <a:gd name="connsiteX172" fmla="*/ 9006666 w 12193200"/>
              <a:gd name="connsiteY172" fmla="*/ 190219 h 6857999"/>
              <a:gd name="connsiteX173" fmla="*/ 9006666 w 12193200"/>
              <a:gd name="connsiteY173" fmla="*/ 1664102 h 6857999"/>
              <a:gd name="connsiteX174" fmla="*/ 9186244 w 12193200"/>
              <a:gd name="connsiteY174" fmla="*/ 1664102 h 6857999"/>
              <a:gd name="connsiteX175" fmla="*/ 9186244 w 12193200"/>
              <a:gd name="connsiteY175" fmla="*/ 190219 h 6857999"/>
              <a:gd name="connsiteX176" fmla="*/ 6191504 w 12193200"/>
              <a:gd name="connsiteY176" fmla="*/ 190219 h 6857999"/>
              <a:gd name="connsiteX177" fmla="*/ 6191504 w 12193200"/>
              <a:gd name="connsiteY177" fmla="*/ 1664102 h 6857999"/>
              <a:gd name="connsiteX178" fmla="*/ 8999466 w 12193200"/>
              <a:gd name="connsiteY178" fmla="*/ 1664102 h 6857999"/>
              <a:gd name="connsiteX179" fmla="*/ 8999466 w 12193200"/>
              <a:gd name="connsiteY179" fmla="*/ 190219 h 6857999"/>
              <a:gd name="connsiteX180" fmla="*/ 6006316 w 12193200"/>
              <a:gd name="connsiteY180" fmla="*/ 190219 h 6857999"/>
              <a:gd name="connsiteX181" fmla="*/ 6006316 w 12193200"/>
              <a:gd name="connsiteY181" fmla="*/ 1664102 h 6857999"/>
              <a:gd name="connsiteX182" fmla="*/ 6184304 w 12193200"/>
              <a:gd name="connsiteY182" fmla="*/ 1664102 h 6857999"/>
              <a:gd name="connsiteX183" fmla="*/ 6184304 w 12193200"/>
              <a:gd name="connsiteY183" fmla="*/ 190219 h 6857999"/>
              <a:gd name="connsiteX184" fmla="*/ 3191152 w 12193200"/>
              <a:gd name="connsiteY184" fmla="*/ 190219 h 6857999"/>
              <a:gd name="connsiteX185" fmla="*/ 3191152 w 12193200"/>
              <a:gd name="connsiteY185" fmla="*/ 1664102 h 6857999"/>
              <a:gd name="connsiteX186" fmla="*/ 5999116 w 12193200"/>
              <a:gd name="connsiteY186" fmla="*/ 1664102 h 6857999"/>
              <a:gd name="connsiteX187" fmla="*/ 5999116 w 12193200"/>
              <a:gd name="connsiteY187" fmla="*/ 190219 h 6857999"/>
              <a:gd name="connsiteX188" fmla="*/ 3004803 w 12193200"/>
              <a:gd name="connsiteY188" fmla="*/ 190219 h 6857999"/>
              <a:gd name="connsiteX189" fmla="*/ 3004803 w 12193200"/>
              <a:gd name="connsiteY189" fmla="*/ 1664102 h 6857999"/>
              <a:gd name="connsiteX190" fmla="*/ 3183952 w 12193200"/>
              <a:gd name="connsiteY190" fmla="*/ 1664102 h 6857999"/>
              <a:gd name="connsiteX191" fmla="*/ 3183952 w 12193200"/>
              <a:gd name="connsiteY191" fmla="*/ 190219 h 6857999"/>
              <a:gd name="connsiteX192" fmla="*/ 190221 w 12193200"/>
              <a:gd name="connsiteY192" fmla="*/ 190219 h 6857999"/>
              <a:gd name="connsiteX193" fmla="*/ 190221 w 12193200"/>
              <a:gd name="connsiteY193" fmla="*/ 1664102 h 6857999"/>
              <a:gd name="connsiteX194" fmla="*/ 2997602 w 12193200"/>
              <a:gd name="connsiteY194" fmla="*/ 1664102 h 6857999"/>
              <a:gd name="connsiteX195" fmla="*/ 2997602 w 12193200"/>
              <a:gd name="connsiteY195" fmla="*/ 190219 h 6857999"/>
              <a:gd name="connsiteX196" fmla="*/ 183021 w 12193200"/>
              <a:gd name="connsiteY196" fmla="*/ 0 h 6857999"/>
              <a:gd name="connsiteX197" fmla="*/ 190221 w 12193200"/>
              <a:gd name="connsiteY197" fmla="*/ 0 h 6857999"/>
              <a:gd name="connsiteX198" fmla="*/ 190221 w 12193200"/>
              <a:gd name="connsiteY198" fmla="*/ 183019 h 6857999"/>
              <a:gd name="connsiteX199" fmla="*/ 2997602 w 12193200"/>
              <a:gd name="connsiteY199" fmla="*/ 183019 h 6857999"/>
              <a:gd name="connsiteX200" fmla="*/ 2997602 w 12193200"/>
              <a:gd name="connsiteY200" fmla="*/ 0 h 6857999"/>
              <a:gd name="connsiteX201" fmla="*/ 3004803 w 12193200"/>
              <a:gd name="connsiteY201" fmla="*/ 0 h 6857999"/>
              <a:gd name="connsiteX202" fmla="*/ 3004803 w 12193200"/>
              <a:gd name="connsiteY202" fmla="*/ 183019 h 6857999"/>
              <a:gd name="connsiteX203" fmla="*/ 3183952 w 12193200"/>
              <a:gd name="connsiteY203" fmla="*/ 183019 h 6857999"/>
              <a:gd name="connsiteX204" fmla="*/ 3183952 w 12193200"/>
              <a:gd name="connsiteY204" fmla="*/ 0 h 6857999"/>
              <a:gd name="connsiteX205" fmla="*/ 3191152 w 12193200"/>
              <a:gd name="connsiteY205" fmla="*/ 0 h 6857999"/>
              <a:gd name="connsiteX206" fmla="*/ 3191152 w 12193200"/>
              <a:gd name="connsiteY206" fmla="*/ 183019 h 6857999"/>
              <a:gd name="connsiteX207" fmla="*/ 5999116 w 12193200"/>
              <a:gd name="connsiteY207" fmla="*/ 183019 h 6857999"/>
              <a:gd name="connsiteX208" fmla="*/ 5999116 w 12193200"/>
              <a:gd name="connsiteY208" fmla="*/ 0 h 6857999"/>
              <a:gd name="connsiteX209" fmla="*/ 6006316 w 12193200"/>
              <a:gd name="connsiteY209" fmla="*/ 0 h 6857999"/>
              <a:gd name="connsiteX210" fmla="*/ 6006316 w 12193200"/>
              <a:gd name="connsiteY210" fmla="*/ 183019 h 6857999"/>
              <a:gd name="connsiteX211" fmla="*/ 6184304 w 12193200"/>
              <a:gd name="connsiteY211" fmla="*/ 183019 h 6857999"/>
              <a:gd name="connsiteX212" fmla="*/ 6184304 w 12193200"/>
              <a:gd name="connsiteY212" fmla="*/ 0 h 6857999"/>
              <a:gd name="connsiteX213" fmla="*/ 6191504 w 12193200"/>
              <a:gd name="connsiteY213" fmla="*/ 0 h 6857999"/>
              <a:gd name="connsiteX214" fmla="*/ 6191504 w 12193200"/>
              <a:gd name="connsiteY214" fmla="*/ 183019 h 6857999"/>
              <a:gd name="connsiteX215" fmla="*/ 8999466 w 12193200"/>
              <a:gd name="connsiteY215" fmla="*/ 183019 h 6857999"/>
              <a:gd name="connsiteX216" fmla="*/ 8999466 w 12193200"/>
              <a:gd name="connsiteY216" fmla="*/ 0 h 6857999"/>
              <a:gd name="connsiteX217" fmla="*/ 9006666 w 12193200"/>
              <a:gd name="connsiteY217" fmla="*/ 0 h 6857999"/>
              <a:gd name="connsiteX218" fmla="*/ 9006666 w 12193200"/>
              <a:gd name="connsiteY218" fmla="*/ 183019 h 6857999"/>
              <a:gd name="connsiteX219" fmla="*/ 9186244 w 12193200"/>
              <a:gd name="connsiteY219" fmla="*/ 183019 h 6857999"/>
              <a:gd name="connsiteX220" fmla="*/ 9186244 w 12193200"/>
              <a:gd name="connsiteY220" fmla="*/ 1 h 6857999"/>
              <a:gd name="connsiteX221" fmla="*/ 9193444 w 12193200"/>
              <a:gd name="connsiteY221" fmla="*/ 1 h 6857999"/>
              <a:gd name="connsiteX222" fmla="*/ 9193444 w 12193200"/>
              <a:gd name="connsiteY222" fmla="*/ 183019 h 6857999"/>
              <a:gd name="connsiteX223" fmla="*/ 12001406 w 12193200"/>
              <a:gd name="connsiteY223" fmla="*/ 183019 h 6857999"/>
              <a:gd name="connsiteX224" fmla="*/ 12001406 w 12193200"/>
              <a:gd name="connsiteY224" fmla="*/ 1 h 6857999"/>
              <a:gd name="connsiteX225" fmla="*/ 12008606 w 12193200"/>
              <a:gd name="connsiteY225" fmla="*/ 1 h 6857999"/>
              <a:gd name="connsiteX226" fmla="*/ 12008606 w 12193200"/>
              <a:gd name="connsiteY226" fmla="*/ 183019 h 6857999"/>
              <a:gd name="connsiteX227" fmla="*/ 12193200 w 12193200"/>
              <a:gd name="connsiteY227" fmla="*/ 183019 h 6857999"/>
              <a:gd name="connsiteX228" fmla="*/ 12193200 w 12193200"/>
              <a:gd name="connsiteY228" fmla="*/ 190219 h 6857999"/>
              <a:gd name="connsiteX229" fmla="*/ 12008606 w 12193200"/>
              <a:gd name="connsiteY229" fmla="*/ 190219 h 6857999"/>
              <a:gd name="connsiteX230" fmla="*/ 12008606 w 12193200"/>
              <a:gd name="connsiteY230" fmla="*/ 1664102 h 6857999"/>
              <a:gd name="connsiteX231" fmla="*/ 12193200 w 12193200"/>
              <a:gd name="connsiteY231" fmla="*/ 1664102 h 6857999"/>
              <a:gd name="connsiteX232" fmla="*/ 12193200 w 12193200"/>
              <a:gd name="connsiteY232" fmla="*/ 1671302 h 6857999"/>
              <a:gd name="connsiteX233" fmla="*/ 12008606 w 12193200"/>
              <a:gd name="connsiteY233" fmla="*/ 1671302 h 6857999"/>
              <a:gd name="connsiteX234" fmla="*/ 12008606 w 12193200"/>
              <a:gd name="connsiteY234" fmla="*/ 1852040 h 6857999"/>
              <a:gd name="connsiteX235" fmla="*/ 12193200 w 12193200"/>
              <a:gd name="connsiteY235" fmla="*/ 1852040 h 6857999"/>
              <a:gd name="connsiteX236" fmla="*/ 12193200 w 12193200"/>
              <a:gd name="connsiteY236" fmla="*/ 1859240 h 6857999"/>
              <a:gd name="connsiteX237" fmla="*/ 12008606 w 12193200"/>
              <a:gd name="connsiteY237" fmla="*/ 1859240 h 6857999"/>
              <a:gd name="connsiteX238" fmla="*/ 12008606 w 12193200"/>
              <a:gd name="connsiteY238" fmla="*/ 3332115 h 6857999"/>
              <a:gd name="connsiteX239" fmla="*/ 12193200 w 12193200"/>
              <a:gd name="connsiteY239" fmla="*/ 3332115 h 6857999"/>
              <a:gd name="connsiteX240" fmla="*/ 12193200 w 12193200"/>
              <a:gd name="connsiteY240" fmla="*/ 3339315 h 6857999"/>
              <a:gd name="connsiteX241" fmla="*/ 12008606 w 12193200"/>
              <a:gd name="connsiteY241" fmla="*/ 3339315 h 6857999"/>
              <a:gd name="connsiteX242" fmla="*/ 12008606 w 12193200"/>
              <a:gd name="connsiteY242" fmla="*/ 3517303 h 6857999"/>
              <a:gd name="connsiteX243" fmla="*/ 12193200 w 12193200"/>
              <a:gd name="connsiteY243" fmla="*/ 3517303 h 6857999"/>
              <a:gd name="connsiteX244" fmla="*/ 12193200 w 12193200"/>
              <a:gd name="connsiteY244" fmla="*/ 3524503 h 6857999"/>
              <a:gd name="connsiteX245" fmla="*/ 12008606 w 12193200"/>
              <a:gd name="connsiteY245" fmla="*/ 3524503 h 6857999"/>
              <a:gd name="connsiteX246" fmla="*/ 12008606 w 12193200"/>
              <a:gd name="connsiteY246" fmla="*/ 4998966 h 6857999"/>
              <a:gd name="connsiteX247" fmla="*/ 12193200 w 12193200"/>
              <a:gd name="connsiteY247" fmla="*/ 4998966 h 6857999"/>
              <a:gd name="connsiteX248" fmla="*/ 12193200 w 12193200"/>
              <a:gd name="connsiteY248" fmla="*/ 5006166 h 6857999"/>
              <a:gd name="connsiteX249" fmla="*/ 12008606 w 12193200"/>
              <a:gd name="connsiteY249" fmla="*/ 5006166 h 6857999"/>
              <a:gd name="connsiteX250" fmla="*/ 12008606 w 12193200"/>
              <a:gd name="connsiteY250" fmla="*/ 5185743 h 6857999"/>
              <a:gd name="connsiteX251" fmla="*/ 12193200 w 12193200"/>
              <a:gd name="connsiteY251" fmla="*/ 5185743 h 6857999"/>
              <a:gd name="connsiteX252" fmla="*/ 12193200 w 12193200"/>
              <a:gd name="connsiteY252" fmla="*/ 5192943 h 6857999"/>
              <a:gd name="connsiteX253" fmla="*/ 12008606 w 12193200"/>
              <a:gd name="connsiteY253" fmla="*/ 5192943 h 6857999"/>
              <a:gd name="connsiteX254" fmla="*/ 12008606 w 12193200"/>
              <a:gd name="connsiteY254" fmla="*/ 6668993 h 6857999"/>
              <a:gd name="connsiteX255" fmla="*/ 12193200 w 12193200"/>
              <a:gd name="connsiteY255" fmla="*/ 6668993 h 6857999"/>
              <a:gd name="connsiteX256" fmla="*/ 12193200 w 12193200"/>
              <a:gd name="connsiteY256" fmla="*/ 6676193 h 6857999"/>
              <a:gd name="connsiteX257" fmla="*/ 12008606 w 12193200"/>
              <a:gd name="connsiteY257" fmla="*/ 6676193 h 6857999"/>
              <a:gd name="connsiteX258" fmla="*/ 12008606 w 12193200"/>
              <a:gd name="connsiteY258" fmla="*/ 6857999 h 6857999"/>
              <a:gd name="connsiteX259" fmla="*/ 12001406 w 12193200"/>
              <a:gd name="connsiteY259" fmla="*/ 6857999 h 6857999"/>
              <a:gd name="connsiteX260" fmla="*/ 12001406 w 12193200"/>
              <a:gd name="connsiteY260" fmla="*/ 6676193 h 6857999"/>
              <a:gd name="connsiteX261" fmla="*/ 9193444 w 12193200"/>
              <a:gd name="connsiteY261" fmla="*/ 6676193 h 6857999"/>
              <a:gd name="connsiteX262" fmla="*/ 9193444 w 12193200"/>
              <a:gd name="connsiteY262" fmla="*/ 6857999 h 6857999"/>
              <a:gd name="connsiteX263" fmla="*/ 9186244 w 12193200"/>
              <a:gd name="connsiteY263" fmla="*/ 6857999 h 6857999"/>
              <a:gd name="connsiteX264" fmla="*/ 9186244 w 12193200"/>
              <a:gd name="connsiteY264" fmla="*/ 6676193 h 6857999"/>
              <a:gd name="connsiteX265" fmla="*/ 9006666 w 12193200"/>
              <a:gd name="connsiteY265" fmla="*/ 6676193 h 6857999"/>
              <a:gd name="connsiteX266" fmla="*/ 9006666 w 12193200"/>
              <a:gd name="connsiteY266" fmla="*/ 6857999 h 6857999"/>
              <a:gd name="connsiteX267" fmla="*/ 8999466 w 12193200"/>
              <a:gd name="connsiteY267" fmla="*/ 6857999 h 6857999"/>
              <a:gd name="connsiteX268" fmla="*/ 8999466 w 12193200"/>
              <a:gd name="connsiteY268" fmla="*/ 6676193 h 6857999"/>
              <a:gd name="connsiteX269" fmla="*/ 6191504 w 12193200"/>
              <a:gd name="connsiteY269" fmla="*/ 6676193 h 6857999"/>
              <a:gd name="connsiteX270" fmla="*/ 6191504 w 12193200"/>
              <a:gd name="connsiteY270" fmla="*/ 6857999 h 6857999"/>
              <a:gd name="connsiteX271" fmla="*/ 6184304 w 12193200"/>
              <a:gd name="connsiteY271" fmla="*/ 6857999 h 6857999"/>
              <a:gd name="connsiteX272" fmla="*/ 6184304 w 12193200"/>
              <a:gd name="connsiteY272" fmla="*/ 6676193 h 6857999"/>
              <a:gd name="connsiteX273" fmla="*/ 6006316 w 12193200"/>
              <a:gd name="connsiteY273" fmla="*/ 6676193 h 6857999"/>
              <a:gd name="connsiteX274" fmla="*/ 6006316 w 12193200"/>
              <a:gd name="connsiteY274" fmla="*/ 6857999 h 6857999"/>
              <a:gd name="connsiteX275" fmla="*/ 5999116 w 12193200"/>
              <a:gd name="connsiteY275" fmla="*/ 6857999 h 6857999"/>
              <a:gd name="connsiteX276" fmla="*/ 5999116 w 12193200"/>
              <a:gd name="connsiteY276" fmla="*/ 6676193 h 6857999"/>
              <a:gd name="connsiteX277" fmla="*/ 3191152 w 12193200"/>
              <a:gd name="connsiteY277" fmla="*/ 6676193 h 6857999"/>
              <a:gd name="connsiteX278" fmla="*/ 3191152 w 12193200"/>
              <a:gd name="connsiteY278" fmla="*/ 6857999 h 6857999"/>
              <a:gd name="connsiteX279" fmla="*/ 3183952 w 12193200"/>
              <a:gd name="connsiteY279" fmla="*/ 6857999 h 6857999"/>
              <a:gd name="connsiteX280" fmla="*/ 3183952 w 12193200"/>
              <a:gd name="connsiteY280" fmla="*/ 6676193 h 6857999"/>
              <a:gd name="connsiteX281" fmla="*/ 3004803 w 12193200"/>
              <a:gd name="connsiteY281" fmla="*/ 6676193 h 6857999"/>
              <a:gd name="connsiteX282" fmla="*/ 3004803 w 12193200"/>
              <a:gd name="connsiteY282" fmla="*/ 6857999 h 6857999"/>
              <a:gd name="connsiteX283" fmla="*/ 2997602 w 12193200"/>
              <a:gd name="connsiteY283" fmla="*/ 6857999 h 6857999"/>
              <a:gd name="connsiteX284" fmla="*/ 2997602 w 12193200"/>
              <a:gd name="connsiteY284" fmla="*/ 6676193 h 6857999"/>
              <a:gd name="connsiteX285" fmla="*/ 190221 w 12193200"/>
              <a:gd name="connsiteY285" fmla="*/ 6676193 h 6857999"/>
              <a:gd name="connsiteX286" fmla="*/ 190221 w 12193200"/>
              <a:gd name="connsiteY286" fmla="*/ 6857999 h 6857999"/>
              <a:gd name="connsiteX287" fmla="*/ 183021 w 12193200"/>
              <a:gd name="connsiteY287" fmla="*/ 6857999 h 6857999"/>
              <a:gd name="connsiteX288" fmla="*/ 183021 w 12193200"/>
              <a:gd name="connsiteY288" fmla="*/ 6676193 h 6857999"/>
              <a:gd name="connsiteX289" fmla="*/ 0 w 12193200"/>
              <a:gd name="connsiteY289" fmla="*/ 6676193 h 6857999"/>
              <a:gd name="connsiteX290" fmla="*/ 0 w 12193200"/>
              <a:gd name="connsiteY290" fmla="*/ 6668993 h 6857999"/>
              <a:gd name="connsiteX291" fmla="*/ 183021 w 12193200"/>
              <a:gd name="connsiteY291" fmla="*/ 6668993 h 6857999"/>
              <a:gd name="connsiteX292" fmla="*/ 183021 w 12193200"/>
              <a:gd name="connsiteY292" fmla="*/ 5192943 h 6857999"/>
              <a:gd name="connsiteX293" fmla="*/ 0 w 12193200"/>
              <a:gd name="connsiteY293" fmla="*/ 5192943 h 6857999"/>
              <a:gd name="connsiteX294" fmla="*/ 0 w 12193200"/>
              <a:gd name="connsiteY294" fmla="*/ 5185743 h 6857999"/>
              <a:gd name="connsiteX295" fmla="*/ 183021 w 12193200"/>
              <a:gd name="connsiteY295" fmla="*/ 5185743 h 6857999"/>
              <a:gd name="connsiteX296" fmla="*/ 183021 w 12193200"/>
              <a:gd name="connsiteY296" fmla="*/ 5006166 h 6857999"/>
              <a:gd name="connsiteX297" fmla="*/ 1 w 12193200"/>
              <a:gd name="connsiteY297" fmla="*/ 5006166 h 6857999"/>
              <a:gd name="connsiteX298" fmla="*/ 1 w 12193200"/>
              <a:gd name="connsiteY298" fmla="*/ 4998966 h 6857999"/>
              <a:gd name="connsiteX299" fmla="*/ 183021 w 12193200"/>
              <a:gd name="connsiteY299" fmla="*/ 4998966 h 6857999"/>
              <a:gd name="connsiteX300" fmla="*/ 183021 w 12193200"/>
              <a:gd name="connsiteY300" fmla="*/ 3524503 h 6857999"/>
              <a:gd name="connsiteX301" fmla="*/ 1 w 12193200"/>
              <a:gd name="connsiteY301" fmla="*/ 3524503 h 6857999"/>
              <a:gd name="connsiteX302" fmla="*/ 1 w 12193200"/>
              <a:gd name="connsiteY302" fmla="*/ 3517303 h 6857999"/>
              <a:gd name="connsiteX303" fmla="*/ 183021 w 12193200"/>
              <a:gd name="connsiteY303" fmla="*/ 3517303 h 6857999"/>
              <a:gd name="connsiteX304" fmla="*/ 183021 w 12193200"/>
              <a:gd name="connsiteY304" fmla="*/ 3339315 h 6857999"/>
              <a:gd name="connsiteX305" fmla="*/ 1 w 12193200"/>
              <a:gd name="connsiteY305" fmla="*/ 3339315 h 6857999"/>
              <a:gd name="connsiteX306" fmla="*/ 1 w 12193200"/>
              <a:gd name="connsiteY306" fmla="*/ 3332115 h 6857999"/>
              <a:gd name="connsiteX307" fmla="*/ 183021 w 12193200"/>
              <a:gd name="connsiteY307" fmla="*/ 3332115 h 6857999"/>
              <a:gd name="connsiteX308" fmla="*/ 183021 w 12193200"/>
              <a:gd name="connsiteY308" fmla="*/ 1859240 h 6857999"/>
              <a:gd name="connsiteX309" fmla="*/ 1 w 12193200"/>
              <a:gd name="connsiteY309" fmla="*/ 1859240 h 6857999"/>
              <a:gd name="connsiteX310" fmla="*/ 1 w 12193200"/>
              <a:gd name="connsiteY310" fmla="*/ 1852040 h 6857999"/>
              <a:gd name="connsiteX311" fmla="*/ 183021 w 12193200"/>
              <a:gd name="connsiteY311" fmla="*/ 1852040 h 6857999"/>
              <a:gd name="connsiteX312" fmla="*/ 183021 w 12193200"/>
              <a:gd name="connsiteY312" fmla="*/ 1671302 h 6857999"/>
              <a:gd name="connsiteX313" fmla="*/ 1 w 12193200"/>
              <a:gd name="connsiteY313" fmla="*/ 1671302 h 6857999"/>
              <a:gd name="connsiteX314" fmla="*/ 1 w 12193200"/>
              <a:gd name="connsiteY314" fmla="*/ 1664102 h 6857999"/>
              <a:gd name="connsiteX315" fmla="*/ 183021 w 12193200"/>
              <a:gd name="connsiteY315" fmla="*/ 1664102 h 6857999"/>
              <a:gd name="connsiteX316" fmla="*/ 183021 w 12193200"/>
              <a:gd name="connsiteY316" fmla="*/ 190219 h 6857999"/>
              <a:gd name="connsiteX317" fmla="*/ 1 w 12193200"/>
              <a:gd name="connsiteY317" fmla="*/ 190219 h 6857999"/>
              <a:gd name="connsiteX318" fmla="*/ 1 w 12193200"/>
              <a:gd name="connsiteY318" fmla="*/ 183019 h 6857999"/>
              <a:gd name="connsiteX319" fmla="*/ 183021 w 12193200"/>
              <a:gd name="connsiteY319" fmla="*/ 18301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</a:cxnLst>
            <a:rect l="l" t="t" r="r" b="b"/>
            <a:pathLst>
              <a:path w="12193200" h="6857999">
                <a:moveTo>
                  <a:pt x="9193444" y="5192943"/>
                </a:moveTo>
                <a:lnTo>
                  <a:pt x="9193444" y="6668993"/>
                </a:lnTo>
                <a:lnTo>
                  <a:pt x="12001406" y="6668993"/>
                </a:lnTo>
                <a:lnTo>
                  <a:pt x="12001406" y="5192943"/>
                </a:lnTo>
                <a:close/>
                <a:moveTo>
                  <a:pt x="9006666" y="5192943"/>
                </a:moveTo>
                <a:lnTo>
                  <a:pt x="9006666" y="6668993"/>
                </a:lnTo>
                <a:lnTo>
                  <a:pt x="9186244" y="6668993"/>
                </a:lnTo>
                <a:lnTo>
                  <a:pt x="9186244" y="5192943"/>
                </a:lnTo>
                <a:close/>
                <a:moveTo>
                  <a:pt x="6191504" y="5192943"/>
                </a:moveTo>
                <a:lnTo>
                  <a:pt x="6191504" y="6668993"/>
                </a:lnTo>
                <a:lnTo>
                  <a:pt x="8999466" y="6668993"/>
                </a:lnTo>
                <a:lnTo>
                  <a:pt x="8999466" y="5192943"/>
                </a:lnTo>
                <a:close/>
                <a:moveTo>
                  <a:pt x="6006316" y="5192943"/>
                </a:moveTo>
                <a:lnTo>
                  <a:pt x="6006316" y="6668993"/>
                </a:lnTo>
                <a:lnTo>
                  <a:pt x="6184304" y="6668993"/>
                </a:lnTo>
                <a:lnTo>
                  <a:pt x="6184304" y="5192943"/>
                </a:lnTo>
                <a:close/>
                <a:moveTo>
                  <a:pt x="3191152" y="5192943"/>
                </a:moveTo>
                <a:lnTo>
                  <a:pt x="3191152" y="6668993"/>
                </a:lnTo>
                <a:lnTo>
                  <a:pt x="5999116" y="6668993"/>
                </a:lnTo>
                <a:lnTo>
                  <a:pt x="5999116" y="5192943"/>
                </a:lnTo>
                <a:close/>
                <a:moveTo>
                  <a:pt x="3004803" y="5192943"/>
                </a:moveTo>
                <a:lnTo>
                  <a:pt x="3004803" y="6668993"/>
                </a:lnTo>
                <a:lnTo>
                  <a:pt x="3183952" y="6668993"/>
                </a:lnTo>
                <a:lnTo>
                  <a:pt x="3183952" y="5192943"/>
                </a:lnTo>
                <a:close/>
                <a:moveTo>
                  <a:pt x="190221" y="5192943"/>
                </a:moveTo>
                <a:lnTo>
                  <a:pt x="190221" y="6668993"/>
                </a:lnTo>
                <a:lnTo>
                  <a:pt x="2997602" y="6668993"/>
                </a:lnTo>
                <a:lnTo>
                  <a:pt x="2997602" y="5192943"/>
                </a:lnTo>
                <a:close/>
                <a:moveTo>
                  <a:pt x="9193444" y="5006166"/>
                </a:moveTo>
                <a:lnTo>
                  <a:pt x="9193444" y="5185743"/>
                </a:lnTo>
                <a:lnTo>
                  <a:pt x="12001406" y="5185743"/>
                </a:lnTo>
                <a:lnTo>
                  <a:pt x="12001406" y="5006166"/>
                </a:lnTo>
                <a:close/>
                <a:moveTo>
                  <a:pt x="9006666" y="5006166"/>
                </a:moveTo>
                <a:lnTo>
                  <a:pt x="9006666" y="5185743"/>
                </a:lnTo>
                <a:lnTo>
                  <a:pt x="9186244" y="5185743"/>
                </a:lnTo>
                <a:lnTo>
                  <a:pt x="9186244" y="5006166"/>
                </a:lnTo>
                <a:close/>
                <a:moveTo>
                  <a:pt x="6191504" y="5006166"/>
                </a:moveTo>
                <a:lnTo>
                  <a:pt x="6191504" y="5185743"/>
                </a:lnTo>
                <a:lnTo>
                  <a:pt x="8999466" y="5185743"/>
                </a:lnTo>
                <a:lnTo>
                  <a:pt x="8999466" y="5006166"/>
                </a:lnTo>
                <a:close/>
                <a:moveTo>
                  <a:pt x="6006316" y="5006166"/>
                </a:moveTo>
                <a:lnTo>
                  <a:pt x="6006316" y="5185743"/>
                </a:lnTo>
                <a:lnTo>
                  <a:pt x="6184304" y="5185743"/>
                </a:lnTo>
                <a:lnTo>
                  <a:pt x="6184304" y="5006166"/>
                </a:lnTo>
                <a:close/>
                <a:moveTo>
                  <a:pt x="3191152" y="5006166"/>
                </a:moveTo>
                <a:lnTo>
                  <a:pt x="3191152" y="5185743"/>
                </a:lnTo>
                <a:lnTo>
                  <a:pt x="5999116" y="5185743"/>
                </a:lnTo>
                <a:lnTo>
                  <a:pt x="5999116" y="5006166"/>
                </a:lnTo>
                <a:close/>
                <a:moveTo>
                  <a:pt x="3004803" y="5006166"/>
                </a:moveTo>
                <a:lnTo>
                  <a:pt x="3004803" y="5185743"/>
                </a:lnTo>
                <a:lnTo>
                  <a:pt x="3183952" y="5185743"/>
                </a:lnTo>
                <a:lnTo>
                  <a:pt x="3183952" y="5006166"/>
                </a:lnTo>
                <a:close/>
                <a:moveTo>
                  <a:pt x="190221" y="5006166"/>
                </a:moveTo>
                <a:lnTo>
                  <a:pt x="190221" y="5185743"/>
                </a:lnTo>
                <a:lnTo>
                  <a:pt x="2997602" y="5185743"/>
                </a:lnTo>
                <a:lnTo>
                  <a:pt x="2997602" y="5006166"/>
                </a:lnTo>
                <a:close/>
                <a:moveTo>
                  <a:pt x="9193444" y="3524503"/>
                </a:moveTo>
                <a:lnTo>
                  <a:pt x="9193444" y="4998966"/>
                </a:lnTo>
                <a:lnTo>
                  <a:pt x="12001406" y="4998966"/>
                </a:lnTo>
                <a:lnTo>
                  <a:pt x="12001406" y="3524503"/>
                </a:lnTo>
                <a:close/>
                <a:moveTo>
                  <a:pt x="9006666" y="3524503"/>
                </a:moveTo>
                <a:lnTo>
                  <a:pt x="9006666" y="4998966"/>
                </a:lnTo>
                <a:lnTo>
                  <a:pt x="9186244" y="4998966"/>
                </a:lnTo>
                <a:lnTo>
                  <a:pt x="9186244" y="3524503"/>
                </a:lnTo>
                <a:close/>
                <a:moveTo>
                  <a:pt x="6191504" y="3524503"/>
                </a:moveTo>
                <a:lnTo>
                  <a:pt x="6191504" y="4998966"/>
                </a:lnTo>
                <a:lnTo>
                  <a:pt x="8999466" y="4998966"/>
                </a:lnTo>
                <a:lnTo>
                  <a:pt x="8999466" y="3524503"/>
                </a:lnTo>
                <a:close/>
                <a:moveTo>
                  <a:pt x="6006316" y="3524503"/>
                </a:moveTo>
                <a:lnTo>
                  <a:pt x="6006316" y="4998966"/>
                </a:lnTo>
                <a:lnTo>
                  <a:pt x="6184304" y="4998966"/>
                </a:lnTo>
                <a:lnTo>
                  <a:pt x="6184304" y="3524503"/>
                </a:lnTo>
                <a:close/>
                <a:moveTo>
                  <a:pt x="3191152" y="3524503"/>
                </a:moveTo>
                <a:lnTo>
                  <a:pt x="3191152" y="4998966"/>
                </a:lnTo>
                <a:lnTo>
                  <a:pt x="5999116" y="4998966"/>
                </a:lnTo>
                <a:lnTo>
                  <a:pt x="5999116" y="3524503"/>
                </a:lnTo>
                <a:close/>
                <a:moveTo>
                  <a:pt x="3004803" y="3524503"/>
                </a:moveTo>
                <a:lnTo>
                  <a:pt x="3004803" y="4998966"/>
                </a:lnTo>
                <a:lnTo>
                  <a:pt x="3183952" y="4998966"/>
                </a:lnTo>
                <a:lnTo>
                  <a:pt x="3183952" y="3524503"/>
                </a:lnTo>
                <a:close/>
                <a:moveTo>
                  <a:pt x="190221" y="3524503"/>
                </a:moveTo>
                <a:lnTo>
                  <a:pt x="190221" y="4998966"/>
                </a:lnTo>
                <a:lnTo>
                  <a:pt x="2997602" y="4998966"/>
                </a:lnTo>
                <a:lnTo>
                  <a:pt x="2997602" y="3524503"/>
                </a:lnTo>
                <a:close/>
                <a:moveTo>
                  <a:pt x="9193444" y="3339315"/>
                </a:moveTo>
                <a:lnTo>
                  <a:pt x="9193444" y="3517303"/>
                </a:lnTo>
                <a:lnTo>
                  <a:pt x="12001406" y="3517303"/>
                </a:lnTo>
                <a:lnTo>
                  <a:pt x="12001406" y="3339315"/>
                </a:lnTo>
                <a:close/>
                <a:moveTo>
                  <a:pt x="9006666" y="3339315"/>
                </a:moveTo>
                <a:lnTo>
                  <a:pt x="9006666" y="3517303"/>
                </a:lnTo>
                <a:lnTo>
                  <a:pt x="9186244" y="3517303"/>
                </a:lnTo>
                <a:lnTo>
                  <a:pt x="9186244" y="3339315"/>
                </a:lnTo>
                <a:close/>
                <a:moveTo>
                  <a:pt x="6191504" y="3339315"/>
                </a:moveTo>
                <a:lnTo>
                  <a:pt x="6191504" y="3517303"/>
                </a:lnTo>
                <a:lnTo>
                  <a:pt x="8999466" y="3517303"/>
                </a:lnTo>
                <a:lnTo>
                  <a:pt x="8999466" y="3339315"/>
                </a:lnTo>
                <a:close/>
                <a:moveTo>
                  <a:pt x="6006316" y="3339315"/>
                </a:moveTo>
                <a:lnTo>
                  <a:pt x="6006316" y="3517303"/>
                </a:lnTo>
                <a:lnTo>
                  <a:pt x="6184304" y="3517303"/>
                </a:lnTo>
                <a:lnTo>
                  <a:pt x="6184304" y="3339315"/>
                </a:lnTo>
                <a:close/>
                <a:moveTo>
                  <a:pt x="3191152" y="3339315"/>
                </a:moveTo>
                <a:lnTo>
                  <a:pt x="3191152" y="3517303"/>
                </a:lnTo>
                <a:lnTo>
                  <a:pt x="5999116" y="3517303"/>
                </a:lnTo>
                <a:lnTo>
                  <a:pt x="5999116" y="3339315"/>
                </a:lnTo>
                <a:close/>
                <a:moveTo>
                  <a:pt x="3004803" y="3339315"/>
                </a:moveTo>
                <a:lnTo>
                  <a:pt x="3004803" y="3517303"/>
                </a:lnTo>
                <a:lnTo>
                  <a:pt x="3183952" y="3517303"/>
                </a:lnTo>
                <a:lnTo>
                  <a:pt x="3183952" y="3339315"/>
                </a:lnTo>
                <a:close/>
                <a:moveTo>
                  <a:pt x="190221" y="3339315"/>
                </a:moveTo>
                <a:lnTo>
                  <a:pt x="190221" y="3517303"/>
                </a:lnTo>
                <a:lnTo>
                  <a:pt x="2997602" y="3517303"/>
                </a:lnTo>
                <a:lnTo>
                  <a:pt x="2997602" y="3339315"/>
                </a:lnTo>
                <a:close/>
                <a:moveTo>
                  <a:pt x="9193444" y="1859240"/>
                </a:moveTo>
                <a:lnTo>
                  <a:pt x="9193444" y="3332115"/>
                </a:lnTo>
                <a:lnTo>
                  <a:pt x="12001406" y="3332115"/>
                </a:lnTo>
                <a:lnTo>
                  <a:pt x="12001406" y="1859240"/>
                </a:lnTo>
                <a:close/>
                <a:moveTo>
                  <a:pt x="9006666" y="1859240"/>
                </a:moveTo>
                <a:lnTo>
                  <a:pt x="9006666" y="3332115"/>
                </a:lnTo>
                <a:lnTo>
                  <a:pt x="9186244" y="3332115"/>
                </a:lnTo>
                <a:lnTo>
                  <a:pt x="9186244" y="1859240"/>
                </a:lnTo>
                <a:close/>
                <a:moveTo>
                  <a:pt x="6191504" y="1859240"/>
                </a:moveTo>
                <a:lnTo>
                  <a:pt x="6191504" y="3332115"/>
                </a:lnTo>
                <a:lnTo>
                  <a:pt x="8999466" y="3332115"/>
                </a:lnTo>
                <a:lnTo>
                  <a:pt x="8999466" y="1859240"/>
                </a:lnTo>
                <a:close/>
                <a:moveTo>
                  <a:pt x="6006316" y="1859240"/>
                </a:moveTo>
                <a:lnTo>
                  <a:pt x="6006316" y="3332115"/>
                </a:lnTo>
                <a:lnTo>
                  <a:pt x="6184304" y="3332115"/>
                </a:lnTo>
                <a:lnTo>
                  <a:pt x="6184304" y="1859240"/>
                </a:lnTo>
                <a:close/>
                <a:moveTo>
                  <a:pt x="3191152" y="1859240"/>
                </a:moveTo>
                <a:lnTo>
                  <a:pt x="3191152" y="3332115"/>
                </a:lnTo>
                <a:lnTo>
                  <a:pt x="5999116" y="3332115"/>
                </a:lnTo>
                <a:lnTo>
                  <a:pt x="5999116" y="1859240"/>
                </a:lnTo>
                <a:close/>
                <a:moveTo>
                  <a:pt x="3004803" y="1859240"/>
                </a:moveTo>
                <a:lnTo>
                  <a:pt x="3004803" y="3332115"/>
                </a:lnTo>
                <a:lnTo>
                  <a:pt x="3183952" y="3332115"/>
                </a:lnTo>
                <a:lnTo>
                  <a:pt x="3183952" y="1859240"/>
                </a:lnTo>
                <a:close/>
                <a:moveTo>
                  <a:pt x="190221" y="1859240"/>
                </a:moveTo>
                <a:lnTo>
                  <a:pt x="190221" y="3332115"/>
                </a:lnTo>
                <a:lnTo>
                  <a:pt x="2997602" y="3332115"/>
                </a:lnTo>
                <a:lnTo>
                  <a:pt x="2997602" y="1859240"/>
                </a:lnTo>
                <a:close/>
                <a:moveTo>
                  <a:pt x="9193444" y="1671302"/>
                </a:moveTo>
                <a:lnTo>
                  <a:pt x="9193444" y="1852040"/>
                </a:lnTo>
                <a:lnTo>
                  <a:pt x="12001406" y="1852040"/>
                </a:lnTo>
                <a:lnTo>
                  <a:pt x="12001406" y="1671302"/>
                </a:lnTo>
                <a:close/>
                <a:moveTo>
                  <a:pt x="9006666" y="1671302"/>
                </a:moveTo>
                <a:lnTo>
                  <a:pt x="9006666" y="1852040"/>
                </a:lnTo>
                <a:lnTo>
                  <a:pt x="9186244" y="1852040"/>
                </a:lnTo>
                <a:lnTo>
                  <a:pt x="9186244" y="1671302"/>
                </a:lnTo>
                <a:close/>
                <a:moveTo>
                  <a:pt x="6191504" y="1671302"/>
                </a:moveTo>
                <a:lnTo>
                  <a:pt x="6191504" y="1852040"/>
                </a:lnTo>
                <a:lnTo>
                  <a:pt x="8999466" y="1852040"/>
                </a:lnTo>
                <a:lnTo>
                  <a:pt x="8999466" y="1671302"/>
                </a:lnTo>
                <a:close/>
                <a:moveTo>
                  <a:pt x="6006316" y="1671302"/>
                </a:moveTo>
                <a:lnTo>
                  <a:pt x="6006316" y="1852040"/>
                </a:lnTo>
                <a:lnTo>
                  <a:pt x="6184304" y="1852040"/>
                </a:lnTo>
                <a:lnTo>
                  <a:pt x="6184304" y="1671302"/>
                </a:lnTo>
                <a:close/>
                <a:moveTo>
                  <a:pt x="3191152" y="1671302"/>
                </a:moveTo>
                <a:lnTo>
                  <a:pt x="3191152" y="1852040"/>
                </a:lnTo>
                <a:lnTo>
                  <a:pt x="5999116" y="1852040"/>
                </a:lnTo>
                <a:lnTo>
                  <a:pt x="5999116" y="1671302"/>
                </a:lnTo>
                <a:close/>
                <a:moveTo>
                  <a:pt x="3004803" y="1671302"/>
                </a:moveTo>
                <a:lnTo>
                  <a:pt x="3004803" y="1852040"/>
                </a:lnTo>
                <a:lnTo>
                  <a:pt x="3183952" y="1852040"/>
                </a:lnTo>
                <a:lnTo>
                  <a:pt x="3183952" y="1671302"/>
                </a:lnTo>
                <a:close/>
                <a:moveTo>
                  <a:pt x="190221" y="1671302"/>
                </a:moveTo>
                <a:lnTo>
                  <a:pt x="190221" y="1852040"/>
                </a:lnTo>
                <a:lnTo>
                  <a:pt x="2997602" y="1852040"/>
                </a:lnTo>
                <a:lnTo>
                  <a:pt x="2997602" y="1671302"/>
                </a:lnTo>
                <a:close/>
                <a:moveTo>
                  <a:pt x="9193444" y="190219"/>
                </a:moveTo>
                <a:lnTo>
                  <a:pt x="9193444" y="1664102"/>
                </a:lnTo>
                <a:lnTo>
                  <a:pt x="12001406" y="1664102"/>
                </a:lnTo>
                <a:lnTo>
                  <a:pt x="12001406" y="190219"/>
                </a:lnTo>
                <a:close/>
                <a:moveTo>
                  <a:pt x="9006666" y="190219"/>
                </a:moveTo>
                <a:lnTo>
                  <a:pt x="9006666" y="1664102"/>
                </a:lnTo>
                <a:lnTo>
                  <a:pt x="9186244" y="1664102"/>
                </a:lnTo>
                <a:lnTo>
                  <a:pt x="9186244" y="190219"/>
                </a:lnTo>
                <a:close/>
                <a:moveTo>
                  <a:pt x="6191504" y="190219"/>
                </a:moveTo>
                <a:lnTo>
                  <a:pt x="6191504" y="1664102"/>
                </a:lnTo>
                <a:lnTo>
                  <a:pt x="8999466" y="1664102"/>
                </a:lnTo>
                <a:lnTo>
                  <a:pt x="8999466" y="190219"/>
                </a:lnTo>
                <a:close/>
                <a:moveTo>
                  <a:pt x="6006316" y="190219"/>
                </a:moveTo>
                <a:lnTo>
                  <a:pt x="6006316" y="1664102"/>
                </a:lnTo>
                <a:lnTo>
                  <a:pt x="6184304" y="1664102"/>
                </a:lnTo>
                <a:lnTo>
                  <a:pt x="6184304" y="190219"/>
                </a:lnTo>
                <a:close/>
                <a:moveTo>
                  <a:pt x="3191152" y="190219"/>
                </a:moveTo>
                <a:lnTo>
                  <a:pt x="3191152" y="1664102"/>
                </a:lnTo>
                <a:lnTo>
                  <a:pt x="5999116" y="1664102"/>
                </a:lnTo>
                <a:lnTo>
                  <a:pt x="5999116" y="190219"/>
                </a:lnTo>
                <a:close/>
                <a:moveTo>
                  <a:pt x="3004803" y="190219"/>
                </a:moveTo>
                <a:lnTo>
                  <a:pt x="3004803" y="1664102"/>
                </a:lnTo>
                <a:lnTo>
                  <a:pt x="3183952" y="1664102"/>
                </a:lnTo>
                <a:lnTo>
                  <a:pt x="3183952" y="190219"/>
                </a:lnTo>
                <a:close/>
                <a:moveTo>
                  <a:pt x="190221" y="190219"/>
                </a:moveTo>
                <a:lnTo>
                  <a:pt x="190221" y="1664102"/>
                </a:lnTo>
                <a:lnTo>
                  <a:pt x="2997602" y="1664102"/>
                </a:lnTo>
                <a:lnTo>
                  <a:pt x="2997602" y="190219"/>
                </a:lnTo>
                <a:close/>
                <a:moveTo>
                  <a:pt x="183021" y="0"/>
                </a:moveTo>
                <a:lnTo>
                  <a:pt x="190221" y="0"/>
                </a:lnTo>
                <a:lnTo>
                  <a:pt x="190221" y="183019"/>
                </a:lnTo>
                <a:lnTo>
                  <a:pt x="2997602" y="183019"/>
                </a:lnTo>
                <a:lnTo>
                  <a:pt x="2997602" y="0"/>
                </a:lnTo>
                <a:lnTo>
                  <a:pt x="3004803" y="0"/>
                </a:lnTo>
                <a:lnTo>
                  <a:pt x="3004803" y="183019"/>
                </a:lnTo>
                <a:lnTo>
                  <a:pt x="3183952" y="183019"/>
                </a:lnTo>
                <a:lnTo>
                  <a:pt x="3183952" y="0"/>
                </a:lnTo>
                <a:lnTo>
                  <a:pt x="3191152" y="0"/>
                </a:lnTo>
                <a:lnTo>
                  <a:pt x="3191152" y="183019"/>
                </a:lnTo>
                <a:lnTo>
                  <a:pt x="5999116" y="183019"/>
                </a:lnTo>
                <a:lnTo>
                  <a:pt x="5999116" y="0"/>
                </a:lnTo>
                <a:lnTo>
                  <a:pt x="6006316" y="0"/>
                </a:lnTo>
                <a:lnTo>
                  <a:pt x="6006316" y="183019"/>
                </a:lnTo>
                <a:lnTo>
                  <a:pt x="6184304" y="183019"/>
                </a:lnTo>
                <a:lnTo>
                  <a:pt x="6184304" y="0"/>
                </a:lnTo>
                <a:lnTo>
                  <a:pt x="6191504" y="0"/>
                </a:lnTo>
                <a:lnTo>
                  <a:pt x="6191504" y="183019"/>
                </a:lnTo>
                <a:lnTo>
                  <a:pt x="8999466" y="183019"/>
                </a:lnTo>
                <a:lnTo>
                  <a:pt x="8999466" y="0"/>
                </a:lnTo>
                <a:lnTo>
                  <a:pt x="9006666" y="0"/>
                </a:lnTo>
                <a:lnTo>
                  <a:pt x="9006666" y="183019"/>
                </a:lnTo>
                <a:lnTo>
                  <a:pt x="9186244" y="183019"/>
                </a:lnTo>
                <a:lnTo>
                  <a:pt x="9186244" y="1"/>
                </a:lnTo>
                <a:lnTo>
                  <a:pt x="9193444" y="1"/>
                </a:lnTo>
                <a:lnTo>
                  <a:pt x="9193444" y="183019"/>
                </a:lnTo>
                <a:lnTo>
                  <a:pt x="12001406" y="183019"/>
                </a:lnTo>
                <a:lnTo>
                  <a:pt x="12001406" y="1"/>
                </a:lnTo>
                <a:lnTo>
                  <a:pt x="12008606" y="1"/>
                </a:lnTo>
                <a:lnTo>
                  <a:pt x="12008606" y="183019"/>
                </a:lnTo>
                <a:lnTo>
                  <a:pt x="12193200" y="183019"/>
                </a:lnTo>
                <a:lnTo>
                  <a:pt x="12193200" y="190219"/>
                </a:lnTo>
                <a:lnTo>
                  <a:pt x="12008606" y="190219"/>
                </a:lnTo>
                <a:lnTo>
                  <a:pt x="12008606" y="1664102"/>
                </a:lnTo>
                <a:lnTo>
                  <a:pt x="12193200" y="1664102"/>
                </a:lnTo>
                <a:lnTo>
                  <a:pt x="12193200" y="1671302"/>
                </a:lnTo>
                <a:lnTo>
                  <a:pt x="12008606" y="1671302"/>
                </a:lnTo>
                <a:lnTo>
                  <a:pt x="12008606" y="1852040"/>
                </a:lnTo>
                <a:lnTo>
                  <a:pt x="12193200" y="1852040"/>
                </a:lnTo>
                <a:lnTo>
                  <a:pt x="12193200" y="1859240"/>
                </a:lnTo>
                <a:lnTo>
                  <a:pt x="12008606" y="1859240"/>
                </a:lnTo>
                <a:lnTo>
                  <a:pt x="12008606" y="3332115"/>
                </a:lnTo>
                <a:lnTo>
                  <a:pt x="12193200" y="3332115"/>
                </a:lnTo>
                <a:lnTo>
                  <a:pt x="12193200" y="3339315"/>
                </a:lnTo>
                <a:lnTo>
                  <a:pt x="12008606" y="3339315"/>
                </a:lnTo>
                <a:lnTo>
                  <a:pt x="12008606" y="3517303"/>
                </a:lnTo>
                <a:lnTo>
                  <a:pt x="12193200" y="3517303"/>
                </a:lnTo>
                <a:lnTo>
                  <a:pt x="12193200" y="3524503"/>
                </a:lnTo>
                <a:lnTo>
                  <a:pt x="12008606" y="3524503"/>
                </a:lnTo>
                <a:lnTo>
                  <a:pt x="12008606" y="4998966"/>
                </a:lnTo>
                <a:lnTo>
                  <a:pt x="12193200" y="4998966"/>
                </a:lnTo>
                <a:lnTo>
                  <a:pt x="12193200" y="5006166"/>
                </a:lnTo>
                <a:lnTo>
                  <a:pt x="12008606" y="5006166"/>
                </a:lnTo>
                <a:lnTo>
                  <a:pt x="12008606" y="5185743"/>
                </a:lnTo>
                <a:lnTo>
                  <a:pt x="12193200" y="5185743"/>
                </a:lnTo>
                <a:lnTo>
                  <a:pt x="12193200" y="5192943"/>
                </a:lnTo>
                <a:lnTo>
                  <a:pt x="12008606" y="5192943"/>
                </a:lnTo>
                <a:lnTo>
                  <a:pt x="12008606" y="6668993"/>
                </a:lnTo>
                <a:lnTo>
                  <a:pt x="12193200" y="6668993"/>
                </a:lnTo>
                <a:lnTo>
                  <a:pt x="12193200" y="6676193"/>
                </a:lnTo>
                <a:lnTo>
                  <a:pt x="12008606" y="6676193"/>
                </a:lnTo>
                <a:lnTo>
                  <a:pt x="12008606" y="6857999"/>
                </a:lnTo>
                <a:lnTo>
                  <a:pt x="12001406" y="6857999"/>
                </a:lnTo>
                <a:lnTo>
                  <a:pt x="12001406" y="6676193"/>
                </a:lnTo>
                <a:lnTo>
                  <a:pt x="9193444" y="6676193"/>
                </a:lnTo>
                <a:lnTo>
                  <a:pt x="9193444" y="6857999"/>
                </a:lnTo>
                <a:lnTo>
                  <a:pt x="9186244" y="6857999"/>
                </a:lnTo>
                <a:lnTo>
                  <a:pt x="9186244" y="6676193"/>
                </a:lnTo>
                <a:lnTo>
                  <a:pt x="9006666" y="6676193"/>
                </a:lnTo>
                <a:lnTo>
                  <a:pt x="9006666" y="6857999"/>
                </a:lnTo>
                <a:lnTo>
                  <a:pt x="8999466" y="6857999"/>
                </a:lnTo>
                <a:lnTo>
                  <a:pt x="8999466" y="6676193"/>
                </a:lnTo>
                <a:lnTo>
                  <a:pt x="6191504" y="6676193"/>
                </a:lnTo>
                <a:lnTo>
                  <a:pt x="6191504" y="6857999"/>
                </a:lnTo>
                <a:lnTo>
                  <a:pt x="6184304" y="6857999"/>
                </a:lnTo>
                <a:lnTo>
                  <a:pt x="6184304" y="6676193"/>
                </a:lnTo>
                <a:lnTo>
                  <a:pt x="6006316" y="6676193"/>
                </a:lnTo>
                <a:lnTo>
                  <a:pt x="6006316" y="6857999"/>
                </a:lnTo>
                <a:lnTo>
                  <a:pt x="5999116" y="6857999"/>
                </a:lnTo>
                <a:lnTo>
                  <a:pt x="5999116" y="6676193"/>
                </a:lnTo>
                <a:lnTo>
                  <a:pt x="3191152" y="6676193"/>
                </a:lnTo>
                <a:lnTo>
                  <a:pt x="3191152" y="6857999"/>
                </a:lnTo>
                <a:lnTo>
                  <a:pt x="3183952" y="6857999"/>
                </a:lnTo>
                <a:lnTo>
                  <a:pt x="3183952" y="6676193"/>
                </a:lnTo>
                <a:lnTo>
                  <a:pt x="3004803" y="6676193"/>
                </a:lnTo>
                <a:lnTo>
                  <a:pt x="3004803" y="6857999"/>
                </a:lnTo>
                <a:lnTo>
                  <a:pt x="2997602" y="6857999"/>
                </a:lnTo>
                <a:lnTo>
                  <a:pt x="2997602" y="6676193"/>
                </a:lnTo>
                <a:lnTo>
                  <a:pt x="190221" y="6676193"/>
                </a:lnTo>
                <a:lnTo>
                  <a:pt x="190221" y="6857999"/>
                </a:lnTo>
                <a:lnTo>
                  <a:pt x="183021" y="6857999"/>
                </a:lnTo>
                <a:lnTo>
                  <a:pt x="183021" y="6676193"/>
                </a:lnTo>
                <a:lnTo>
                  <a:pt x="0" y="6676193"/>
                </a:lnTo>
                <a:lnTo>
                  <a:pt x="0" y="6668993"/>
                </a:lnTo>
                <a:lnTo>
                  <a:pt x="183021" y="6668993"/>
                </a:lnTo>
                <a:lnTo>
                  <a:pt x="183021" y="5192943"/>
                </a:lnTo>
                <a:lnTo>
                  <a:pt x="0" y="5192943"/>
                </a:lnTo>
                <a:lnTo>
                  <a:pt x="0" y="5185743"/>
                </a:lnTo>
                <a:lnTo>
                  <a:pt x="183021" y="5185743"/>
                </a:lnTo>
                <a:lnTo>
                  <a:pt x="183021" y="5006166"/>
                </a:lnTo>
                <a:lnTo>
                  <a:pt x="1" y="5006166"/>
                </a:lnTo>
                <a:lnTo>
                  <a:pt x="1" y="4998966"/>
                </a:lnTo>
                <a:lnTo>
                  <a:pt x="183021" y="4998966"/>
                </a:lnTo>
                <a:lnTo>
                  <a:pt x="183021" y="3524503"/>
                </a:lnTo>
                <a:lnTo>
                  <a:pt x="1" y="3524503"/>
                </a:lnTo>
                <a:lnTo>
                  <a:pt x="1" y="3517303"/>
                </a:lnTo>
                <a:lnTo>
                  <a:pt x="183021" y="3517303"/>
                </a:lnTo>
                <a:lnTo>
                  <a:pt x="183021" y="3339315"/>
                </a:lnTo>
                <a:lnTo>
                  <a:pt x="1" y="3339315"/>
                </a:lnTo>
                <a:lnTo>
                  <a:pt x="1" y="3332115"/>
                </a:lnTo>
                <a:lnTo>
                  <a:pt x="183021" y="3332115"/>
                </a:lnTo>
                <a:lnTo>
                  <a:pt x="183021" y="1859240"/>
                </a:lnTo>
                <a:lnTo>
                  <a:pt x="1" y="1859240"/>
                </a:lnTo>
                <a:lnTo>
                  <a:pt x="1" y="1852040"/>
                </a:lnTo>
                <a:lnTo>
                  <a:pt x="183021" y="1852040"/>
                </a:lnTo>
                <a:lnTo>
                  <a:pt x="183021" y="1671302"/>
                </a:lnTo>
                <a:lnTo>
                  <a:pt x="1" y="1671302"/>
                </a:lnTo>
                <a:lnTo>
                  <a:pt x="1" y="1664102"/>
                </a:lnTo>
                <a:lnTo>
                  <a:pt x="183021" y="1664102"/>
                </a:lnTo>
                <a:lnTo>
                  <a:pt x="183021" y="190219"/>
                </a:lnTo>
                <a:lnTo>
                  <a:pt x="1" y="190219"/>
                </a:lnTo>
                <a:lnTo>
                  <a:pt x="1" y="183019"/>
                </a:lnTo>
                <a:lnTo>
                  <a:pt x="183021" y="183019"/>
                </a:lnTo>
                <a:close/>
              </a:path>
            </a:pathLst>
          </a:custGeom>
          <a:solidFill>
            <a:srgbClr val="2A4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9" name="Logo">
            <a:extLst>
              <a:ext uri="{FF2B5EF4-FFF2-40B4-BE49-F238E27FC236}">
                <a16:creationId xmlns:a16="http://schemas.microsoft.com/office/drawing/2014/main" id="{F065CCFB-AEB8-FC9C-7290-5BFE3F24F2EE}"/>
              </a:ext>
            </a:extLst>
          </p:cNvPr>
          <p:cNvSpPr/>
          <p:nvPr userDrawn="1"/>
        </p:nvSpPr>
        <p:spPr bwMode="white">
          <a:xfrm>
            <a:off x="187325" y="1864444"/>
            <a:ext cx="1679576" cy="255624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2998615" y="1666875"/>
            <a:ext cx="9191625" cy="3522662"/>
          </a:xfrm>
        </p:spPr>
        <p:txBody>
          <a:bodyPr lIns="198000" tIns="144000" rIns="180000" bIns="144000" anchor="t"/>
          <a:lstStyle>
            <a:lvl1pPr algn="l">
              <a:lnSpc>
                <a:spcPct val="86000"/>
              </a:lnSpc>
              <a:defRPr sz="63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C2954703-2753-4E2F-FCA3-D6D9F68EB77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white">
          <a:xfrm>
            <a:off x="6206180" y="5151938"/>
            <a:ext cx="2808000" cy="198000"/>
          </a:xfrm>
        </p:spPr>
        <p:txBody>
          <a:bodyPr bIns="0"/>
          <a:lstStyle>
            <a:lvl1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</a:defRPr>
            </a:lvl1pPr>
            <a:lvl2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2pPr>
            <a:lvl3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3pPr>
            <a:lvl4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4pPr>
            <a:lvl5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5pPr>
            <a:lvl6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6pPr>
            <a:lvl7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7pPr>
            <a:lvl8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8pPr>
            <a:lvl9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/>
              <a:t>Click to insert date / version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FAED2660-8C3E-1565-6D1F-B6BB26B0029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white">
          <a:xfrm>
            <a:off x="3203302" y="5151938"/>
            <a:ext cx="2808000" cy="198000"/>
          </a:xfrm>
        </p:spPr>
        <p:txBody>
          <a:bodyPr bIns="0"/>
          <a:lstStyle>
            <a:lvl1pPr marL="0" indent="0">
              <a:lnSpc>
                <a:spcPct val="118000"/>
              </a:lnSpc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  <a:lvl2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2pPr>
            <a:lvl3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3pPr>
            <a:lvl4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4pPr>
            <a:lvl5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5pPr>
            <a:lvl6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6pPr>
            <a:lvl7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7pPr>
            <a:lvl8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8pPr>
            <a:lvl9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/>
              <a:t>Click to insert client name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CEED010C-A0AB-29BD-DDE2-C564BD98097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white">
          <a:xfrm>
            <a:off x="3203302" y="5392584"/>
            <a:ext cx="2808000" cy="198000"/>
          </a:xfrm>
        </p:spPr>
        <p:txBody>
          <a:bodyPr bIns="0"/>
          <a:lstStyle>
            <a:lvl1pPr marL="0" indent="0">
              <a:lnSpc>
                <a:spcPct val="118000"/>
              </a:lnSpc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  <a:lvl2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2pPr>
            <a:lvl3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3pPr>
            <a:lvl4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4pPr>
            <a:lvl5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5pPr>
            <a:lvl6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6pPr>
            <a:lvl7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7pPr>
            <a:lvl8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8pPr>
            <a:lvl9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/>
              <a:t>Click to insert project name</a:t>
            </a:r>
          </a:p>
        </p:txBody>
      </p:sp>
      <p:sp>
        <p:nvSpPr>
          <p:cNvPr id="5" name="Box">
            <a:extLst>
              <a:ext uri="{FF2B5EF4-FFF2-40B4-BE49-F238E27FC236}">
                <a16:creationId xmlns:a16="http://schemas.microsoft.com/office/drawing/2014/main" id="{03A0F438-4088-5AAB-159E-9333B609A02F}"/>
              </a:ext>
            </a:extLst>
          </p:cNvPr>
          <p:cNvSpPr/>
          <p:nvPr userDrawn="1"/>
        </p:nvSpPr>
        <p:spPr bwMode="white">
          <a:xfrm>
            <a:off x="3000375" y="1666874"/>
            <a:ext cx="187501" cy="1873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7" name="Box">
            <a:extLst>
              <a:ext uri="{FF2B5EF4-FFF2-40B4-BE49-F238E27FC236}">
                <a16:creationId xmlns:a16="http://schemas.microsoft.com/office/drawing/2014/main" id="{56974EA7-F7BD-1941-D933-C92C4666FD27}"/>
              </a:ext>
            </a:extLst>
          </p:cNvPr>
          <p:cNvSpPr/>
          <p:nvPr userDrawn="1"/>
        </p:nvSpPr>
        <p:spPr bwMode="white">
          <a:xfrm>
            <a:off x="3000375" y="5002212"/>
            <a:ext cx="187325" cy="1873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6" name="Box">
            <a:extLst>
              <a:ext uri="{FF2B5EF4-FFF2-40B4-BE49-F238E27FC236}">
                <a16:creationId xmlns:a16="http://schemas.microsoft.com/office/drawing/2014/main" id="{66A3D3DA-0B49-90D3-34F9-7D9680003524}"/>
              </a:ext>
            </a:extLst>
          </p:cNvPr>
          <p:cNvSpPr/>
          <p:nvPr userDrawn="1"/>
        </p:nvSpPr>
        <p:spPr bwMode="white">
          <a:xfrm>
            <a:off x="12004675" y="1666875"/>
            <a:ext cx="187325" cy="1873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8" name="Box">
            <a:extLst>
              <a:ext uri="{FF2B5EF4-FFF2-40B4-BE49-F238E27FC236}">
                <a16:creationId xmlns:a16="http://schemas.microsoft.com/office/drawing/2014/main" id="{9A49D4CB-D021-8272-A5EA-4155D0714E00}"/>
              </a:ext>
            </a:extLst>
          </p:cNvPr>
          <p:cNvSpPr/>
          <p:nvPr userDrawn="1"/>
        </p:nvSpPr>
        <p:spPr bwMode="white">
          <a:xfrm>
            <a:off x="12007056" y="5002213"/>
            <a:ext cx="187325" cy="1873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201F121-2588-6C55-1976-5CD7EC4260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0977" y="6556496"/>
            <a:ext cx="1413818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07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050">
          <p15:clr>
            <a:srgbClr val="A4A3A4"/>
          </p15:clr>
        </p15:guide>
        <p15:guide id="2" orient="horz" pos="1168">
          <p15:clr>
            <a:srgbClr val="A4A3A4"/>
          </p15:clr>
        </p15:guide>
        <p15:guide id="3" orient="horz" pos="2101">
          <p15:clr>
            <a:srgbClr val="A4A3A4"/>
          </p15:clr>
        </p15:guide>
        <p15:guide id="4" orient="horz" pos="2218">
          <p15:clr>
            <a:srgbClr val="A4A3A4"/>
          </p15:clr>
        </p15:guide>
        <p15:guide id="5" orient="horz" pos="3151">
          <p15:clr>
            <a:srgbClr val="A4A3A4"/>
          </p15:clr>
        </p15:guide>
        <p15:guide id="6" orient="horz" pos="3269">
          <p15:clr>
            <a:srgbClr val="A4A3A4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pag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s">
            <a:extLst>
              <a:ext uri="{FF2B5EF4-FFF2-40B4-BE49-F238E27FC236}">
                <a16:creationId xmlns:a16="http://schemas.microsoft.com/office/drawing/2014/main" id="{CA0DEA3C-AEE2-C307-5D8E-500705E9AB76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E7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sp>
        <p:nvSpPr>
          <p:cNvPr id="84" name="Grid">
            <a:extLst>
              <a:ext uri="{FF2B5EF4-FFF2-40B4-BE49-F238E27FC236}">
                <a16:creationId xmlns:a16="http://schemas.microsoft.com/office/drawing/2014/main" id="{6B14ED8E-E195-D0C0-D950-EEEE70133C27}"/>
              </a:ext>
            </a:extLst>
          </p:cNvPr>
          <p:cNvSpPr/>
          <p:nvPr userDrawn="1"/>
        </p:nvSpPr>
        <p:spPr>
          <a:xfrm>
            <a:off x="0" y="2"/>
            <a:ext cx="12193200" cy="6857999"/>
          </a:xfrm>
          <a:custGeom>
            <a:avLst/>
            <a:gdLst>
              <a:gd name="connsiteX0" fmla="*/ 9193444 w 12193200"/>
              <a:gd name="connsiteY0" fmla="*/ 5192943 h 6857999"/>
              <a:gd name="connsiteX1" fmla="*/ 9193444 w 12193200"/>
              <a:gd name="connsiteY1" fmla="*/ 6668993 h 6857999"/>
              <a:gd name="connsiteX2" fmla="*/ 12001406 w 12193200"/>
              <a:gd name="connsiteY2" fmla="*/ 6668993 h 6857999"/>
              <a:gd name="connsiteX3" fmla="*/ 12001406 w 12193200"/>
              <a:gd name="connsiteY3" fmla="*/ 5192943 h 6857999"/>
              <a:gd name="connsiteX4" fmla="*/ 9006666 w 12193200"/>
              <a:gd name="connsiteY4" fmla="*/ 5192943 h 6857999"/>
              <a:gd name="connsiteX5" fmla="*/ 9006666 w 12193200"/>
              <a:gd name="connsiteY5" fmla="*/ 6668993 h 6857999"/>
              <a:gd name="connsiteX6" fmla="*/ 9186244 w 12193200"/>
              <a:gd name="connsiteY6" fmla="*/ 6668993 h 6857999"/>
              <a:gd name="connsiteX7" fmla="*/ 9186244 w 12193200"/>
              <a:gd name="connsiteY7" fmla="*/ 5192943 h 6857999"/>
              <a:gd name="connsiteX8" fmla="*/ 6191504 w 12193200"/>
              <a:gd name="connsiteY8" fmla="*/ 5192943 h 6857999"/>
              <a:gd name="connsiteX9" fmla="*/ 6191504 w 12193200"/>
              <a:gd name="connsiteY9" fmla="*/ 6668993 h 6857999"/>
              <a:gd name="connsiteX10" fmla="*/ 8999466 w 12193200"/>
              <a:gd name="connsiteY10" fmla="*/ 6668993 h 6857999"/>
              <a:gd name="connsiteX11" fmla="*/ 8999466 w 12193200"/>
              <a:gd name="connsiteY11" fmla="*/ 5192943 h 6857999"/>
              <a:gd name="connsiteX12" fmla="*/ 6006316 w 12193200"/>
              <a:gd name="connsiteY12" fmla="*/ 5192943 h 6857999"/>
              <a:gd name="connsiteX13" fmla="*/ 6006316 w 12193200"/>
              <a:gd name="connsiteY13" fmla="*/ 6668993 h 6857999"/>
              <a:gd name="connsiteX14" fmla="*/ 6184304 w 12193200"/>
              <a:gd name="connsiteY14" fmla="*/ 6668993 h 6857999"/>
              <a:gd name="connsiteX15" fmla="*/ 6184304 w 12193200"/>
              <a:gd name="connsiteY15" fmla="*/ 5192943 h 6857999"/>
              <a:gd name="connsiteX16" fmla="*/ 3191152 w 12193200"/>
              <a:gd name="connsiteY16" fmla="*/ 5192943 h 6857999"/>
              <a:gd name="connsiteX17" fmla="*/ 3191152 w 12193200"/>
              <a:gd name="connsiteY17" fmla="*/ 6668993 h 6857999"/>
              <a:gd name="connsiteX18" fmla="*/ 5999116 w 12193200"/>
              <a:gd name="connsiteY18" fmla="*/ 6668993 h 6857999"/>
              <a:gd name="connsiteX19" fmla="*/ 5999116 w 12193200"/>
              <a:gd name="connsiteY19" fmla="*/ 5192943 h 6857999"/>
              <a:gd name="connsiteX20" fmla="*/ 3004803 w 12193200"/>
              <a:gd name="connsiteY20" fmla="*/ 5192943 h 6857999"/>
              <a:gd name="connsiteX21" fmla="*/ 3004803 w 12193200"/>
              <a:gd name="connsiteY21" fmla="*/ 6668993 h 6857999"/>
              <a:gd name="connsiteX22" fmla="*/ 3183952 w 12193200"/>
              <a:gd name="connsiteY22" fmla="*/ 6668993 h 6857999"/>
              <a:gd name="connsiteX23" fmla="*/ 3183952 w 12193200"/>
              <a:gd name="connsiteY23" fmla="*/ 5192943 h 6857999"/>
              <a:gd name="connsiteX24" fmla="*/ 190221 w 12193200"/>
              <a:gd name="connsiteY24" fmla="*/ 5192943 h 6857999"/>
              <a:gd name="connsiteX25" fmla="*/ 190221 w 12193200"/>
              <a:gd name="connsiteY25" fmla="*/ 6668993 h 6857999"/>
              <a:gd name="connsiteX26" fmla="*/ 2997602 w 12193200"/>
              <a:gd name="connsiteY26" fmla="*/ 6668993 h 6857999"/>
              <a:gd name="connsiteX27" fmla="*/ 2997602 w 12193200"/>
              <a:gd name="connsiteY27" fmla="*/ 5192943 h 6857999"/>
              <a:gd name="connsiteX28" fmla="*/ 9193444 w 12193200"/>
              <a:gd name="connsiteY28" fmla="*/ 5006166 h 6857999"/>
              <a:gd name="connsiteX29" fmla="*/ 9193444 w 12193200"/>
              <a:gd name="connsiteY29" fmla="*/ 5185743 h 6857999"/>
              <a:gd name="connsiteX30" fmla="*/ 12001406 w 12193200"/>
              <a:gd name="connsiteY30" fmla="*/ 5185743 h 6857999"/>
              <a:gd name="connsiteX31" fmla="*/ 12001406 w 12193200"/>
              <a:gd name="connsiteY31" fmla="*/ 5006166 h 6857999"/>
              <a:gd name="connsiteX32" fmla="*/ 9006666 w 12193200"/>
              <a:gd name="connsiteY32" fmla="*/ 5006166 h 6857999"/>
              <a:gd name="connsiteX33" fmla="*/ 9006666 w 12193200"/>
              <a:gd name="connsiteY33" fmla="*/ 5185743 h 6857999"/>
              <a:gd name="connsiteX34" fmla="*/ 9186244 w 12193200"/>
              <a:gd name="connsiteY34" fmla="*/ 5185743 h 6857999"/>
              <a:gd name="connsiteX35" fmla="*/ 9186244 w 12193200"/>
              <a:gd name="connsiteY35" fmla="*/ 5006166 h 6857999"/>
              <a:gd name="connsiteX36" fmla="*/ 6191504 w 12193200"/>
              <a:gd name="connsiteY36" fmla="*/ 5006166 h 6857999"/>
              <a:gd name="connsiteX37" fmla="*/ 6191504 w 12193200"/>
              <a:gd name="connsiteY37" fmla="*/ 5185743 h 6857999"/>
              <a:gd name="connsiteX38" fmla="*/ 8999466 w 12193200"/>
              <a:gd name="connsiteY38" fmla="*/ 5185743 h 6857999"/>
              <a:gd name="connsiteX39" fmla="*/ 8999466 w 12193200"/>
              <a:gd name="connsiteY39" fmla="*/ 5006166 h 6857999"/>
              <a:gd name="connsiteX40" fmla="*/ 6006316 w 12193200"/>
              <a:gd name="connsiteY40" fmla="*/ 5006166 h 6857999"/>
              <a:gd name="connsiteX41" fmla="*/ 6006316 w 12193200"/>
              <a:gd name="connsiteY41" fmla="*/ 5185743 h 6857999"/>
              <a:gd name="connsiteX42" fmla="*/ 6184304 w 12193200"/>
              <a:gd name="connsiteY42" fmla="*/ 5185743 h 6857999"/>
              <a:gd name="connsiteX43" fmla="*/ 6184304 w 12193200"/>
              <a:gd name="connsiteY43" fmla="*/ 5006166 h 6857999"/>
              <a:gd name="connsiteX44" fmla="*/ 3191152 w 12193200"/>
              <a:gd name="connsiteY44" fmla="*/ 5006166 h 6857999"/>
              <a:gd name="connsiteX45" fmla="*/ 3191152 w 12193200"/>
              <a:gd name="connsiteY45" fmla="*/ 5185743 h 6857999"/>
              <a:gd name="connsiteX46" fmla="*/ 5999116 w 12193200"/>
              <a:gd name="connsiteY46" fmla="*/ 5185743 h 6857999"/>
              <a:gd name="connsiteX47" fmla="*/ 5999116 w 12193200"/>
              <a:gd name="connsiteY47" fmla="*/ 5006166 h 6857999"/>
              <a:gd name="connsiteX48" fmla="*/ 3004803 w 12193200"/>
              <a:gd name="connsiteY48" fmla="*/ 5006166 h 6857999"/>
              <a:gd name="connsiteX49" fmla="*/ 3004803 w 12193200"/>
              <a:gd name="connsiteY49" fmla="*/ 5185743 h 6857999"/>
              <a:gd name="connsiteX50" fmla="*/ 3183952 w 12193200"/>
              <a:gd name="connsiteY50" fmla="*/ 5185743 h 6857999"/>
              <a:gd name="connsiteX51" fmla="*/ 3183952 w 12193200"/>
              <a:gd name="connsiteY51" fmla="*/ 5006166 h 6857999"/>
              <a:gd name="connsiteX52" fmla="*/ 190221 w 12193200"/>
              <a:gd name="connsiteY52" fmla="*/ 5006166 h 6857999"/>
              <a:gd name="connsiteX53" fmla="*/ 190221 w 12193200"/>
              <a:gd name="connsiteY53" fmla="*/ 5185743 h 6857999"/>
              <a:gd name="connsiteX54" fmla="*/ 2997602 w 12193200"/>
              <a:gd name="connsiteY54" fmla="*/ 5185743 h 6857999"/>
              <a:gd name="connsiteX55" fmla="*/ 2997602 w 12193200"/>
              <a:gd name="connsiteY55" fmla="*/ 5006166 h 6857999"/>
              <a:gd name="connsiteX56" fmla="*/ 9193444 w 12193200"/>
              <a:gd name="connsiteY56" fmla="*/ 3524503 h 6857999"/>
              <a:gd name="connsiteX57" fmla="*/ 9193444 w 12193200"/>
              <a:gd name="connsiteY57" fmla="*/ 4998966 h 6857999"/>
              <a:gd name="connsiteX58" fmla="*/ 12001406 w 12193200"/>
              <a:gd name="connsiteY58" fmla="*/ 4998966 h 6857999"/>
              <a:gd name="connsiteX59" fmla="*/ 12001406 w 12193200"/>
              <a:gd name="connsiteY59" fmla="*/ 3524503 h 6857999"/>
              <a:gd name="connsiteX60" fmla="*/ 9006666 w 12193200"/>
              <a:gd name="connsiteY60" fmla="*/ 3524503 h 6857999"/>
              <a:gd name="connsiteX61" fmla="*/ 9006666 w 12193200"/>
              <a:gd name="connsiteY61" fmla="*/ 4998966 h 6857999"/>
              <a:gd name="connsiteX62" fmla="*/ 9186244 w 12193200"/>
              <a:gd name="connsiteY62" fmla="*/ 4998966 h 6857999"/>
              <a:gd name="connsiteX63" fmla="*/ 9186244 w 12193200"/>
              <a:gd name="connsiteY63" fmla="*/ 3524503 h 6857999"/>
              <a:gd name="connsiteX64" fmla="*/ 6191504 w 12193200"/>
              <a:gd name="connsiteY64" fmla="*/ 3524503 h 6857999"/>
              <a:gd name="connsiteX65" fmla="*/ 6191504 w 12193200"/>
              <a:gd name="connsiteY65" fmla="*/ 4998966 h 6857999"/>
              <a:gd name="connsiteX66" fmla="*/ 8999466 w 12193200"/>
              <a:gd name="connsiteY66" fmla="*/ 4998966 h 6857999"/>
              <a:gd name="connsiteX67" fmla="*/ 8999466 w 12193200"/>
              <a:gd name="connsiteY67" fmla="*/ 3524503 h 6857999"/>
              <a:gd name="connsiteX68" fmla="*/ 6006316 w 12193200"/>
              <a:gd name="connsiteY68" fmla="*/ 3524503 h 6857999"/>
              <a:gd name="connsiteX69" fmla="*/ 6006316 w 12193200"/>
              <a:gd name="connsiteY69" fmla="*/ 4998966 h 6857999"/>
              <a:gd name="connsiteX70" fmla="*/ 6184304 w 12193200"/>
              <a:gd name="connsiteY70" fmla="*/ 4998966 h 6857999"/>
              <a:gd name="connsiteX71" fmla="*/ 6184304 w 12193200"/>
              <a:gd name="connsiteY71" fmla="*/ 3524503 h 6857999"/>
              <a:gd name="connsiteX72" fmla="*/ 3191152 w 12193200"/>
              <a:gd name="connsiteY72" fmla="*/ 3524503 h 6857999"/>
              <a:gd name="connsiteX73" fmla="*/ 3191152 w 12193200"/>
              <a:gd name="connsiteY73" fmla="*/ 4998966 h 6857999"/>
              <a:gd name="connsiteX74" fmla="*/ 5999116 w 12193200"/>
              <a:gd name="connsiteY74" fmla="*/ 4998966 h 6857999"/>
              <a:gd name="connsiteX75" fmla="*/ 5999116 w 12193200"/>
              <a:gd name="connsiteY75" fmla="*/ 3524503 h 6857999"/>
              <a:gd name="connsiteX76" fmla="*/ 3004803 w 12193200"/>
              <a:gd name="connsiteY76" fmla="*/ 3524503 h 6857999"/>
              <a:gd name="connsiteX77" fmla="*/ 3004803 w 12193200"/>
              <a:gd name="connsiteY77" fmla="*/ 4998966 h 6857999"/>
              <a:gd name="connsiteX78" fmla="*/ 3183952 w 12193200"/>
              <a:gd name="connsiteY78" fmla="*/ 4998966 h 6857999"/>
              <a:gd name="connsiteX79" fmla="*/ 3183952 w 12193200"/>
              <a:gd name="connsiteY79" fmla="*/ 3524503 h 6857999"/>
              <a:gd name="connsiteX80" fmla="*/ 190221 w 12193200"/>
              <a:gd name="connsiteY80" fmla="*/ 3524503 h 6857999"/>
              <a:gd name="connsiteX81" fmla="*/ 190221 w 12193200"/>
              <a:gd name="connsiteY81" fmla="*/ 4998966 h 6857999"/>
              <a:gd name="connsiteX82" fmla="*/ 2997602 w 12193200"/>
              <a:gd name="connsiteY82" fmla="*/ 4998966 h 6857999"/>
              <a:gd name="connsiteX83" fmla="*/ 2997602 w 12193200"/>
              <a:gd name="connsiteY83" fmla="*/ 3524503 h 6857999"/>
              <a:gd name="connsiteX84" fmla="*/ 9193444 w 12193200"/>
              <a:gd name="connsiteY84" fmla="*/ 3339315 h 6857999"/>
              <a:gd name="connsiteX85" fmla="*/ 9193444 w 12193200"/>
              <a:gd name="connsiteY85" fmla="*/ 3517303 h 6857999"/>
              <a:gd name="connsiteX86" fmla="*/ 12001406 w 12193200"/>
              <a:gd name="connsiteY86" fmla="*/ 3517303 h 6857999"/>
              <a:gd name="connsiteX87" fmla="*/ 12001406 w 12193200"/>
              <a:gd name="connsiteY87" fmla="*/ 3339315 h 6857999"/>
              <a:gd name="connsiteX88" fmla="*/ 9006666 w 12193200"/>
              <a:gd name="connsiteY88" fmla="*/ 3339315 h 6857999"/>
              <a:gd name="connsiteX89" fmla="*/ 9006666 w 12193200"/>
              <a:gd name="connsiteY89" fmla="*/ 3517303 h 6857999"/>
              <a:gd name="connsiteX90" fmla="*/ 9186244 w 12193200"/>
              <a:gd name="connsiteY90" fmla="*/ 3517303 h 6857999"/>
              <a:gd name="connsiteX91" fmla="*/ 9186244 w 12193200"/>
              <a:gd name="connsiteY91" fmla="*/ 3339315 h 6857999"/>
              <a:gd name="connsiteX92" fmla="*/ 6191504 w 12193200"/>
              <a:gd name="connsiteY92" fmla="*/ 3339315 h 6857999"/>
              <a:gd name="connsiteX93" fmla="*/ 6191504 w 12193200"/>
              <a:gd name="connsiteY93" fmla="*/ 3517303 h 6857999"/>
              <a:gd name="connsiteX94" fmla="*/ 8999466 w 12193200"/>
              <a:gd name="connsiteY94" fmla="*/ 3517303 h 6857999"/>
              <a:gd name="connsiteX95" fmla="*/ 8999466 w 12193200"/>
              <a:gd name="connsiteY95" fmla="*/ 3339315 h 6857999"/>
              <a:gd name="connsiteX96" fmla="*/ 6006316 w 12193200"/>
              <a:gd name="connsiteY96" fmla="*/ 3339315 h 6857999"/>
              <a:gd name="connsiteX97" fmla="*/ 6006316 w 12193200"/>
              <a:gd name="connsiteY97" fmla="*/ 3517303 h 6857999"/>
              <a:gd name="connsiteX98" fmla="*/ 6184304 w 12193200"/>
              <a:gd name="connsiteY98" fmla="*/ 3517303 h 6857999"/>
              <a:gd name="connsiteX99" fmla="*/ 6184304 w 12193200"/>
              <a:gd name="connsiteY99" fmla="*/ 3339315 h 6857999"/>
              <a:gd name="connsiteX100" fmla="*/ 3191152 w 12193200"/>
              <a:gd name="connsiteY100" fmla="*/ 3339315 h 6857999"/>
              <a:gd name="connsiteX101" fmla="*/ 3191152 w 12193200"/>
              <a:gd name="connsiteY101" fmla="*/ 3517303 h 6857999"/>
              <a:gd name="connsiteX102" fmla="*/ 5999116 w 12193200"/>
              <a:gd name="connsiteY102" fmla="*/ 3517303 h 6857999"/>
              <a:gd name="connsiteX103" fmla="*/ 5999116 w 12193200"/>
              <a:gd name="connsiteY103" fmla="*/ 3339315 h 6857999"/>
              <a:gd name="connsiteX104" fmla="*/ 3004803 w 12193200"/>
              <a:gd name="connsiteY104" fmla="*/ 3339315 h 6857999"/>
              <a:gd name="connsiteX105" fmla="*/ 3004803 w 12193200"/>
              <a:gd name="connsiteY105" fmla="*/ 3517303 h 6857999"/>
              <a:gd name="connsiteX106" fmla="*/ 3183952 w 12193200"/>
              <a:gd name="connsiteY106" fmla="*/ 3517303 h 6857999"/>
              <a:gd name="connsiteX107" fmla="*/ 3183952 w 12193200"/>
              <a:gd name="connsiteY107" fmla="*/ 3339315 h 6857999"/>
              <a:gd name="connsiteX108" fmla="*/ 190221 w 12193200"/>
              <a:gd name="connsiteY108" fmla="*/ 3339315 h 6857999"/>
              <a:gd name="connsiteX109" fmla="*/ 190221 w 12193200"/>
              <a:gd name="connsiteY109" fmla="*/ 3517303 h 6857999"/>
              <a:gd name="connsiteX110" fmla="*/ 2997602 w 12193200"/>
              <a:gd name="connsiteY110" fmla="*/ 3517303 h 6857999"/>
              <a:gd name="connsiteX111" fmla="*/ 2997602 w 12193200"/>
              <a:gd name="connsiteY111" fmla="*/ 3339315 h 6857999"/>
              <a:gd name="connsiteX112" fmla="*/ 9193444 w 12193200"/>
              <a:gd name="connsiteY112" fmla="*/ 1859240 h 6857999"/>
              <a:gd name="connsiteX113" fmla="*/ 9193444 w 12193200"/>
              <a:gd name="connsiteY113" fmla="*/ 3332115 h 6857999"/>
              <a:gd name="connsiteX114" fmla="*/ 12001406 w 12193200"/>
              <a:gd name="connsiteY114" fmla="*/ 3332115 h 6857999"/>
              <a:gd name="connsiteX115" fmla="*/ 12001406 w 12193200"/>
              <a:gd name="connsiteY115" fmla="*/ 1859240 h 6857999"/>
              <a:gd name="connsiteX116" fmla="*/ 9006666 w 12193200"/>
              <a:gd name="connsiteY116" fmla="*/ 1859240 h 6857999"/>
              <a:gd name="connsiteX117" fmla="*/ 9006666 w 12193200"/>
              <a:gd name="connsiteY117" fmla="*/ 3332115 h 6857999"/>
              <a:gd name="connsiteX118" fmla="*/ 9186244 w 12193200"/>
              <a:gd name="connsiteY118" fmla="*/ 3332115 h 6857999"/>
              <a:gd name="connsiteX119" fmla="*/ 9186244 w 12193200"/>
              <a:gd name="connsiteY119" fmla="*/ 1859240 h 6857999"/>
              <a:gd name="connsiteX120" fmla="*/ 6191504 w 12193200"/>
              <a:gd name="connsiteY120" fmla="*/ 1859240 h 6857999"/>
              <a:gd name="connsiteX121" fmla="*/ 6191504 w 12193200"/>
              <a:gd name="connsiteY121" fmla="*/ 3332115 h 6857999"/>
              <a:gd name="connsiteX122" fmla="*/ 8999466 w 12193200"/>
              <a:gd name="connsiteY122" fmla="*/ 3332115 h 6857999"/>
              <a:gd name="connsiteX123" fmla="*/ 8999466 w 12193200"/>
              <a:gd name="connsiteY123" fmla="*/ 1859240 h 6857999"/>
              <a:gd name="connsiteX124" fmla="*/ 6006316 w 12193200"/>
              <a:gd name="connsiteY124" fmla="*/ 1859240 h 6857999"/>
              <a:gd name="connsiteX125" fmla="*/ 6006316 w 12193200"/>
              <a:gd name="connsiteY125" fmla="*/ 3332115 h 6857999"/>
              <a:gd name="connsiteX126" fmla="*/ 6184304 w 12193200"/>
              <a:gd name="connsiteY126" fmla="*/ 3332115 h 6857999"/>
              <a:gd name="connsiteX127" fmla="*/ 6184304 w 12193200"/>
              <a:gd name="connsiteY127" fmla="*/ 1859240 h 6857999"/>
              <a:gd name="connsiteX128" fmla="*/ 3191152 w 12193200"/>
              <a:gd name="connsiteY128" fmla="*/ 1859240 h 6857999"/>
              <a:gd name="connsiteX129" fmla="*/ 3191152 w 12193200"/>
              <a:gd name="connsiteY129" fmla="*/ 3332115 h 6857999"/>
              <a:gd name="connsiteX130" fmla="*/ 5999116 w 12193200"/>
              <a:gd name="connsiteY130" fmla="*/ 3332115 h 6857999"/>
              <a:gd name="connsiteX131" fmla="*/ 5999116 w 12193200"/>
              <a:gd name="connsiteY131" fmla="*/ 1859240 h 6857999"/>
              <a:gd name="connsiteX132" fmla="*/ 3004803 w 12193200"/>
              <a:gd name="connsiteY132" fmla="*/ 1859240 h 6857999"/>
              <a:gd name="connsiteX133" fmla="*/ 3004803 w 12193200"/>
              <a:gd name="connsiteY133" fmla="*/ 3332115 h 6857999"/>
              <a:gd name="connsiteX134" fmla="*/ 3183952 w 12193200"/>
              <a:gd name="connsiteY134" fmla="*/ 3332115 h 6857999"/>
              <a:gd name="connsiteX135" fmla="*/ 3183952 w 12193200"/>
              <a:gd name="connsiteY135" fmla="*/ 1859240 h 6857999"/>
              <a:gd name="connsiteX136" fmla="*/ 190221 w 12193200"/>
              <a:gd name="connsiteY136" fmla="*/ 1859240 h 6857999"/>
              <a:gd name="connsiteX137" fmla="*/ 190221 w 12193200"/>
              <a:gd name="connsiteY137" fmla="*/ 3332115 h 6857999"/>
              <a:gd name="connsiteX138" fmla="*/ 2997602 w 12193200"/>
              <a:gd name="connsiteY138" fmla="*/ 3332115 h 6857999"/>
              <a:gd name="connsiteX139" fmla="*/ 2997602 w 12193200"/>
              <a:gd name="connsiteY139" fmla="*/ 1859240 h 6857999"/>
              <a:gd name="connsiteX140" fmla="*/ 9193444 w 12193200"/>
              <a:gd name="connsiteY140" fmla="*/ 1671302 h 6857999"/>
              <a:gd name="connsiteX141" fmla="*/ 9193444 w 12193200"/>
              <a:gd name="connsiteY141" fmla="*/ 1852040 h 6857999"/>
              <a:gd name="connsiteX142" fmla="*/ 12001406 w 12193200"/>
              <a:gd name="connsiteY142" fmla="*/ 1852040 h 6857999"/>
              <a:gd name="connsiteX143" fmla="*/ 12001406 w 12193200"/>
              <a:gd name="connsiteY143" fmla="*/ 1671302 h 6857999"/>
              <a:gd name="connsiteX144" fmla="*/ 9006666 w 12193200"/>
              <a:gd name="connsiteY144" fmla="*/ 1671302 h 6857999"/>
              <a:gd name="connsiteX145" fmla="*/ 9006666 w 12193200"/>
              <a:gd name="connsiteY145" fmla="*/ 1852040 h 6857999"/>
              <a:gd name="connsiteX146" fmla="*/ 9186244 w 12193200"/>
              <a:gd name="connsiteY146" fmla="*/ 1852040 h 6857999"/>
              <a:gd name="connsiteX147" fmla="*/ 9186244 w 12193200"/>
              <a:gd name="connsiteY147" fmla="*/ 1671302 h 6857999"/>
              <a:gd name="connsiteX148" fmla="*/ 6191504 w 12193200"/>
              <a:gd name="connsiteY148" fmla="*/ 1671302 h 6857999"/>
              <a:gd name="connsiteX149" fmla="*/ 6191504 w 12193200"/>
              <a:gd name="connsiteY149" fmla="*/ 1852040 h 6857999"/>
              <a:gd name="connsiteX150" fmla="*/ 8999466 w 12193200"/>
              <a:gd name="connsiteY150" fmla="*/ 1852040 h 6857999"/>
              <a:gd name="connsiteX151" fmla="*/ 8999466 w 12193200"/>
              <a:gd name="connsiteY151" fmla="*/ 1671302 h 6857999"/>
              <a:gd name="connsiteX152" fmla="*/ 6006316 w 12193200"/>
              <a:gd name="connsiteY152" fmla="*/ 1671302 h 6857999"/>
              <a:gd name="connsiteX153" fmla="*/ 6006316 w 12193200"/>
              <a:gd name="connsiteY153" fmla="*/ 1852040 h 6857999"/>
              <a:gd name="connsiteX154" fmla="*/ 6184304 w 12193200"/>
              <a:gd name="connsiteY154" fmla="*/ 1852040 h 6857999"/>
              <a:gd name="connsiteX155" fmla="*/ 6184304 w 12193200"/>
              <a:gd name="connsiteY155" fmla="*/ 1671302 h 6857999"/>
              <a:gd name="connsiteX156" fmla="*/ 3191152 w 12193200"/>
              <a:gd name="connsiteY156" fmla="*/ 1671302 h 6857999"/>
              <a:gd name="connsiteX157" fmla="*/ 3191152 w 12193200"/>
              <a:gd name="connsiteY157" fmla="*/ 1852040 h 6857999"/>
              <a:gd name="connsiteX158" fmla="*/ 5999116 w 12193200"/>
              <a:gd name="connsiteY158" fmla="*/ 1852040 h 6857999"/>
              <a:gd name="connsiteX159" fmla="*/ 5999116 w 12193200"/>
              <a:gd name="connsiteY159" fmla="*/ 1671302 h 6857999"/>
              <a:gd name="connsiteX160" fmla="*/ 3004803 w 12193200"/>
              <a:gd name="connsiteY160" fmla="*/ 1671302 h 6857999"/>
              <a:gd name="connsiteX161" fmla="*/ 3004803 w 12193200"/>
              <a:gd name="connsiteY161" fmla="*/ 1852040 h 6857999"/>
              <a:gd name="connsiteX162" fmla="*/ 3183952 w 12193200"/>
              <a:gd name="connsiteY162" fmla="*/ 1852040 h 6857999"/>
              <a:gd name="connsiteX163" fmla="*/ 3183952 w 12193200"/>
              <a:gd name="connsiteY163" fmla="*/ 1671302 h 6857999"/>
              <a:gd name="connsiteX164" fmla="*/ 190221 w 12193200"/>
              <a:gd name="connsiteY164" fmla="*/ 1671302 h 6857999"/>
              <a:gd name="connsiteX165" fmla="*/ 190221 w 12193200"/>
              <a:gd name="connsiteY165" fmla="*/ 1852040 h 6857999"/>
              <a:gd name="connsiteX166" fmla="*/ 2997602 w 12193200"/>
              <a:gd name="connsiteY166" fmla="*/ 1852040 h 6857999"/>
              <a:gd name="connsiteX167" fmla="*/ 2997602 w 12193200"/>
              <a:gd name="connsiteY167" fmla="*/ 1671302 h 6857999"/>
              <a:gd name="connsiteX168" fmla="*/ 9193444 w 12193200"/>
              <a:gd name="connsiteY168" fmla="*/ 190219 h 6857999"/>
              <a:gd name="connsiteX169" fmla="*/ 9193444 w 12193200"/>
              <a:gd name="connsiteY169" fmla="*/ 1664102 h 6857999"/>
              <a:gd name="connsiteX170" fmla="*/ 12001406 w 12193200"/>
              <a:gd name="connsiteY170" fmla="*/ 1664102 h 6857999"/>
              <a:gd name="connsiteX171" fmla="*/ 12001406 w 12193200"/>
              <a:gd name="connsiteY171" fmla="*/ 190219 h 6857999"/>
              <a:gd name="connsiteX172" fmla="*/ 9006666 w 12193200"/>
              <a:gd name="connsiteY172" fmla="*/ 190219 h 6857999"/>
              <a:gd name="connsiteX173" fmla="*/ 9006666 w 12193200"/>
              <a:gd name="connsiteY173" fmla="*/ 1664102 h 6857999"/>
              <a:gd name="connsiteX174" fmla="*/ 9186244 w 12193200"/>
              <a:gd name="connsiteY174" fmla="*/ 1664102 h 6857999"/>
              <a:gd name="connsiteX175" fmla="*/ 9186244 w 12193200"/>
              <a:gd name="connsiteY175" fmla="*/ 190219 h 6857999"/>
              <a:gd name="connsiteX176" fmla="*/ 6191504 w 12193200"/>
              <a:gd name="connsiteY176" fmla="*/ 190219 h 6857999"/>
              <a:gd name="connsiteX177" fmla="*/ 6191504 w 12193200"/>
              <a:gd name="connsiteY177" fmla="*/ 1664102 h 6857999"/>
              <a:gd name="connsiteX178" fmla="*/ 8999466 w 12193200"/>
              <a:gd name="connsiteY178" fmla="*/ 1664102 h 6857999"/>
              <a:gd name="connsiteX179" fmla="*/ 8999466 w 12193200"/>
              <a:gd name="connsiteY179" fmla="*/ 190219 h 6857999"/>
              <a:gd name="connsiteX180" fmla="*/ 6006316 w 12193200"/>
              <a:gd name="connsiteY180" fmla="*/ 190219 h 6857999"/>
              <a:gd name="connsiteX181" fmla="*/ 6006316 w 12193200"/>
              <a:gd name="connsiteY181" fmla="*/ 1664102 h 6857999"/>
              <a:gd name="connsiteX182" fmla="*/ 6184304 w 12193200"/>
              <a:gd name="connsiteY182" fmla="*/ 1664102 h 6857999"/>
              <a:gd name="connsiteX183" fmla="*/ 6184304 w 12193200"/>
              <a:gd name="connsiteY183" fmla="*/ 190219 h 6857999"/>
              <a:gd name="connsiteX184" fmla="*/ 3191152 w 12193200"/>
              <a:gd name="connsiteY184" fmla="*/ 190219 h 6857999"/>
              <a:gd name="connsiteX185" fmla="*/ 3191152 w 12193200"/>
              <a:gd name="connsiteY185" fmla="*/ 1664102 h 6857999"/>
              <a:gd name="connsiteX186" fmla="*/ 5999116 w 12193200"/>
              <a:gd name="connsiteY186" fmla="*/ 1664102 h 6857999"/>
              <a:gd name="connsiteX187" fmla="*/ 5999116 w 12193200"/>
              <a:gd name="connsiteY187" fmla="*/ 190219 h 6857999"/>
              <a:gd name="connsiteX188" fmla="*/ 3004803 w 12193200"/>
              <a:gd name="connsiteY188" fmla="*/ 190219 h 6857999"/>
              <a:gd name="connsiteX189" fmla="*/ 3004803 w 12193200"/>
              <a:gd name="connsiteY189" fmla="*/ 1664102 h 6857999"/>
              <a:gd name="connsiteX190" fmla="*/ 3183952 w 12193200"/>
              <a:gd name="connsiteY190" fmla="*/ 1664102 h 6857999"/>
              <a:gd name="connsiteX191" fmla="*/ 3183952 w 12193200"/>
              <a:gd name="connsiteY191" fmla="*/ 190219 h 6857999"/>
              <a:gd name="connsiteX192" fmla="*/ 190221 w 12193200"/>
              <a:gd name="connsiteY192" fmla="*/ 190219 h 6857999"/>
              <a:gd name="connsiteX193" fmla="*/ 190221 w 12193200"/>
              <a:gd name="connsiteY193" fmla="*/ 1664102 h 6857999"/>
              <a:gd name="connsiteX194" fmla="*/ 2997602 w 12193200"/>
              <a:gd name="connsiteY194" fmla="*/ 1664102 h 6857999"/>
              <a:gd name="connsiteX195" fmla="*/ 2997602 w 12193200"/>
              <a:gd name="connsiteY195" fmla="*/ 190219 h 6857999"/>
              <a:gd name="connsiteX196" fmla="*/ 183021 w 12193200"/>
              <a:gd name="connsiteY196" fmla="*/ 0 h 6857999"/>
              <a:gd name="connsiteX197" fmla="*/ 190221 w 12193200"/>
              <a:gd name="connsiteY197" fmla="*/ 0 h 6857999"/>
              <a:gd name="connsiteX198" fmla="*/ 190221 w 12193200"/>
              <a:gd name="connsiteY198" fmla="*/ 183019 h 6857999"/>
              <a:gd name="connsiteX199" fmla="*/ 2997602 w 12193200"/>
              <a:gd name="connsiteY199" fmla="*/ 183019 h 6857999"/>
              <a:gd name="connsiteX200" fmla="*/ 2997602 w 12193200"/>
              <a:gd name="connsiteY200" fmla="*/ 0 h 6857999"/>
              <a:gd name="connsiteX201" fmla="*/ 3004803 w 12193200"/>
              <a:gd name="connsiteY201" fmla="*/ 0 h 6857999"/>
              <a:gd name="connsiteX202" fmla="*/ 3004803 w 12193200"/>
              <a:gd name="connsiteY202" fmla="*/ 183019 h 6857999"/>
              <a:gd name="connsiteX203" fmla="*/ 3183952 w 12193200"/>
              <a:gd name="connsiteY203" fmla="*/ 183019 h 6857999"/>
              <a:gd name="connsiteX204" fmla="*/ 3183952 w 12193200"/>
              <a:gd name="connsiteY204" fmla="*/ 0 h 6857999"/>
              <a:gd name="connsiteX205" fmla="*/ 3191152 w 12193200"/>
              <a:gd name="connsiteY205" fmla="*/ 0 h 6857999"/>
              <a:gd name="connsiteX206" fmla="*/ 3191152 w 12193200"/>
              <a:gd name="connsiteY206" fmla="*/ 183019 h 6857999"/>
              <a:gd name="connsiteX207" fmla="*/ 5999116 w 12193200"/>
              <a:gd name="connsiteY207" fmla="*/ 183019 h 6857999"/>
              <a:gd name="connsiteX208" fmla="*/ 5999116 w 12193200"/>
              <a:gd name="connsiteY208" fmla="*/ 0 h 6857999"/>
              <a:gd name="connsiteX209" fmla="*/ 6006316 w 12193200"/>
              <a:gd name="connsiteY209" fmla="*/ 0 h 6857999"/>
              <a:gd name="connsiteX210" fmla="*/ 6006316 w 12193200"/>
              <a:gd name="connsiteY210" fmla="*/ 183019 h 6857999"/>
              <a:gd name="connsiteX211" fmla="*/ 6184304 w 12193200"/>
              <a:gd name="connsiteY211" fmla="*/ 183019 h 6857999"/>
              <a:gd name="connsiteX212" fmla="*/ 6184304 w 12193200"/>
              <a:gd name="connsiteY212" fmla="*/ 0 h 6857999"/>
              <a:gd name="connsiteX213" fmla="*/ 6191504 w 12193200"/>
              <a:gd name="connsiteY213" fmla="*/ 0 h 6857999"/>
              <a:gd name="connsiteX214" fmla="*/ 6191504 w 12193200"/>
              <a:gd name="connsiteY214" fmla="*/ 183019 h 6857999"/>
              <a:gd name="connsiteX215" fmla="*/ 8999466 w 12193200"/>
              <a:gd name="connsiteY215" fmla="*/ 183019 h 6857999"/>
              <a:gd name="connsiteX216" fmla="*/ 8999466 w 12193200"/>
              <a:gd name="connsiteY216" fmla="*/ 0 h 6857999"/>
              <a:gd name="connsiteX217" fmla="*/ 9006666 w 12193200"/>
              <a:gd name="connsiteY217" fmla="*/ 0 h 6857999"/>
              <a:gd name="connsiteX218" fmla="*/ 9006666 w 12193200"/>
              <a:gd name="connsiteY218" fmla="*/ 183019 h 6857999"/>
              <a:gd name="connsiteX219" fmla="*/ 9186244 w 12193200"/>
              <a:gd name="connsiteY219" fmla="*/ 183019 h 6857999"/>
              <a:gd name="connsiteX220" fmla="*/ 9186244 w 12193200"/>
              <a:gd name="connsiteY220" fmla="*/ 1 h 6857999"/>
              <a:gd name="connsiteX221" fmla="*/ 9193444 w 12193200"/>
              <a:gd name="connsiteY221" fmla="*/ 1 h 6857999"/>
              <a:gd name="connsiteX222" fmla="*/ 9193444 w 12193200"/>
              <a:gd name="connsiteY222" fmla="*/ 183019 h 6857999"/>
              <a:gd name="connsiteX223" fmla="*/ 12001406 w 12193200"/>
              <a:gd name="connsiteY223" fmla="*/ 183019 h 6857999"/>
              <a:gd name="connsiteX224" fmla="*/ 12001406 w 12193200"/>
              <a:gd name="connsiteY224" fmla="*/ 1 h 6857999"/>
              <a:gd name="connsiteX225" fmla="*/ 12008606 w 12193200"/>
              <a:gd name="connsiteY225" fmla="*/ 1 h 6857999"/>
              <a:gd name="connsiteX226" fmla="*/ 12008606 w 12193200"/>
              <a:gd name="connsiteY226" fmla="*/ 183019 h 6857999"/>
              <a:gd name="connsiteX227" fmla="*/ 12193200 w 12193200"/>
              <a:gd name="connsiteY227" fmla="*/ 183019 h 6857999"/>
              <a:gd name="connsiteX228" fmla="*/ 12193200 w 12193200"/>
              <a:gd name="connsiteY228" fmla="*/ 190219 h 6857999"/>
              <a:gd name="connsiteX229" fmla="*/ 12008606 w 12193200"/>
              <a:gd name="connsiteY229" fmla="*/ 190219 h 6857999"/>
              <a:gd name="connsiteX230" fmla="*/ 12008606 w 12193200"/>
              <a:gd name="connsiteY230" fmla="*/ 1664102 h 6857999"/>
              <a:gd name="connsiteX231" fmla="*/ 12193200 w 12193200"/>
              <a:gd name="connsiteY231" fmla="*/ 1664102 h 6857999"/>
              <a:gd name="connsiteX232" fmla="*/ 12193200 w 12193200"/>
              <a:gd name="connsiteY232" fmla="*/ 1671302 h 6857999"/>
              <a:gd name="connsiteX233" fmla="*/ 12008606 w 12193200"/>
              <a:gd name="connsiteY233" fmla="*/ 1671302 h 6857999"/>
              <a:gd name="connsiteX234" fmla="*/ 12008606 w 12193200"/>
              <a:gd name="connsiteY234" fmla="*/ 1852040 h 6857999"/>
              <a:gd name="connsiteX235" fmla="*/ 12193200 w 12193200"/>
              <a:gd name="connsiteY235" fmla="*/ 1852040 h 6857999"/>
              <a:gd name="connsiteX236" fmla="*/ 12193200 w 12193200"/>
              <a:gd name="connsiteY236" fmla="*/ 1859240 h 6857999"/>
              <a:gd name="connsiteX237" fmla="*/ 12008606 w 12193200"/>
              <a:gd name="connsiteY237" fmla="*/ 1859240 h 6857999"/>
              <a:gd name="connsiteX238" fmla="*/ 12008606 w 12193200"/>
              <a:gd name="connsiteY238" fmla="*/ 3332115 h 6857999"/>
              <a:gd name="connsiteX239" fmla="*/ 12193200 w 12193200"/>
              <a:gd name="connsiteY239" fmla="*/ 3332115 h 6857999"/>
              <a:gd name="connsiteX240" fmla="*/ 12193200 w 12193200"/>
              <a:gd name="connsiteY240" fmla="*/ 3339315 h 6857999"/>
              <a:gd name="connsiteX241" fmla="*/ 12008606 w 12193200"/>
              <a:gd name="connsiteY241" fmla="*/ 3339315 h 6857999"/>
              <a:gd name="connsiteX242" fmla="*/ 12008606 w 12193200"/>
              <a:gd name="connsiteY242" fmla="*/ 3517303 h 6857999"/>
              <a:gd name="connsiteX243" fmla="*/ 12193200 w 12193200"/>
              <a:gd name="connsiteY243" fmla="*/ 3517303 h 6857999"/>
              <a:gd name="connsiteX244" fmla="*/ 12193200 w 12193200"/>
              <a:gd name="connsiteY244" fmla="*/ 3524503 h 6857999"/>
              <a:gd name="connsiteX245" fmla="*/ 12008606 w 12193200"/>
              <a:gd name="connsiteY245" fmla="*/ 3524503 h 6857999"/>
              <a:gd name="connsiteX246" fmla="*/ 12008606 w 12193200"/>
              <a:gd name="connsiteY246" fmla="*/ 4998966 h 6857999"/>
              <a:gd name="connsiteX247" fmla="*/ 12193200 w 12193200"/>
              <a:gd name="connsiteY247" fmla="*/ 4998966 h 6857999"/>
              <a:gd name="connsiteX248" fmla="*/ 12193200 w 12193200"/>
              <a:gd name="connsiteY248" fmla="*/ 5006166 h 6857999"/>
              <a:gd name="connsiteX249" fmla="*/ 12008606 w 12193200"/>
              <a:gd name="connsiteY249" fmla="*/ 5006166 h 6857999"/>
              <a:gd name="connsiteX250" fmla="*/ 12008606 w 12193200"/>
              <a:gd name="connsiteY250" fmla="*/ 5185743 h 6857999"/>
              <a:gd name="connsiteX251" fmla="*/ 12193200 w 12193200"/>
              <a:gd name="connsiteY251" fmla="*/ 5185743 h 6857999"/>
              <a:gd name="connsiteX252" fmla="*/ 12193200 w 12193200"/>
              <a:gd name="connsiteY252" fmla="*/ 5192943 h 6857999"/>
              <a:gd name="connsiteX253" fmla="*/ 12008606 w 12193200"/>
              <a:gd name="connsiteY253" fmla="*/ 5192943 h 6857999"/>
              <a:gd name="connsiteX254" fmla="*/ 12008606 w 12193200"/>
              <a:gd name="connsiteY254" fmla="*/ 6668993 h 6857999"/>
              <a:gd name="connsiteX255" fmla="*/ 12193200 w 12193200"/>
              <a:gd name="connsiteY255" fmla="*/ 6668993 h 6857999"/>
              <a:gd name="connsiteX256" fmla="*/ 12193200 w 12193200"/>
              <a:gd name="connsiteY256" fmla="*/ 6676193 h 6857999"/>
              <a:gd name="connsiteX257" fmla="*/ 12008606 w 12193200"/>
              <a:gd name="connsiteY257" fmla="*/ 6676193 h 6857999"/>
              <a:gd name="connsiteX258" fmla="*/ 12008606 w 12193200"/>
              <a:gd name="connsiteY258" fmla="*/ 6857999 h 6857999"/>
              <a:gd name="connsiteX259" fmla="*/ 12001406 w 12193200"/>
              <a:gd name="connsiteY259" fmla="*/ 6857999 h 6857999"/>
              <a:gd name="connsiteX260" fmla="*/ 12001406 w 12193200"/>
              <a:gd name="connsiteY260" fmla="*/ 6676193 h 6857999"/>
              <a:gd name="connsiteX261" fmla="*/ 9193444 w 12193200"/>
              <a:gd name="connsiteY261" fmla="*/ 6676193 h 6857999"/>
              <a:gd name="connsiteX262" fmla="*/ 9193444 w 12193200"/>
              <a:gd name="connsiteY262" fmla="*/ 6857999 h 6857999"/>
              <a:gd name="connsiteX263" fmla="*/ 9186244 w 12193200"/>
              <a:gd name="connsiteY263" fmla="*/ 6857999 h 6857999"/>
              <a:gd name="connsiteX264" fmla="*/ 9186244 w 12193200"/>
              <a:gd name="connsiteY264" fmla="*/ 6676193 h 6857999"/>
              <a:gd name="connsiteX265" fmla="*/ 9006666 w 12193200"/>
              <a:gd name="connsiteY265" fmla="*/ 6676193 h 6857999"/>
              <a:gd name="connsiteX266" fmla="*/ 9006666 w 12193200"/>
              <a:gd name="connsiteY266" fmla="*/ 6857999 h 6857999"/>
              <a:gd name="connsiteX267" fmla="*/ 8999466 w 12193200"/>
              <a:gd name="connsiteY267" fmla="*/ 6857999 h 6857999"/>
              <a:gd name="connsiteX268" fmla="*/ 8999466 w 12193200"/>
              <a:gd name="connsiteY268" fmla="*/ 6676193 h 6857999"/>
              <a:gd name="connsiteX269" fmla="*/ 6191504 w 12193200"/>
              <a:gd name="connsiteY269" fmla="*/ 6676193 h 6857999"/>
              <a:gd name="connsiteX270" fmla="*/ 6191504 w 12193200"/>
              <a:gd name="connsiteY270" fmla="*/ 6857999 h 6857999"/>
              <a:gd name="connsiteX271" fmla="*/ 6184304 w 12193200"/>
              <a:gd name="connsiteY271" fmla="*/ 6857999 h 6857999"/>
              <a:gd name="connsiteX272" fmla="*/ 6184304 w 12193200"/>
              <a:gd name="connsiteY272" fmla="*/ 6676193 h 6857999"/>
              <a:gd name="connsiteX273" fmla="*/ 6006316 w 12193200"/>
              <a:gd name="connsiteY273" fmla="*/ 6676193 h 6857999"/>
              <a:gd name="connsiteX274" fmla="*/ 6006316 w 12193200"/>
              <a:gd name="connsiteY274" fmla="*/ 6857999 h 6857999"/>
              <a:gd name="connsiteX275" fmla="*/ 5999116 w 12193200"/>
              <a:gd name="connsiteY275" fmla="*/ 6857999 h 6857999"/>
              <a:gd name="connsiteX276" fmla="*/ 5999116 w 12193200"/>
              <a:gd name="connsiteY276" fmla="*/ 6676193 h 6857999"/>
              <a:gd name="connsiteX277" fmla="*/ 3191152 w 12193200"/>
              <a:gd name="connsiteY277" fmla="*/ 6676193 h 6857999"/>
              <a:gd name="connsiteX278" fmla="*/ 3191152 w 12193200"/>
              <a:gd name="connsiteY278" fmla="*/ 6857999 h 6857999"/>
              <a:gd name="connsiteX279" fmla="*/ 3183952 w 12193200"/>
              <a:gd name="connsiteY279" fmla="*/ 6857999 h 6857999"/>
              <a:gd name="connsiteX280" fmla="*/ 3183952 w 12193200"/>
              <a:gd name="connsiteY280" fmla="*/ 6676193 h 6857999"/>
              <a:gd name="connsiteX281" fmla="*/ 3004803 w 12193200"/>
              <a:gd name="connsiteY281" fmla="*/ 6676193 h 6857999"/>
              <a:gd name="connsiteX282" fmla="*/ 3004803 w 12193200"/>
              <a:gd name="connsiteY282" fmla="*/ 6857999 h 6857999"/>
              <a:gd name="connsiteX283" fmla="*/ 2997602 w 12193200"/>
              <a:gd name="connsiteY283" fmla="*/ 6857999 h 6857999"/>
              <a:gd name="connsiteX284" fmla="*/ 2997602 w 12193200"/>
              <a:gd name="connsiteY284" fmla="*/ 6676193 h 6857999"/>
              <a:gd name="connsiteX285" fmla="*/ 190221 w 12193200"/>
              <a:gd name="connsiteY285" fmla="*/ 6676193 h 6857999"/>
              <a:gd name="connsiteX286" fmla="*/ 190221 w 12193200"/>
              <a:gd name="connsiteY286" fmla="*/ 6857999 h 6857999"/>
              <a:gd name="connsiteX287" fmla="*/ 183021 w 12193200"/>
              <a:gd name="connsiteY287" fmla="*/ 6857999 h 6857999"/>
              <a:gd name="connsiteX288" fmla="*/ 183021 w 12193200"/>
              <a:gd name="connsiteY288" fmla="*/ 6676193 h 6857999"/>
              <a:gd name="connsiteX289" fmla="*/ 0 w 12193200"/>
              <a:gd name="connsiteY289" fmla="*/ 6676193 h 6857999"/>
              <a:gd name="connsiteX290" fmla="*/ 0 w 12193200"/>
              <a:gd name="connsiteY290" fmla="*/ 6668993 h 6857999"/>
              <a:gd name="connsiteX291" fmla="*/ 183021 w 12193200"/>
              <a:gd name="connsiteY291" fmla="*/ 6668993 h 6857999"/>
              <a:gd name="connsiteX292" fmla="*/ 183021 w 12193200"/>
              <a:gd name="connsiteY292" fmla="*/ 5192943 h 6857999"/>
              <a:gd name="connsiteX293" fmla="*/ 0 w 12193200"/>
              <a:gd name="connsiteY293" fmla="*/ 5192943 h 6857999"/>
              <a:gd name="connsiteX294" fmla="*/ 0 w 12193200"/>
              <a:gd name="connsiteY294" fmla="*/ 5185743 h 6857999"/>
              <a:gd name="connsiteX295" fmla="*/ 183021 w 12193200"/>
              <a:gd name="connsiteY295" fmla="*/ 5185743 h 6857999"/>
              <a:gd name="connsiteX296" fmla="*/ 183021 w 12193200"/>
              <a:gd name="connsiteY296" fmla="*/ 5006166 h 6857999"/>
              <a:gd name="connsiteX297" fmla="*/ 1 w 12193200"/>
              <a:gd name="connsiteY297" fmla="*/ 5006166 h 6857999"/>
              <a:gd name="connsiteX298" fmla="*/ 1 w 12193200"/>
              <a:gd name="connsiteY298" fmla="*/ 4998966 h 6857999"/>
              <a:gd name="connsiteX299" fmla="*/ 183021 w 12193200"/>
              <a:gd name="connsiteY299" fmla="*/ 4998966 h 6857999"/>
              <a:gd name="connsiteX300" fmla="*/ 183021 w 12193200"/>
              <a:gd name="connsiteY300" fmla="*/ 3524503 h 6857999"/>
              <a:gd name="connsiteX301" fmla="*/ 1 w 12193200"/>
              <a:gd name="connsiteY301" fmla="*/ 3524503 h 6857999"/>
              <a:gd name="connsiteX302" fmla="*/ 1 w 12193200"/>
              <a:gd name="connsiteY302" fmla="*/ 3517303 h 6857999"/>
              <a:gd name="connsiteX303" fmla="*/ 183021 w 12193200"/>
              <a:gd name="connsiteY303" fmla="*/ 3517303 h 6857999"/>
              <a:gd name="connsiteX304" fmla="*/ 183021 w 12193200"/>
              <a:gd name="connsiteY304" fmla="*/ 3339315 h 6857999"/>
              <a:gd name="connsiteX305" fmla="*/ 1 w 12193200"/>
              <a:gd name="connsiteY305" fmla="*/ 3339315 h 6857999"/>
              <a:gd name="connsiteX306" fmla="*/ 1 w 12193200"/>
              <a:gd name="connsiteY306" fmla="*/ 3332115 h 6857999"/>
              <a:gd name="connsiteX307" fmla="*/ 183021 w 12193200"/>
              <a:gd name="connsiteY307" fmla="*/ 3332115 h 6857999"/>
              <a:gd name="connsiteX308" fmla="*/ 183021 w 12193200"/>
              <a:gd name="connsiteY308" fmla="*/ 1859240 h 6857999"/>
              <a:gd name="connsiteX309" fmla="*/ 1 w 12193200"/>
              <a:gd name="connsiteY309" fmla="*/ 1859240 h 6857999"/>
              <a:gd name="connsiteX310" fmla="*/ 1 w 12193200"/>
              <a:gd name="connsiteY310" fmla="*/ 1852040 h 6857999"/>
              <a:gd name="connsiteX311" fmla="*/ 183021 w 12193200"/>
              <a:gd name="connsiteY311" fmla="*/ 1852040 h 6857999"/>
              <a:gd name="connsiteX312" fmla="*/ 183021 w 12193200"/>
              <a:gd name="connsiteY312" fmla="*/ 1671302 h 6857999"/>
              <a:gd name="connsiteX313" fmla="*/ 1 w 12193200"/>
              <a:gd name="connsiteY313" fmla="*/ 1671302 h 6857999"/>
              <a:gd name="connsiteX314" fmla="*/ 1 w 12193200"/>
              <a:gd name="connsiteY314" fmla="*/ 1664102 h 6857999"/>
              <a:gd name="connsiteX315" fmla="*/ 183021 w 12193200"/>
              <a:gd name="connsiteY315" fmla="*/ 1664102 h 6857999"/>
              <a:gd name="connsiteX316" fmla="*/ 183021 w 12193200"/>
              <a:gd name="connsiteY316" fmla="*/ 190219 h 6857999"/>
              <a:gd name="connsiteX317" fmla="*/ 1 w 12193200"/>
              <a:gd name="connsiteY317" fmla="*/ 190219 h 6857999"/>
              <a:gd name="connsiteX318" fmla="*/ 1 w 12193200"/>
              <a:gd name="connsiteY318" fmla="*/ 183019 h 6857999"/>
              <a:gd name="connsiteX319" fmla="*/ 183021 w 12193200"/>
              <a:gd name="connsiteY319" fmla="*/ 18301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</a:cxnLst>
            <a:rect l="l" t="t" r="r" b="b"/>
            <a:pathLst>
              <a:path w="12193200" h="6857999">
                <a:moveTo>
                  <a:pt x="9193444" y="5192943"/>
                </a:moveTo>
                <a:lnTo>
                  <a:pt x="9193444" y="6668993"/>
                </a:lnTo>
                <a:lnTo>
                  <a:pt x="12001406" y="6668993"/>
                </a:lnTo>
                <a:lnTo>
                  <a:pt x="12001406" y="5192943"/>
                </a:lnTo>
                <a:close/>
                <a:moveTo>
                  <a:pt x="9006666" y="5192943"/>
                </a:moveTo>
                <a:lnTo>
                  <a:pt x="9006666" y="6668993"/>
                </a:lnTo>
                <a:lnTo>
                  <a:pt x="9186244" y="6668993"/>
                </a:lnTo>
                <a:lnTo>
                  <a:pt x="9186244" y="5192943"/>
                </a:lnTo>
                <a:close/>
                <a:moveTo>
                  <a:pt x="6191504" y="5192943"/>
                </a:moveTo>
                <a:lnTo>
                  <a:pt x="6191504" y="6668993"/>
                </a:lnTo>
                <a:lnTo>
                  <a:pt x="8999466" y="6668993"/>
                </a:lnTo>
                <a:lnTo>
                  <a:pt x="8999466" y="5192943"/>
                </a:lnTo>
                <a:close/>
                <a:moveTo>
                  <a:pt x="6006316" y="5192943"/>
                </a:moveTo>
                <a:lnTo>
                  <a:pt x="6006316" y="6668993"/>
                </a:lnTo>
                <a:lnTo>
                  <a:pt x="6184304" y="6668993"/>
                </a:lnTo>
                <a:lnTo>
                  <a:pt x="6184304" y="5192943"/>
                </a:lnTo>
                <a:close/>
                <a:moveTo>
                  <a:pt x="3191152" y="5192943"/>
                </a:moveTo>
                <a:lnTo>
                  <a:pt x="3191152" y="6668993"/>
                </a:lnTo>
                <a:lnTo>
                  <a:pt x="5999116" y="6668993"/>
                </a:lnTo>
                <a:lnTo>
                  <a:pt x="5999116" y="5192943"/>
                </a:lnTo>
                <a:close/>
                <a:moveTo>
                  <a:pt x="3004803" y="5192943"/>
                </a:moveTo>
                <a:lnTo>
                  <a:pt x="3004803" y="6668993"/>
                </a:lnTo>
                <a:lnTo>
                  <a:pt x="3183952" y="6668993"/>
                </a:lnTo>
                <a:lnTo>
                  <a:pt x="3183952" y="5192943"/>
                </a:lnTo>
                <a:close/>
                <a:moveTo>
                  <a:pt x="190221" y="5192943"/>
                </a:moveTo>
                <a:lnTo>
                  <a:pt x="190221" y="6668993"/>
                </a:lnTo>
                <a:lnTo>
                  <a:pt x="2997602" y="6668993"/>
                </a:lnTo>
                <a:lnTo>
                  <a:pt x="2997602" y="5192943"/>
                </a:lnTo>
                <a:close/>
                <a:moveTo>
                  <a:pt x="9193444" y="5006166"/>
                </a:moveTo>
                <a:lnTo>
                  <a:pt x="9193444" y="5185743"/>
                </a:lnTo>
                <a:lnTo>
                  <a:pt x="12001406" y="5185743"/>
                </a:lnTo>
                <a:lnTo>
                  <a:pt x="12001406" y="5006166"/>
                </a:lnTo>
                <a:close/>
                <a:moveTo>
                  <a:pt x="9006666" y="5006166"/>
                </a:moveTo>
                <a:lnTo>
                  <a:pt x="9006666" y="5185743"/>
                </a:lnTo>
                <a:lnTo>
                  <a:pt x="9186244" y="5185743"/>
                </a:lnTo>
                <a:lnTo>
                  <a:pt x="9186244" y="5006166"/>
                </a:lnTo>
                <a:close/>
                <a:moveTo>
                  <a:pt x="6191504" y="5006166"/>
                </a:moveTo>
                <a:lnTo>
                  <a:pt x="6191504" y="5185743"/>
                </a:lnTo>
                <a:lnTo>
                  <a:pt x="8999466" y="5185743"/>
                </a:lnTo>
                <a:lnTo>
                  <a:pt x="8999466" y="5006166"/>
                </a:lnTo>
                <a:close/>
                <a:moveTo>
                  <a:pt x="6006316" y="5006166"/>
                </a:moveTo>
                <a:lnTo>
                  <a:pt x="6006316" y="5185743"/>
                </a:lnTo>
                <a:lnTo>
                  <a:pt x="6184304" y="5185743"/>
                </a:lnTo>
                <a:lnTo>
                  <a:pt x="6184304" y="5006166"/>
                </a:lnTo>
                <a:close/>
                <a:moveTo>
                  <a:pt x="3191152" y="5006166"/>
                </a:moveTo>
                <a:lnTo>
                  <a:pt x="3191152" y="5185743"/>
                </a:lnTo>
                <a:lnTo>
                  <a:pt x="5999116" y="5185743"/>
                </a:lnTo>
                <a:lnTo>
                  <a:pt x="5999116" y="5006166"/>
                </a:lnTo>
                <a:close/>
                <a:moveTo>
                  <a:pt x="3004803" y="5006166"/>
                </a:moveTo>
                <a:lnTo>
                  <a:pt x="3004803" y="5185743"/>
                </a:lnTo>
                <a:lnTo>
                  <a:pt x="3183952" y="5185743"/>
                </a:lnTo>
                <a:lnTo>
                  <a:pt x="3183952" y="5006166"/>
                </a:lnTo>
                <a:close/>
                <a:moveTo>
                  <a:pt x="190221" y="5006166"/>
                </a:moveTo>
                <a:lnTo>
                  <a:pt x="190221" y="5185743"/>
                </a:lnTo>
                <a:lnTo>
                  <a:pt x="2997602" y="5185743"/>
                </a:lnTo>
                <a:lnTo>
                  <a:pt x="2997602" y="5006166"/>
                </a:lnTo>
                <a:close/>
                <a:moveTo>
                  <a:pt x="9193444" y="3524503"/>
                </a:moveTo>
                <a:lnTo>
                  <a:pt x="9193444" y="4998966"/>
                </a:lnTo>
                <a:lnTo>
                  <a:pt x="12001406" y="4998966"/>
                </a:lnTo>
                <a:lnTo>
                  <a:pt x="12001406" y="3524503"/>
                </a:lnTo>
                <a:close/>
                <a:moveTo>
                  <a:pt x="9006666" y="3524503"/>
                </a:moveTo>
                <a:lnTo>
                  <a:pt x="9006666" y="4998966"/>
                </a:lnTo>
                <a:lnTo>
                  <a:pt x="9186244" y="4998966"/>
                </a:lnTo>
                <a:lnTo>
                  <a:pt x="9186244" y="3524503"/>
                </a:lnTo>
                <a:close/>
                <a:moveTo>
                  <a:pt x="6191504" y="3524503"/>
                </a:moveTo>
                <a:lnTo>
                  <a:pt x="6191504" y="4998966"/>
                </a:lnTo>
                <a:lnTo>
                  <a:pt x="8999466" y="4998966"/>
                </a:lnTo>
                <a:lnTo>
                  <a:pt x="8999466" y="3524503"/>
                </a:lnTo>
                <a:close/>
                <a:moveTo>
                  <a:pt x="6006316" y="3524503"/>
                </a:moveTo>
                <a:lnTo>
                  <a:pt x="6006316" y="4998966"/>
                </a:lnTo>
                <a:lnTo>
                  <a:pt x="6184304" y="4998966"/>
                </a:lnTo>
                <a:lnTo>
                  <a:pt x="6184304" y="3524503"/>
                </a:lnTo>
                <a:close/>
                <a:moveTo>
                  <a:pt x="3191152" y="3524503"/>
                </a:moveTo>
                <a:lnTo>
                  <a:pt x="3191152" y="4998966"/>
                </a:lnTo>
                <a:lnTo>
                  <a:pt x="5999116" y="4998966"/>
                </a:lnTo>
                <a:lnTo>
                  <a:pt x="5999116" y="3524503"/>
                </a:lnTo>
                <a:close/>
                <a:moveTo>
                  <a:pt x="3004803" y="3524503"/>
                </a:moveTo>
                <a:lnTo>
                  <a:pt x="3004803" y="4998966"/>
                </a:lnTo>
                <a:lnTo>
                  <a:pt x="3183952" y="4998966"/>
                </a:lnTo>
                <a:lnTo>
                  <a:pt x="3183952" y="3524503"/>
                </a:lnTo>
                <a:close/>
                <a:moveTo>
                  <a:pt x="190221" y="3524503"/>
                </a:moveTo>
                <a:lnTo>
                  <a:pt x="190221" y="4998966"/>
                </a:lnTo>
                <a:lnTo>
                  <a:pt x="2997602" y="4998966"/>
                </a:lnTo>
                <a:lnTo>
                  <a:pt x="2997602" y="3524503"/>
                </a:lnTo>
                <a:close/>
                <a:moveTo>
                  <a:pt x="9193444" y="3339315"/>
                </a:moveTo>
                <a:lnTo>
                  <a:pt x="9193444" y="3517303"/>
                </a:lnTo>
                <a:lnTo>
                  <a:pt x="12001406" y="3517303"/>
                </a:lnTo>
                <a:lnTo>
                  <a:pt x="12001406" y="3339315"/>
                </a:lnTo>
                <a:close/>
                <a:moveTo>
                  <a:pt x="9006666" y="3339315"/>
                </a:moveTo>
                <a:lnTo>
                  <a:pt x="9006666" y="3517303"/>
                </a:lnTo>
                <a:lnTo>
                  <a:pt x="9186244" y="3517303"/>
                </a:lnTo>
                <a:lnTo>
                  <a:pt x="9186244" y="3339315"/>
                </a:lnTo>
                <a:close/>
                <a:moveTo>
                  <a:pt x="6191504" y="3339315"/>
                </a:moveTo>
                <a:lnTo>
                  <a:pt x="6191504" y="3517303"/>
                </a:lnTo>
                <a:lnTo>
                  <a:pt x="8999466" y="3517303"/>
                </a:lnTo>
                <a:lnTo>
                  <a:pt x="8999466" y="3339315"/>
                </a:lnTo>
                <a:close/>
                <a:moveTo>
                  <a:pt x="6006316" y="3339315"/>
                </a:moveTo>
                <a:lnTo>
                  <a:pt x="6006316" y="3517303"/>
                </a:lnTo>
                <a:lnTo>
                  <a:pt x="6184304" y="3517303"/>
                </a:lnTo>
                <a:lnTo>
                  <a:pt x="6184304" y="3339315"/>
                </a:lnTo>
                <a:close/>
                <a:moveTo>
                  <a:pt x="3191152" y="3339315"/>
                </a:moveTo>
                <a:lnTo>
                  <a:pt x="3191152" y="3517303"/>
                </a:lnTo>
                <a:lnTo>
                  <a:pt x="5999116" y="3517303"/>
                </a:lnTo>
                <a:lnTo>
                  <a:pt x="5999116" y="3339315"/>
                </a:lnTo>
                <a:close/>
                <a:moveTo>
                  <a:pt x="3004803" y="3339315"/>
                </a:moveTo>
                <a:lnTo>
                  <a:pt x="3004803" y="3517303"/>
                </a:lnTo>
                <a:lnTo>
                  <a:pt x="3183952" y="3517303"/>
                </a:lnTo>
                <a:lnTo>
                  <a:pt x="3183952" y="3339315"/>
                </a:lnTo>
                <a:close/>
                <a:moveTo>
                  <a:pt x="190221" y="3339315"/>
                </a:moveTo>
                <a:lnTo>
                  <a:pt x="190221" y="3517303"/>
                </a:lnTo>
                <a:lnTo>
                  <a:pt x="2997602" y="3517303"/>
                </a:lnTo>
                <a:lnTo>
                  <a:pt x="2997602" y="3339315"/>
                </a:lnTo>
                <a:close/>
                <a:moveTo>
                  <a:pt x="9193444" y="1859240"/>
                </a:moveTo>
                <a:lnTo>
                  <a:pt x="9193444" y="3332115"/>
                </a:lnTo>
                <a:lnTo>
                  <a:pt x="12001406" y="3332115"/>
                </a:lnTo>
                <a:lnTo>
                  <a:pt x="12001406" y="1859240"/>
                </a:lnTo>
                <a:close/>
                <a:moveTo>
                  <a:pt x="9006666" y="1859240"/>
                </a:moveTo>
                <a:lnTo>
                  <a:pt x="9006666" y="3332115"/>
                </a:lnTo>
                <a:lnTo>
                  <a:pt x="9186244" y="3332115"/>
                </a:lnTo>
                <a:lnTo>
                  <a:pt x="9186244" y="1859240"/>
                </a:lnTo>
                <a:close/>
                <a:moveTo>
                  <a:pt x="6191504" y="1859240"/>
                </a:moveTo>
                <a:lnTo>
                  <a:pt x="6191504" y="3332115"/>
                </a:lnTo>
                <a:lnTo>
                  <a:pt x="8999466" y="3332115"/>
                </a:lnTo>
                <a:lnTo>
                  <a:pt x="8999466" y="1859240"/>
                </a:lnTo>
                <a:close/>
                <a:moveTo>
                  <a:pt x="6006316" y="1859240"/>
                </a:moveTo>
                <a:lnTo>
                  <a:pt x="6006316" y="3332115"/>
                </a:lnTo>
                <a:lnTo>
                  <a:pt x="6184304" y="3332115"/>
                </a:lnTo>
                <a:lnTo>
                  <a:pt x="6184304" y="1859240"/>
                </a:lnTo>
                <a:close/>
                <a:moveTo>
                  <a:pt x="3191152" y="1859240"/>
                </a:moveTo>
                <a:lnTo>
                  <a:pt x="3191152" y="3332115"/>
                </a:lnTo>
                <a:lnTo>
                  <a:pt x="5999116" y="3332115"/>
                </a:lnTo>
                <a:lnTo>
                  <a:pt x="5999116" y="1859240"/>
                </a:lnTo>
                <a:close/>
                <a:moveTo>
                  <a:pt x="3004803" y="1859240"/>
                </a:moveTo>
                <a:lnTo>
                  <a:pt x="3004803" y="3332115"/>
                </a:lnTo>
                <a:lnTo>
                  <a:pt x="3183952" y="3332115"/>
                </a:lnTo>
                <a:lnTo>
                  <a:pt x="3183952" y="1859240"/>
                </a:lnTo>
                <a:close/>
                <a:moveTo>
                  <a:pt x="190221" y="1859240"/>
                </a:moveTo>
                <a:lnTo>
                  <a:pt x="190221" y="3332115"/>
                </a:lnTo>
                <a:lnTo>
                  <a:pt x="2997602" y="3332115"/>
                </a:lnTo>
                <a:lnTo>
                  <a:pt x="2997602" y="1859240"/>
                </a:lnTo>
                <a:close/>
                <a:moveTo>
                  <a:pt x="9193444" y="1671302"/>
                </a:moveTo>
                <a:lnTo>
                  <a:pt x="9193444" y="1852040"/>
                </a:lnTo>
                <a:lnTo>
                  <a:pt x="12001406" y="1852040"/>
                </a:lnTo>
                <a:lnTo>
                  <a:pt x="12001406" y="1671302"/>
                </a:lnTo>
                <a:close/>
                <a:moveTo>
                  <a:pt x="9006666" y="1671302"/>
                </a:moveTo>
                <a:lnTo>
                  <a:pt x="9006666" y="1852040"/>
                </a:lnTo>
                <a:lnTo>
                  <a:pt x="9186244" y="1852040"/>
                </a:lnTo>
                <a:lnTo>
                  <a:pt x="9186244" y="1671302"/>
                </a:lnTo>
                <a:close/>
                <a:moveTo>
                  <a:pt x="6191504" y="1671302"/>
                </a:moveTo>
                <a:lnTo>
                  <a:pt x="6191504" y="1852040"/>
                </a:lnTo>
                <a:lnTo>
                  <a:pt x="8999466" y="1852040"/>
                </a:lnTo>
                <a:lnTo>
                  <a:pt x="8999466" y="1671302"/>
                </a:lnTo>
                <a:close/>
                <a:moveTo>
                  <a:pt x="6006316" y="1671302"/>
                </a:moveTo>
                <a:lnTo>
                  <a:pt x="6006316" y="1852040"/>
                </a:lnTo>
                <a:lnTo>
                  <a:pt x="6184304" y="1852040"/>
                </a:lnTo>
                <a:lnTo>
                  <a:pt x="6184304" y="1671302"/>
                </a:lnTo>
                <a:close/>
                <a:moveTo>
                  <a:pt x="3191152" y="1671302"/>
                </a:moveTo>
                <a:lnTo>
                  <a:pt x="3191152" y="1852040"/>
                </a:lnTo>
                <a:lnTo>
                  <a:pt x="5999116" y="1852040"/>
                </a:lnTo>
                <a:lnTo>
                  <a:pt x="5999116" y="1671302"/>
                </a:lnTo>
                <a:close/>
                <a:moveTo>
                  <a:pt x="3004803" y="1671302"/>
                </a:moveTo>
                <a:lnTo>
                  <a:pt x="3004803" y="1852040"/>
                </a:lnTo>
                <a:lnTo>
                  <a:pt x="3183952" y="1852040"/>
                </a:lnTo>
                <a:lnTo>
                  <a:pt x="3183952" y="1671302"/>
                </a:lnTo>
                <a:close/>
                <a:moveTo>
                  <a:pt x="190221" y="1671302"/>
                </a:moveTo>
                <a:lnTo>
                  <a:pt x="190221" y="1852040"/>
                </a:lnTo>
                <a:lnTo>
                  <a:pt x="2997602" y="1852040"/>
                </a:lnTo>
                <a:lnTo>
                  <a:pt x="2997602" y="1671302"/>
                </a:lnTo>
                <a:close/>
                <a:moveTo>
                  <a:pt x="9193444" y="190219"/>
                </a:moveTo>
                <a:lnTo>
                  <a:pt x="9193444" y="1664102"/>
                </a:lnTo>
                <a:lnTo>
                  <a:pt x="12001406" y="1664102"/>
                </a:lnTo>
                <a:lnTo>
                  <a:pt x="12001406" y="190219"/>
                </a:lnTo>
                <a:close/>
                <a:moveTo>
                  <a:pt x="9006666" y="190219"/>
                </a:moveTo>
                <a:lnTo>
                  <a:pt x="9006666" y="1664102"/>
                </a:lnTo>
                <a:lnTo>
                  <a:pt x="9186244" y="1664102"/>
                </a:lnTo>
                <a:lnTo>
                  <a:pt x="9186244" y="190219"/>
                </a:lnTo>
                <a:close/>
                <a:moveTo>
                  <a:pt x="6191504" y="190219"/>
                </a:moveTo>
                <a:lnTo>
                  <a:pt x="6191504" y="1664102"/>
                </a:lnTo>
                <a:lnTo>
                  <a:pt x="8999466" y="1664102"/>
                </a:lnTo>
                <a:lnTo>
                  <a:pt x="8999466" y="190219"/>
                </a:lnTo>
                <a:close/>
                <a:moveTo>
                  <a:pt x="6006316" y="190219"/>
                </a:moveTo>
                <a:lnTo>
                  <a:pt x="6006316" y="1664102"/>
                </a:lnTo>
                <a:lnTo>
                  <a:pt x="6184304" y="1664102"/>
                </a:lnTo>
                <a:lnTo>
                  <a:pt x="6184304" y="190219"/>
                </a:lnTo>
                <a:close/>
                <a:moveTo>
                  <a:pt x="3191152" y="190219"/>
                </a:moveTo>
                <a:lnTo>
                  <a:pt x="3191152" y="1664102"/>
                </a:lnTo>
                <a:lnTo>
                  <a:pt x="5999116" y="1664102"/>
                </a:lnTo>
                <a:lnTo>
                  <a:pt x="5999116" y="190219"/>
                </a:lnTo>
                <a:close/>
                <a:moveTo>
                  <a:pt x="3004803" y="190219"/>
                </a:moveTo>
                <a:lnTo>
                  <a:pt x="3004803" y="1664102"/>
                </a:lnTo>
                <a:lnTo>
                  <a:pt x="3183952" y="1664102"/>
                </a:lnTo>
                <a:lnTo>
                  <a:pt x="3183952" y="190219"/>
                </a:lnTo>
                <a:close/>
                <a:moveTo>
                  <a:pt x="190221" y="190219"/>
                </a:moveTo>
                <a:lnTo>
                  <a:pt x="190221" y="1664102"/>
                </a:lnTo>
                <a:lnTo>
                  <a:pt x="2997602" y="1664102"/>
                </a:lnTo>
                <a:lnTo>
                  <a:pt x="2997602" y="190219"/>
                </a:lnTo>
                <a:close/>
                <a:moveTo>
                  <a:pt x="183021" y="0"/>
                </a:moveTo>
                <a:lnTo>
                  <a:pt x="190221" y="0"/>
                </a:lnTo>
                <a:lnTo>
                  <a:pt x="190221" y="183019"/>
                </a:lnTo>
                <a:lnTo>
                  <a:pt x="2997602" y="183019"/>
                </a:lnTo>
                <a:lnTo>
                  <a:pt x="2997602" y="0"/>
                </a:lnTo>
                <a:lnTo>
                  <a:pt x="3004803" y="0"/>
                </a:lnTo>
                <a:lnTo>
                  <a:pt x="3004803" y="183019"/>
                </a:lnTo>
                <a:lnTo>
                  <a:pt x="3183952" y="183019"/>
                </a:lnTo>
                <a:lnTo>
                  <a:pt x="3183952" y="0"/>
                </a:lnTo>
                <a:lnTo>
                  <a:pt x="3191152" y="0"/>
                </a:lnTo>
                <a:lnTo>
                  <a:pt x="3191152" y="183019"/>
                </a:lnTo>
                <a:lnTo>
                  <a:pt x="5999116" y="183019"/>
                </a:lnTo>
                <a:lnTo>
                  <a:pt x="5999116" y="0"/>
                </a:lnTo>
                <a:lnTo>
                  <a:pt x="6006316" y="0"/>
                </a:lnTo>
                <a:lnTo>
                  <a:pt x="6006316" y="183019"/>
                </a:lnTo>
                <a:lnTo>
                  <a:pt x="6184304" y="183019"/>
                </a:lnTo>
                <a:lnTo>
                  <a:pt x="6184304" y="0"/>
                </a:lnTo>
                <a:lnTo>
                  <a:pt x="6191504" y="0"/>
                </a:lnTo>
                <a:lnTo>
                  <a:pt x="6191504" y="183019"/>
                </a:lnTo>
                <a:lnTo>
                  <a:pt x="8999466" y="183019"/>
                </a:lnTo>
                <a:lnTo>
                  <a:pt x="8999466" y="0"/>
                </a:lnTo>
                <a:lnTo>
                  <a:pt x="9006666" y="0"/>
                </a:lnTo>
                <a:lnTo>
                  <a:pt x="9006666" y="183019"/>
                </a:lnTo>
                <a:lnTo>
                  <a:pt x="9186244" y="183019"/>
                </a:lnTo>
                <a:lnTo>
                  <a:pt x="9186244" y="1"/>
                </a:lnTo>
                <a:lnTo>
                  <a:pt x="9193444" y="1"/>
                </a:lnTo>
                <a:lnTo>
                  <a:pt x="9193444" y="183019"/>
                </a:lnTo>
                <a:lnTo>
                  <a:pt x="12001406" y="183019"/>
                </a:lnTo>
                <a:lnTo>
                  <a:pt x="12001406" y="1"/>
                </a:lnTo>
                <a:lnTo>
                  <a:pt x="12008606" y="1"/>
                </a:lnTo>
                <a:lnTo>
                  <a:pt x="12008606" y="183019"/>
                </a:lnTo>
                <a:lnTo>
                  <a:pt x="12193200" y="183019"/>
                </a:lnTo>
                <a:lnTo>
                  <a:pt x="12193200" y="190219"/>
                </a:lnTo>
                <a:lnTo>
                  <a:pt x="12008606" y="190219"/>
                </a:lnTo>
                <a:lnTo>
                  <a:pt x="12008606" y="1664102"/>
                </a:lnTo>
                <a:lnTo>
                  <a:pt x="12193200" y="1664102"/>
                </a:lnTo>
                <a:lnTo>
                  <a:pt x="12193200" y="1671302"/>
                </a:lnTo>
                <a:lnTo>
                  <a:pt x="12008606" y="1671302"/>
                </a:lnTo>
                <a:lnTo>
                  <a:pt x="12008606" y="1852040"/>
                </a:lnTo>
                <a:lnTo>
                  <a:pt x="12193200" y="1852040"/>
                </a:lnTo>
                <a:lnTo>
                  <a:pt x="12193200" y="1859240"/>
                </a:lnTo>
                <a:lnTo>
                  <a:pt x="12008606" y="1859240"/>
                </a:lnTo>
                <a:lnTo>
                  <a:pt x="12008606" y="3332115"/>
                </a:lnTo>
                <a:lnTo>
                  <a:pt x="12193200" y="3332115"/>
                </a:lnTo>
                <a:lnTo>
                  <a:pt x="12193200" y="3339315"/>
                </a:lnTo>
                <a:lnTo>
                  <a:pt x="12008606" y="3339315"/>
                </a:lnTo>
                <a:lnTo>
                  <a:pt x="12008606" y="3517303"/>
                </a:lnTo>
                <a:lnTo>
                  <a:pt x="12193200" y="3517303"/>
                </a:lnTo>
                <a:lnTo>
                  <a:pt x="12193200" y="3524503"/>
                </a:lnTo>
                <a:lnTo>
                  <a:pt x="12008606" y="3524503"/>
                </a:lnTo>
                <a:lnTo>
                  <a:pt x="12008606" y="4998966"/>
                </a:lnTo>
                <a:lnTo>
                  <a:pt x="12193200" y="4998966"/>
                </a:lnTo>
                <a:lnTo>
                  <a:pt x="12193200" y="5006166"/>
                </a:lnTo>
                <a:lnTo>
                  <a:pt x="12008606" y="5006166"/>
                </a:lnTo>
                <a:lnTo>
                  <a:pt x="12008606" y="5185743"/>
                </a:lnTo>
                <a:lnTo>
                  <a:pt x="12193200" y="5185743"/>
                </a:lnTo>
                <a:lnTo>
                  <a:pt x="12193200" y="5192943"/>
                </a:lnTo>
                <a:lnTo>
                  <a:pt x="12008606" y="5192943"/>
                </a:lnTo>
                <a:lnTo>
                  <a:pt x="12008606" y="6668993"/>
                </a:lnTo>
                <a:lnTo>
                  <a:pt x="12193200" y="6668993"/>
                </a:lnTo>
                <a:lnTo>
                  <a:pt x="12193200" y="6676193"/>
                </a:lnTo>
                <a:lnTo>
                  <a:pt x="12008606" y="6676193"/>
                </a:lnTo>
                <a:lnTo>
                  <a:pt x="12008606" y="6857999"/>
                </a:lnTo>
                <a:lnTo>
                  <a:pt x="12001406" y="6857999"/>
                </a:lnTo>
                <a:lnTo>
                  <a:pt x="12001406" y="6676193"/>
                </a:lnTo>
                <a:lnTo>
                  <a:pt x="9193444" y="6676193"/>
                </a:lnTo>
                <a:lnTo>
                  <a:pt x="9193444" y="6857999"/>
                </a:lnTo>
                <a:lnTo>
                  <a:pt x="9186244" y="6857999"/>
                </a:lnTo>
                <a:lnTo>
                  <a:pt x="9186244" y="6676193"/>
                </a:lnTo>
                <a:lnTo>
                  <a:pt x="9006666" y="6676193"/>
                </a:lnTo>
                <a:lnTo>
                  <a:pt x="9006666" y="6857999"/>
                </a:lnTo>
                <a:lnTo>
                  <a:pt x="8999466" y="6857999"/>
                </a:lnTo>
                <a:lnTo>
                  <a:pt x="8999466" y="6676193"/>
                </a:lnTo>
                <a:lnTo>
                  <a:pt x="6191504" y="6676193"/>
                </a:lnTo>
                <a:lnTo>
                  <a:pt x="6191504" y="6857999"/>
                </a:lnTo>
                <a:lnTo>
                  <a:pt x="6184304" y="6857999"/>
                </a:lnTo>
                <a:lnTo>
                  <a:pt x="6184304" y="6676193"/>
                </a:lnTo>
                <a:lnTo>
                  <a:pt x="6006316" y="6676193"/>
                </a:lnTo>
                <a:lnTo>
                  <a:pt x="6006316" y="6857999"/>
                </a:lnTo>
                <a:lnTo>
                  <a:pt x="5999116" y="6857999"/>
                </a:lnTo>
                <a:lnTo>
                  <a:pt x="5999116" y="6676193"/>
                </a:lnTo>
                <a:lnTo>
                  <a:pt x="3191152" y="6676193"/>
                </a:lnTo>
                <a:lnTo>
                  <a:pt x="3191152" y="6857999"/>
                </a:lnTo>
                <a:lnTo>
                  <a:pt x="3183952" y="6857999"/>
                </a:lnTo>
                <a:lnTo>
                  <a:pt x="3183952" y="6676193"/>
                </a:lnTo>
                <a:lnTo>
                  <a:pt x="3004803" y="6676193"/>
                </a:lnTo>
                <a:lnTo>
                  <a:pt x="3004803" y="6857999"/>
                </a:lnTo>
                <a:lnTo>
                  <a:pt x="2997602" y="6857999"/>
                </a:lnTo>
                <a:lnTo>
                  <a:pt x="2997602" y="6676193"/>
                </a:lnTo>
                <a:lnTo>
                  <a:pt x="190221" y="6676193"/>
                </a:lnTo>
                <a:lnTo>
                  <a:pt x="190221" y="6857999"/>
                </a:lnTo>
                <a:lnTo>
                  <a:pt x="183021" y="6857999"/>
                </a:lnTo>
                <a:lnTo>
                  <a:pt x="183021" y="6676193"/>
                </a:lnTo>
                <a:lnTo>
                  <a:pt x="0" y="6676193"/>
                </a:lnTo>
                <a:lnTo>
                  <a:pt x="0" y="6668993"/>
                </a:lnTo>
                <a:lnTo>
                  <a:pt x="183021" y="6668993"/>
                </a:lnTo>
                <a:lnTo>
                  <a:pt x="183021" y="5192943"/>
                </a:lnTo>
                <a:lnTo>
                  <a:pt x="0" y="5192943"/>
                </a:lnTo>
                <a:lnTo>
                  <a:pt x="0" y="5185743"/>
                </a:lnTo>
                <a:lnTo>
                  <a:pt x="183021" y="5185743"/>
                </a:lnTo>
                <a:lnTo>
                  <a:pt x="183021" y="5006166"/>
                </a:lnTo>
                <a:lnTo>
                  <a:pt x="1" y="5006166"/>
                </a:lnTo>
                <a:lnTo>
                  <a:pt x="1" y="4998966"/>
                </a:lnTo>
                <a:lnTo>
                  <a:pt x="183021" y="4998966"/>
                </a:lnTo>
                <a:lnTo>
                  <a:pt x="183021" y="3524503"/>
                </a:lnTo>
                <a:lnTo>
                  <a:pt x="1" y="3524503"/>
                </a:lnTo>
                <a:lnTo>
                  <a:pt x="1" y="3517303"/>
                </a:lnTo>
                <a:lnTo>
                  <a:pt x="183021" y="3517303"/>
                </a:lnTo>
                <a:lnTo>
                  <a:pt x="183021" y="3339315"/>
                </a:lnTo>
                <a:lnTo>
                  <a:pt x="1" y="3339315"/>
                </a:lnTo>
                <a:lnTo>
                  <a:pt x="1" y="3332115"/>
                </a:lnTo>
                <a:lnTo>
                  <a:pt x="183021" y="3332115"/>
                </a:lnTo>
                <a:lnTo>
                  <a:pt x="183021" y="1859240"/>
                </a:lnTo>
                <a:lnTo>
                  <a:pt x="1" y="1859240"/>
                </a:lnTo>
                <a:lnTo>
                  <a:pt x="1" y="1852040"/>
                </a:lnTo>
                <a:lnTo>
                  <a:pt x="183021" y="1852040"/>
                </a:lnTo>
                <a:lnTo>
                  <a:pt x="183021" y="1671302"/>
                </a:lnTo>
                <a:lnTo>
                  <a:pt x="1" y="1671302"/>
                </a:lnTo>
                <a:lnTo>
                  <a:pt x="1" y="1664102"/>
                </a:lnTo>
                <a:lnTo>
                  <a:pt x="183021" y="1664102"/>
                </a:lnTo>
                <a:lnTo>
                  <a:pt x="183021" y="190219"/>
                </a:lnTo>
                <a:lnTo>
                  <a:pt x="1" y="190219"/>
                </a:lnTo>
                <a:lnTo>
                  <a:pt x="1" y="183019"/>
                </a:lnTo>
                <a:lnTo>
                  <a:pt x="183021" y="1830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9" name="Logo">
            <a:extLst>
              <a:ext uri="{FF2B5EF4-FFF2-40B4-BE49-F238E27FC236}">
                <a16:creationId xmlns:a16="http://schemas.microsoft.com/office/drawing/2014/main" id="{F065CCFB-AEB8-FC9C-7290-5BFE3F24F2EE}"/>
              </a:ext>
            </a:extLst>
          </p:cNvPr>
          <p:cNvSpPr/>
          <p:nvPr userDrawn="1"/>
        </p:nvSpPr>
        <p:spPr>
          <a:xfrm>
            <a:off x="187325" y="1864444"/>
            <a:ext cx="1679576" cy="255624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00374" y="1666875"/>
            <a:ext cx="9191625" cy="3522662"/>
          </a:xfrm>
        </p:spPr>
        <p:txBody>
          <a:bodyPr lIns="198000" tIns="144000" rIns="180000" bIns="144000" anchor="t"/>
          <a:lstStyle>
            <a:lvl1pPr algn="l">
              <a:lnSpc>
                <a:spcPct val="86000"/>
              </a:lnSpc>
              <a:defRPr sz="630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5" name="Box">
            <a:extLst>
              <a:ext uri="{FF2B5EF4-FFF2-40B4-BE49-F238E27FC236}">
                <a16:creationId xmlns:a16="http://schemas.microsoft.com/office/drawing/2014/main" id="{03A0F438-4088-5AAB-159E-9333B609A02F}"/>
              </a:ext>
            </a:extLst>
          </p:cNvPr>
          <p:cNvSpPr/>
          <p:nvPr userDrawn="1"/>
        </p:nvSpPr>
        <p:spPr>
          <a:xfrm>
            <a:off x="3000375" y="1666874"/>
            <a:ext cx="187325" cy="1873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7" name="Box">
            <a:extLst>
              <a:ext uri="{FF2B5EF4-FFF2-40B4-BE49-F238E27FC236}">
                <a16:creationId xmlns:a16="http://schemas.microsoft.com/office/drawing/2014/main" id="{56974EA7-F7BD-1941-D933-C92C4666FD27}"/>
              </a:ext>
            </a:extLst>
          </p:cNvPr>
          <p:cNvSpPr/>
          <p:nvPr userDrawn="1"/>
        </p:nvSpPr>
        <p:spPr>
          <a:xfrm>
            <a:off x="3000375" y="5002212"/>
            <a:ext cx="187325" cy="1873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6" name="Box">
            <a:extLst>
              <a:ext uri="{FF2B5EF4-FFF2-40B4-BE49-F238E27FC236}">
                <a16:creationId xmlns:a16="http://schemas.microsoft.com/office/drawing/2014/main" id="{66A3D3DA-0B49-90D3-34F9-7D9680003524}"/>
              </a:ext>
            </a:extLst>
          </p:cNvPr>
          <p:cNvSpPr/>
          <p:nvPr userDrawn="1"/>
        </p:nvSpPr>
        <p:spPr>
          <a:xfrm>
            <a:off x="12004675" y="1666875"/>
            <a:ext cx="187325" cy="1873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8" name="Box">
            <a:extLst>
              <a:ext uri="{FF2B5EF4-FFF2-40B4-BE49-F238E27FC236}">
                <a16:creationId xmlns:a16="http://schemas.microsoft.com/office/drawing/2014/main" id="{9A49D4CB-D021-8272-A5EA-4155D0714E00}"/>
              </a:ext>
            </a:extLst>
          </p:cNvPr>
          <p:cNvSpPr/>
          <p:nvPr userDrawn="1"/>
        </p:nvSpPr>
        <p:spPr>
          <a:xfrm>
            <a:off x="12007056" y="5002213"/>
            <a:ext cx="187325" cy="1873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8ADBE27C-8929-A2F1-90D1-7F447909EA7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white">
          <a:xfrm>
            <a:off x="6206180" y="5151938"/>
            <a:ext cx="2808000" cy="198000"/>
          </a:xfrm>
        </p:spPr>
        <p:txBody>
          <a:bodyPr bIns="0"/>
          <a:lstStyle>
            <a:lvl1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</a:defRPr>
            </a:lvl1pPr>
            <a:lvl2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2pPr>
            <a:lvl3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3pPr>
            <a:lvl4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4pPr>
            <a:lvl5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5pPr>
            <a:lvl6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6pPr>
            <a:lvl7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7pPr>
            <a:lvl8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8pPr>
            <a:lvl9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/>
              <a:t>Click to insert date / version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E01A4073-508E-97D8-273C-C37EF94B8C1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white">
          <a:xfrm>
            <a:off x="3203302" y="5151938"/>
            <a:ext cx="2808000" cy="198000"/>
          </a:xfrm>
        </p:spPr>
        <p:txBody>
          <a:bodyPr bIns="0"/>
          <a:lstStyle>
            <a:lvl1pPr marL="0" indent="0">
              <a:lnSpc>
                <a:spcPct val="118000"/>
              </a:lnSpc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  <a:lvl2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2pPr>
            <a:lvl3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3pPr>
            <a:lvl4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4pPr>
            <a:lvl5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5pPr>
            <a:lvl6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6pPr>
            <a:lvl7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7pPr>
            <a:lvl8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8pPr>
            <a:lvl9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/>
              <a:t>Click to insert client name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814194A3-85A1-C852-4B35-014896A6954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white">
          <a:xfrm>
            <a:off x="3203302" y="5392584"/>
            <a:ext cx="2808000" cy="198000"/>
          </a:xfrm>
        </p:spPr>
        <p:txBody>
          <a:bodyPr bIns="0"/>
          <a:lstStyle>
            <a:lvl1pPr marL="0" indent="0">
              <a:lnSpc>
                <a:spcPct val="118000"/>
              </a:lnSpc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  <a:lvl2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2pPr>
            <a:lvl3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3pPr>
            <a:lvl4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4pPr>
            <a:lvl5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5pPr>
            <a:lvl6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6pPr>
            <a:lvl7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7pPr>
            <a:lvl8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8pPr>
            <a:lvl9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/>
              <a:t>Click to insert project name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708027A-32AC-BB7B-076A-F55C04B124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1150" y="6557961"/>
            <a:ext cx="1413818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750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0">
          <p15:clr>
            <a:srgbClr val="A4A3A4"/>
          </p15:clr>
        </p15:guide>
        <p15:guide id="2" orient="horz" pos="1168">
          <p15:clr>
            <a:srgbClr val="A4A3A4"/>
          </p15:clr>
        </p15:guide>
        <p15:guide id="3" orient="horz" pos="2101">
          <p15:clr>
            <a:srgbClr val="A4A3A4"/>
          </p15:clr>
        </p15:guide>
        <p15:guide id="4" orient="horz" pos="2218">
          <p15:clr>
            <a:srgbClr val="A4A3A4"/>
          </p15:clr>
        </p15:guide>
        <p15:guide id="5" orient="horz" pos="3151">
          <p15:clr>
            <a:srgbClr val="A4A3A4"/>
          </p15:clr>
        </p15:guide>
        <p15:guide id="6" orient="horz" pos="3269">
          <p15:clr>
            <a:srgbClr val="A4A3A4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page w.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rid - freeform">
            <a:extLst>
              <a:ext uri="{FF2B5EF4-FFF2-40B4-BE49-F238E27FC236}">
                <a16:creationId xmlns:a16="http://schemas.microsoft.com/office/drawing/2014/main" id="{62DADB1D-DAF1-595A-485B-5D89409A1F7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0" y="2"/>
            <a:ext cx="12192000" cy="6857998"/>
          </a:xfrm>
          <a:custGeom>
            <a:avLst/>
            <a:gdLst>
              <a:gd name="connsiteX0" fmla="*/ 9193444 w 12192000"/>
              <a:gd name="connsiteY0" fmla="*/ 5192943 h 6857998"/>
              <a:gd name="connsiteX1" fmla="*/ 9193444 w 12192000"/>
              <a:gd name="connsiteY1" fmla="*/ 6668993 h 6857998"/>
              <a:gd name="connsiteX2" fmla="*/ 12001406 w 12192000"/>
              <a:gd name="connsiteY2" fmla="*/ 6668993 h 6857998"/>
              <a:gd name="connsiteX3" fmla="*/ 12001406 w 12192000"/>
              <a:gd name="connsiteY3" fmla="*/ 5192943 h 6857998"/>
              <a:gd name="connsiteX4" fmla="*/ 9006666 w 12192000"/>
              <a:gd name="connsiteY4" fmla="*/ 5192943 h 6857998"/>
              <a:gd name="connsiteX5" fmla="*/ 9006666 w 12192000"/>
              <a:gd name="connsiteY5" fmla="*/ 6668993 h 6857998"/>
              <a:gd name="connsiteX6" fmla="*/ 9186244 w 12192000"/>
              <a:gd name="connsiteY6" fmla="*/ 6668993 h 6857998"/>
              <a:gd name="connsiteX7" fmla="*/ 9186244 w 12192000"/>
              <a:gd name="connsiteY7" fmla="*/ 5192943 h 6857998"/>
              <a:gd name="connsiteX8" fmla="*/ 6191504 w 12192000"/>
              <a:gd name="connsiteY8" fmla="*/ 5192943 h 6857998"/>
              <a:gd name="connsiteX9" fmla="*/ 6191504 w 12192000"/>
              <a:gd name="connsiteY9" fmla="*/ 6668993 h 6857998"/>
              <a:gd name="connsiteX10" fmla="*/ 8999466 w 12192000"/>
              <a:gd name="connsiteY10" fmla="*/ 6668993 h 6857998"/>
              <a:gd name="connsiteX11" fmla="*/ 8999466 w 12192000"/>
              <a:gd name="connsiteY11" fmla="*/ 5192943 h 6857998"/>
              <a:gd name="connsiteX12" fmla="*/ 6006316 w 12192000"/>
              <a:gd name="connsiteY12" fmla="*/ 5192943 h 6857998"/>
              <a:gd name="connsiteX13" fmla="*/ 6006316 w 12192000"/>
              <a:gd name="connsiteY13" fmla="*/ 6668993 h 6857998"/>
              <a:gd name="connsiteX14" fmla="*/ 6184304 w 12192000"/>
              <a:gd name="connsiteY14" fmla="*/ 6668993 h 6857998"/>
              <a:gd name="connsiteX15" fmla="*/ 6184304 w 12192000"/>
              <a:gd name="connsiteY15" fmla="*/ 5192943 h 6857998"/>
              <a:gd name="connsiteX16" fmla="*/ 3191152 w 12192000"/>
              <a:gd name="connsiteY16" fmla="*/ 5192943 h 6857998"/>
              <a:gd name="connsiteX17" fmla="*/ 3191152 w 12192000"/>
              <a:gd name="connsiteY17" fmla="*/ 6668993 h 6857998"/>
              <a:gd name="connsiteX18" fmla="*/ 5999116 w 12192000"/>
              <a:gd name="connsiteY18" fmla="*/ 6668993 h 6857998"/>
              <a:gd name="connsiteX19" fmla="*/ 5999116 w 12192000"/>
              <a:gd name="connsiteY19" fmla="*/ 5192943 h 6857998"/>
              <a:gd name="connsiteX20" fmla="*/ 3004803 w 12192000"/>
              <a:gd name="connsiteY20" fmla="*/ 5192943 h 6857998"/>
              <a:gd name="connsiteX21" fmla="*/ 3004803 w 12192000"/>
              <a:gd name="connsiteY21" fmla="*/ 6668993 h 6857998"/>
              <a:gd name="connsiteX22" fmla="*/ 3183952 w 12192000"/>
              <a:gd name="connsiteY22" fmla="*/ 6668993 h 6857998"/>
              <a:gd name="connsiteX23" fmla="*/ 3183952 w 12192000"/>
              <a:gd name="connsiteY23" fmla="*/ 5192943 h 6857998"/>
              <a:gd name="connsiteX24" fmla="*/ 190221 w 12192000"/>
              <a:gd name="connsiteY24" fmla="*/ 5192943 h 6857998"/>
              <a:gd name="connsiteX25" fmla="*/ 190221 w 12192000"/>
              <a:gd name="connsiteY25" fmla="*/ 6668993 h 6857998"/>
              <a:gd name="connsiteX26" fmla="*/ 2997602 w 12192000"/>
              <a:gd name="connsiteY26" fmla="*/ 6668993 h 6857998"/>
              <a:gd name="connsiteX27" fmla="*/ 2997602 w 12192000"/>
              <a:gd name="connsiteY27" fmla="*/ 5192943 h 6857998"/>
              <a:gd name="connsiteX28" fmla="*/ 9193444 w 12192000"/>
              <a:gd name="connsiteY28" fmla="*/ 5006166 h 6857998"/>
              <a:gd name="connsiteX29" fmla="*/ 9193444 w 12192000"/>
              <a:gd name="connsiteY29" fmla="*/ 5185743 h 6857998"/>
              <a:gd name="connsiteX30" fmla="*/ 12001406 w 12192000"/>
              <a:gd name="connsiteY30" fmla="*/ 5185743 h 6857998"/>
              <a:gd name="connsiteX31" fmla="*/ 12001406 w 12192000"/>
              <a:gd name="connsiteY31" fmla="*/ 5006166 h 6857998"/>
              <a:gd name="connsiteX32" fmla="*/ 9006666 w 12192000"/>
              <a:gd name="connsiteY32" fmla="*/ 5006166 h 6857998"/>
              <a:gd name="connsiteX33" fmla="*/ 9006666 w 12192000"/>
              <a:gd name="connsiteY33" fmla="*/ 5185743 h 6857998"/>
              <a:gd name="connsiteX34" fmla="*/ 9186244 w 12192000"/>
              <a:gd name="connsiteY34" fmla="*/ 5185743 h 6857998"/>
              <a:gd name="connsiteX35" fmla="*/ 9186244 w 12192000"/>
              <a:gd name="connsiteY35" fmla="*/ 5006166 h 6857998"/>
              <a:gd name="connsiteX36" fmla="*/ 6191504 w 12192000"/>
              <a:gd name="connsiteY36" fmla="*/ 5006166 h 6857998"/>
              <a:gd name="connsiteX37" fmla="*/ 6191504 w 12192000"/>
              <a:gd name="connsiteY37" fmla="*/ 5185743 h 6857998"/>
              <a:gd name="connsiteX38" fmla="*/ 8999466 w 12192000"/>
              <a:gd name="connsiteY38" fmla="*/ 5185743 h 6857998"/>
              <a:gd name="connsiteX39" fmla="*/ 8999466 w 12192000"/>
              <a:gd name="connsiteY39" fmla="*/ 5006166 h 6857998"/>
              <a:gd name="connsiteX40" fmla="*/ 6006316 w 12192000"/>
              <a:gd name="connsiteY40" fmla="*/ 5006166 h 6857998"/>
              <a:gd name="connsiteX41" fmla="*/ 6006316 w 12192000"/>
              <a:gd name="connsiteY41" fmla="*/ 5185743 h 6857998"/>
              <a:gd name="connsiteX42" fmla="*/ 6184304 w 12192000"/>
              <a:gd name="connsiteY42" fmla="*/ 5185743 h 6857998"/>
              <a:gd name="connsiteX43" fmla="*/ 6184304 w 12192000"/>
              <a:gd name="connsiteY43" fmla="*/ 5006166 h 6857998"/>
              <a:gd name="connsiteX44" fmla="*/ 3191152 w 12192000"/>
              <a:gd name="connsiteY44" fmla="*/ 5006166 h 6857998"/>
              <a:gd name="connsiteX45" fmla="*/ 3191152 w 12192000"/>
              <a:gd name="connsiteY45" fmla="*/ 5185743 h 6857998"/>
              <a:gd name="connsiteX46" fmla="*/ 5999116 w 12192000"/>
              <a:gd name="connsiteY46" fmla="*/ 5185743 h 6857998"/>
              <a:gd name="connsiteX47" fmla="*/ 5999116 w 12192000"/>
              <a:gd name="connsiteY47" fmla="*/ 5006166 h 6857998"/>
              <a:gd name="connsiteX48" fmla="*/ 3004803 w 12192000"/>
              <a:gd name="connsiteY48" fmla="*/ 5006166 h 6857998"/>
              <a:gd name="connsiteX49" fmla="*/ 3004803 w 12192000"/>
              <a:gd name="connsiteY49" fmla="*/ 5185743 h 6857998"/>
              <a:gd name="connsiteX50" fmla="*/ 3183952 w 12192000"/>
              <a:gd name="connsiteY50" fmla="*/ 5185743 h 6857998"/>
              <a:gd name="connsiteX51" fmla="*/ 3183952 w 12192000"/>
              <a:gd name="connsiteY51" fmla="*/ 5006166 h 6857998"/>
              <a:gd name="connsiteX52" fmla="*/ 190221 w 12192000"/>
              <a:gd name="connsiteY52" fmla="*/ 5006166 h 6857998"/>
              <a:gd name="connsiteX53" fmla="*/ 190221 w 12192000"/>
              <a:gd name="connsiteY53" fmla="*/ 5185743 h 6857998"/>
              <a:gd name="connsiteX54" fmla="*/ 2997602 w 12192000"/>
              <a:gd name="connsiteY54" fmla="*/ 5185743 h 6857998"/>
              <a:gd name="connsiteX55" fmla="*/ 2997602 w 12192000"/>
              <a:gd name="connsiteY55" fmla="*/ 5006166 h 6857998"/>
              <a:gd name="connsiteX56" fmla="*/ 9193444 w 12192000"/>
              <a:gd name="connsiteY56" fmla="*/ 3524503 h 6857998"/>
              <a:gd name="connsiteX57" fmla="*/ 9193444 w 12192000"/>
              <a:gd name="connsiteY57" fmla="*/ 4998966 h 6857998"/>
              <a:gd name="connsiteX58" fmla="*/ 12001406 w 12192000"/>
              <a:gd name="connsiteY58" fmla="*/ 4998966 h 6857998"/>
              <a:gd name="connsiteX59" fmla="*/ 12001406 w 12192000"/>
              <a:gd name="connsiteY59" fmla="*/ 3524503 h 6857998"/>
              <a:gd name="connsiteX60" fmla="*/ 9006666 w 12192000"/>
              <a:gd name="connsiteY60" fmla="*/ 3524503 h 6857998"/>
              <a:gd name="connsiteX61" fmla="*/ 9006666 w 12192000"/>
              <a:gd name="connsiteY61" fmla="*/ 4998966 h 6857998"/>
              <a:gd name="connsiteX62" fmla="*/ 9186244 w 12192000"/>
              <a:gd name="connsiteY62" fmla="*/ 4998966 h 6857998"/>
              <a:gd name="connsiteX63" fmla="*/ 9186244 w 12192000"/>
              <a:gd name="connsiteY63" fmla="*/ 3524503 h 6857998"/>
              <a:gd name="connsiteX64" fmla="*/ 6191504 w 12192000"/>
              <a:gd name="connsiteY64" fmla="*/ 3524503 h 6857998"/>
              <a:gd name="connsiteX65" fmla="*/ 6191504 w 12192000"/>
              <a:gd name="connsiteY65" fmla="*/ 4998966 h 6857998"/>
              <a:gd name="connsiteX66" fmla="*/ 8999466 w 12192000"/>
              <a:gd name="connsiteY66" fmla="*/ 4998966 h 6857998"/>
              <a:gd name="connsiteX67" fmla="*/ 8999466 w 12192000"/>
              <a:gd name="connsiteY67" fmla="*/ 3524503 h 6857998"/>
              <a:gd name="connsiteX68" fmla="*/ 6006316 w 12192000"/>
              <a:gd name="connsiteY68" fmla="*/ 3524503 h 6857998"/>
              <a:gd name="connsiteX69" fmla="*/ 6006316 w 12192000"/>
              <a:gd name="connsiteY69" fmla="*/ 4998966 h 6857998"/>
              <a:gd name="connsiteX70" fmla="*/ 6184304 w 12192000"/>
              <a:gd name="connsiteY70" fmla="*/ 4998966 h 6857998"/>
              <a:gd name="connsiteX71" fmla="*/ 6184304 w 12192000"/>
              <a:gd name="connsiteY71" fmla="*/ 3524503 h 6857998"/>
              <a:gd name="connsiteX72" fmla="*/ 3191152 w 12192000"/>
              <a:gd name="connsiteY72" fmla="*/ 3524503 h 6857998"/>
              <a:gd name="connsiteX73" fmla="*/ 3191152 w 12192000"/>
              <a:gd name="connsiteY73" fmla="*/ 4998966 h 6857998"/>
              <a:gd name="connsiteX74" fmla="*/ 5999116 w 12192000"/>
              <a:gd name="connsiteY74" fmla="*/ 4998966 h 6857998"/>
              <a:gd name="connsiteX75" fmla="*/ 5999116 w 12192000"/>
              <a:gd name="connsiteY75" fmla="*/ 3524503 h 6857998"/>
              <a:gd name="connsiteX76" fmla="*/ 3004803 w 12192000"/>
              <a:gd name="connsiteY76" fmla="*/ 3524503 h 6857998"/>
              <a:gd name="connsiteX77" fmla="*/ 3004803 w 12192000"/>
              <a:gd name="connsiteY77" fmla="*/ 4998966 h 6857998"/>
              <a:gd name="connsiteX78" fmla="*/ 3183952 w 12192000"/>
              <a:gd name="connsiteY78" fmla="*/ 4998966 h 6857998"/>
              <a:gd name="connsiteX79" fmla="*/ 3183952 w 12192000"/>
              <a:gd name="connsiteY79" fmla="*/ 3524503 h 6857998"/>
              <a:gd name="connsiteX80" fmla="*/ 190221 w 12192000"/>
              <a:gd name="connsiteY80" fmla="*/ 3524503 h 6857998"/>
              <a:gd name="connsiteX81" fmla="*/ 190221 w 12192000"/>
              <a:gd name="connsiteY81" fmla="*/ 4998966 h 6857998"/>
              <a:gd name="connsiteX82" fmla="*/ 2997602 w 12192000"/>
              <a:gd name="connsiteY82" fmla="*/ 4998966 h 6857998"/>
              <a:gd name="connsiteX83" fmla="*/ 2997602 w 12192000"/>
              <a:gd name="connsiteY83" fmla="*/ 3524503 h 6857998"/>
              <a:gd name="connsiteX84" fmla="*/ 9193444 w 12192000"/>
              <a:gd name="connsiteY84" fmla="*/ 3339315 h 6857998"/>
              <a:gd name="connsiteX85" fmla="*/ 9193444 w 12192000"/>
              <a:gd name="connsiteY85" fmla="*/ 3517303 h 6857998"/>
              <a:gd name="connsiteX86" fmla="*/ 12001406 w 12192000"/>
              <a:gd name="connsiteY86" fmla="*/ 3517303 h 6857998"/>
              <a:gd name="connsiteX87" fmla="*/ 12001406 w 12192000"/>
              <a:gd name="connsiteY87" fmla="*/ 3339315 h 6857998"/>
              <a:gd name="connsiteX88" fmla="*/ 9006666 w 12192000"/>
              <a:gd name="connsiteY88" fmla="*/ 3339315 h 6857998"/>
              <a:gd name="connsiteX89" fmla="*/ 9006666 w 12192000"/>
              <a:gd name="connsiteY89" fmla="*/ 3517303 h 6857998"/>
              <a:gd name="connsiteX90" fmla="*/ 9186244 w 12192000"/>
              <a:gd name="connsiteY90" fmla="*/ 3517303 h 6857998"/>
              <a:gd name="connsiteX91" fmla="*/ 9186244 w 12192000"/>
              <a:gd name="connsiteY91" fmla="*/ 3339315 h 6857998"/>
              <a:gd name="connsiteX92" fmla="*/ 6191504 w 12192000"/>
              <a:gd name="connsiteY92" fmla="*/ 3339315 h 6857998"/>
              <a:gd name="connsiteX93" fmla="*/ 6191504 w 12192000"/>
              <a:gd name="connsiteY93" fmla="*/ 3517303 h 6857998"/>
              <a:gd name="connsiteX94" fmla="*/ 8999466 w 12192000"/>
              <a:gd name="connsiteY94" fmla="*/ 3517303 h 6857998"/>
              <a:gd name="connsiteX95" fmla="*/ 8999466 w 12192000"/>
              <a:gd name="connsiteY95" fmla="*/ 3339315 h 6857998"/>
              <a:gd name="connsiteX96" fmla="*/ 6006316 w 12192000"/>
              <a:gd name="connsiteY96" fmla="*/ 3339315 h 6857998"/>
              <a:gd name="connsiteX97" fmla="*/ 6006316 w 12192000"/>
              <a:gd name="connsiteY97" fmla="*/ 3517303 h 6857998"/>
              <a:gd name="connsiteX98" fmla="*/ 6184304 w 12192000"/>
              <a:gd name="connsiteY98" fmla="*/ 3517303 h 6857998"/>
              <a:gd name="connsiteX99" fmla="*/ 6184304 w 12192000"/>
              <a:gd name="connsiteY99" fmla="*/ 3339315 h 6857998"/>
              <a:gd name="connsiteX100" fmla="*/ 3191152 w 12192000"/>
              <a:gd name="connsiteY100" fmla="*/ 3339315 h 6857998"/>
              <a:gd name="connsiteX101" fmla="*/ 3191152 w 12192000"/>
              <a:gd name="connsiteY101" fmla="*/ 3517303 h 6857998"/>
              <a:gd name="connsiteX102" fmla="*/ 5999116 w 12192000"/>
              <a:gd name="connsiteY102" fmla="*/ 3517303 h 6857998"/>
              <a:gd name="connsiteX103" fmla="*/ 5999116 w 12192000"/>
              <a:gd name="connsiteY103" fmla="*/ 3339315 h 6857998"/>
              <a:gd name="connsiteX104" fmla="*/ 3004803 w 12192000"/>
              <a:gd name="connsiteY104" fmla="*/ 3339315 h 6857998"/>
              <a:gd name="connsiteX105" fmla="*/ 3004803 w 12192000"/>
              <a:gd name="connsiteY105" fmla="*/ 3517303 h 6857998"/>
              <a:gd name="connsiteX106" fmla="*/ 3183952 w 12192000"/>
              <a:gd name="connsiteY106" fmla="*/ 3517303 h 6857998"/>
              <a:gd name="connsiteX107" fmla="*/ 3183952 w 12192000"/>
              <a:gd name="connsiteY107" fmla="*/ 3339315 h 6857998"/>
              <a:gd name="connsiteX108" fmla="*/ 190221 w 12192000"/>
              <a:gd name="connsiteY108" fmla="*/ 3339315 h 6857998"/>
              <a:gd name="connsiteX109" fmla="*/ 190221 w 12192000"/>
              <a:gd name="connsiteY109" fmla="*/ 3517303 h 6857998"/>
              <a:gd name="connsiteX110" fmla="*/ 2997602 w 12192000"/>
              <a:gd name="connsiteY110" fmla="*/ 3517303 h 6857998"/>
              <a:gd name="connsiteX111" fmla="*/ 2997602 w 12192000"/>
              <a:gd name="connsiteY111" fmla="*/ 3339315 h 6857998"/>
              <a:gd name="connsiteX112" fmla="*/ 9193444 w 12192000"/>
              <a:gd name="connsiteY112" fmla="*/ 1859240 h 6857998"/>
              <a:gd name="connsiteX113" fmla="*/ 9193444 w 12192000"/>
              <a:gd name="connsiteY113" fmla="*/ 3332115 h 6857998"/>
              <a:gd name="connsiteX114" fmla="*/ 12001406 w 12192000"/>
              <a:gd name="connsiteY114" fmla="*/ 3332115 h 6857998"/>
              <a:gd name="connsiteX115" fmla="*/ 12001406 w 12192000"/>
              <a:gd name="connsiteY115" fmla="*/ 1859240 h 6857998"/>
              <a:gd name="connsiteX116" fmla="*/ 9006666 w 12192000"/>
              <a:gd name="connsiteY116" fmla="*/ 1859240 h 6857998"/>
              <a:gd name="connsiteX117" fmla="*/ 9006666 w 12192000"/>
              <a:gd name="connsiteY117" fmla="*/ 3332115 h 6857998"/>
              <a:gd name="connsiteX118" fmla="*/ 9186244 w 12192000"/>
              <a:gd name="connsiteY118" fmla="*/ 3332115 h 6857998"/>
              <a:gd name="connsiteX119" fmla="*/ 9186244 w 12192000"/>
              <a:gd name="connsiteY119" fmla="*/ 1859240 h 6857998"/>
              <a:gd name="connsiteX120" fmla="*/ 6191504 w 12192000"/>
              <a:gd name="connsiteY120" fmla="*/ 1859240 h 6857998"/>
              <a:gd name="connsiteX121" fmla="*/ 6191504 w 12192000"/>
              <a:gd name="connsiteY121" fmla="*/ 3332115 h 6857998"/>
              <a:gd name="connsiteX122" fmla="*/ 8999466 w 12192000"/>
              <a:gd name="connsiteY122" fmla="*/ 3332115 h 6857998"/>
              <a:gd name="connsiteX123" fmla="*/ 8999466 w 12192000"/>
              <a:gd name="connsiteY123" fmla="*/ 1859240 h 6857998"/>
              <a:gd name="connsiteX124" fmla="*/ 6006316 w 12192000"/>
              <a:gd name="connsiteY124" fmla="*/ 1859240 h 6857998"/>
              <a:gd name="connsiteX125" fmla="*/ 6006316 w 12192000"/>
              <a:gd name="connsiteY125" fmla="*/ 3332115 h 6857998"/>
              <a:gd name="connsiteX126" fmla="*/ 6184304 w 12192000"/>
              <a:gd name="connsiteY126" fmla="*/ 3332115 h 6857998"/>
              <a:gd name="connsiteX127" fmla="*/ 6184304 w 12192000"/>
              <a:gd name="connsiteY127" fmla="*/ 1859240 h 6857998"/>
              <a:gd name="connsiteX128" fmla="*/ 3191152 w 12192000"/>
              <a:gd name="connsiteY128" fmla="*/ 1859240 h 6857998"/>
              <a:gd name="connsiteX129" fmla="*/ 3191152 w 12192000"/>
              <a:gd name="connsiteY129" fmla="*/ 3332115 h 6857998"/>
              <a:gd name="connsiteX130" fmla="*/ 5999116 w 12192000"/>
              <a:gd name="connsiteY130" fmla="*/ 3332115 h 6857998"/>
              <a:gd name="connsiteX131" fmla="*/ 5999116 w 12192000"/>
              <a:gd name="connsiteY131" fmla="*/ 1859240 h 6857998"/>
              <a:gd name="connsiteX132" fmla="*/ 3004803 w 12192000"/>
              <a:gd name="connsiteY132" fmla="*/ 1859240 h 6857998"/>
              <a:gd name="connsiteX133" fmla="*/ 3004803 w 12192000"/>
              <a:gd name="connsiteY133" fmla="*/ 3332115 h 6857998"/>
              <a:gd name="connsiteX134" fmla="*/ 3183952 w 12192000"/>
              <a:gd name="connsiteY134" fmla="*/ 3332115 h 6857998"/>
              <a:gd name="connsiteX135" fmla="*/ 3183952 w 12192000"/>
              <a:gd name="connsiteY135" fmla="*/ 1859240 h 6857998"/>
              <a:gd name="connsiteX136" fmla="*/ 190221 w 12192000"/>
              <a:gd name="connsiteY136" fmla="*/ 1859240 h 6857998"/>
              <a:gd name="connsiteX137" fmla="*/ 190221 w 12192000"/>
              <a:gd name="connsiteY137" fmla="*/ 3332115 h 6857998"/>
              <a:gd name="connsiteX138" fmla="*/ 2997602 w 12192000"/>
              <a:gd name="connsiteY138" fmla="*/ 3332115 h 6857998"/>
              <a:gd name="connsiteX139" fmla="*/ 2997602 w 12192000"/>
              <a:gd name="connsiteY139" fmla="*/ 1859240 h 6857998"/>
              <a:gd name="connsiteX140" fmla="*/ 9193444 w 12192000"/>
              <a:gd name="connsiteY140" fmla="*/ 1671302 h 6857998"/>
              <a:gd name="connsiteX141" fmla="*/ 9193444 w 12192000"/>
              <a:gd name="connsiteY141" fmla="*/ 1852040 h 6857998"/>
              <a:gd name="connsiteX142" fmla="*/ 12001406 w 12192000"/>
              <a:gd name="connsiteY142" fmla="*/ 1852040 h 6857998"/>
              <a:gd name="connsiteX143" fmla="*/ 12001406 w 12192000"/>
              <a:gd name="connsiteY143" fmla="*/ 1671302 h 6857998"/>
              <a:gd name="connsiteX144" fmla="*/ 9006666 w 12192000"/>
              <a:gd name="connsiteY144" fmla="*/ 1671302 h 6857998"/>
              <a:gd name="connsiteX145" fmla="*/ 9006666 w 12192000"/>
              <a:gd name="connsiteY145" fmla="*/ 1852040 h 6857998"/>
              <a:gd name="connsiteX146" fmla="*/ 9186244 w 12192000"/>
              <a:gd name="connsiteY146" fmla="*/ 1852040 h 6857998"/>
              <a:gd name="connsiteX147" fmla="*/ 9186244 w 12192000"/>
              <a:gd name="connsiteY147" fmla="*/ 1671302 h 6857998"/>
              <a:gd name="connsiteX148" fmla="*/ 6191504 w 12192000"/>
              <a:gd name="connsiteY148" fmla="*/ 1671302 h 6857998"/>
              <a:gd name="connsiteX149" fmla="*/ 6191504 w 12192000"/>
              <a:gd name="connsiteY149" fmla="*/ 1852040 h 6857998"/>
              <a:gd name="connsiteX150" fmla="*/ 8999466 w 12192000"/>
              <a:gd name="connsiteY150" fmla="*/ 1852040 h 6857998"/>
              <a:gd name="connsiteX151" fmla="*/ 8999466 w 12192000"/>
              <a:gd name="connsiteY151" fmla="*/ 1671302 h 6857998"/>
              <a:gd name="connsiteX152" fmla="*/ 6006316 w 12192000"/>
              <a:gd name="connsiteY152" fmla="*/ 1671302 h 6857998"/>
              <a:gd name="connsiteX153" fmla="*/ 6006316 w 12192000"/>
              <a:gd name="connsiteY153" fmla="*/ 1852040 h 6857998"/>
              <a:gd name="connsiteX154" fmla="*/ 6184304 w 12192000"/>
              <a:gd name="connsiteY154" fmla="*/ 1852040 h 6857998"/>
              <a:gd name="connsiteX155" fmla="*/ 6184304 w 12192000"/>
              <a:gd name="connsiteY155" fmla="*/ 1671302 h 6857998"/>
              <a:gd name="connsiteX156" fmla="*/ 3191152 w 12192000"/>
              <a:gd name="connsiteY156" fmla="*/ 1671302 h 6857998"/>
              <a:gd name="connsiteX157" fmla="*/ 3191152 w 12192000"/>
              <a:gd name="connsiteY157" fmla="*/ 1852040 h 6857998"/>
              <a:gd name="connsiteX158" fmla="*/ 5999116 w 12192000"/>
              <a:gd name="connsiteY158" fmla="*/ 1852040 h 6857998"/>
              <a:gd name="connsiteX159" fmla="*/ 5999116 w 12192000"/>
              <a:gd name="connsiteY159" fmla="*/ 1671302 h 6857998"/>
              <a:gd name="connsiteX160" fmla="*/ 3004803 w 12192000"/>
              <a:gd name="connsiteY160" fmla="*/ 1671302 h 6857998"/>
              <a:gd name="connsiteX161" fmla="*/ 3004803 w 12192000"/>
              <a:gd name="connsiteY161" fmla="*/ 1852040 h 6857998"/>
              <a:gd name="connsiteX162" fmla="*/ 3183952 w 12192000"/>
              <a:gd name="connsiteY162" fmla="*/ 1852040 h 6857998"/>
              <a:gd name="connsiteX163" fmla="*/ 3183952 w 12192000"/>
              <a:gd name="connsiteY163" fmla="*/ 1671302 h 6857998"/>
              <a:gd name="connsiteX164" fmla="*/ 190221 w 12192000"/>
              <a:gd name="connsiteY164" fmla="*/ 1671302 h 6857998"/>
              <a:gd name="connsiteX165" fmla="*/ 190221 w 12192000"/>
              <a:gd name="connsiteY165" fmla="*/ 1852040 h 6857998"/>
              <a:gd name="connsiteX166" fmla="*/ 2997602 w 12192000"/>
              <a:gd name="connsiteY166" fmla="*/ 1852040 h 6857998"/>
              <a:gd name="connsiteX167" fmla="*/ 2997602 w 12192000"/>
              <a:gd name="connsiteY167" fmla="*/ 1671302 h 6857998"/>
              <a:gd name="connsiteX168" fmla="*/ 9193444 w 12192000"/>
              <a:gd name="connsiteY168" fmla="*/ 190219 h 6857998"/>
              <a:gd name="connsiteX169" fmla="*/ 9193444 w 12192000"/>
              <a:gd name="connsiteY169" fmla="*/ 1664102 h 6857998"/>
              <a:gd name="connsiteX170" fmla="*/ 12001406 w 12192000"/>
              <a:gd name="connsiteY170" fmla="*/ 1664102 h 6857998"/>
              <a:gd name="connsiteX171" fmla="*/ 12001406 w 12192000"/>
              <a:gd name="connsiteY171" fmla="*/ 190219 h 6857998"/>
              <a:gd name="connsiteX172" fmla="*/ 9006666 w 12192000"/>
              <a:gd name="connsiteY172" fmla="*/ 190219 h 6857998"/>
              <a:gd name="connsiteX173" fmla="*/ 9006666 w 12192000"/>
              <a:gd name="connsiteY173" fmla="*/ 1664102 h 6857998"/>
              <a:gd name="connsiteX174" fmla="*/ 9186244 w 12192000"/>
              <a:gd name="connsiteY174" fmla="*/ 1664102 h 6857998"/>
              <a:gd name="connsiteX175" fmla="*/ 9186244 w 12192000"/>
              <a:gd name="connsiteY175" fmla="*/ 190219 h 6857998"/>
              <a:gd name="connsiteX176" fmla="*/ 6191504 w 12192000"/>
              <a:gd name="connsiteY176" fmla="*/ 190219 h 6857998"/>
              <a:gd name="connsiteX177" fmla="*/ 6191504 w 12192000"/>
              <a:gd name="connsiteY177" fmla="*/ 1664102 h 6857998"/>
              <a:gd name="connsiteX178" fmla="*/ 8999466 w 12192000"/>
              <a:gd name="connsiteY178" fmla="*/ 1664102 h 6857998"/>
              <a:gd name="connsiteX179" fmla="*/ 8999466 w 12192000"/>
              <a:gd name="connsiteY179" fmla="*/ 190219 h 6857998"/>
              <a:gd name="connsiteX180" fmla="*/ 6006316 w 12192000"/>
              <a:gd name="connsiteY180" fmla="*/ 190219 h 6857998"/>
              <a:gd name="connsiteX181" fmla="*/ 6006316 w 12192000"/>
              <a:gd name="connsiteY181" fmla="*/ 1664102 h 6857998"/>
              <a:gd name="connsiteX182" fmla="*/ 6184304 w 12192000"/>
              <a:gd name="connsiteY182" fmla="*/ 1664102 h 6857998"/>
              <a:gd name="connsiteX183" fmla="*/ 6184304 w 12192000"/>
              <a:gd name="connsiteY183" fmla="*/ 190219 h 6857998"/>
              <a:gd name="connsiteX184" fmla="*/ 3191152 w 12192000"/>
              <a:gd name="connsiteY184" fmla="*/ 190219 h 6857998"/>
              <a:gd name="connsiteX185" fmla="*/ 3191152 w 12192000"/>
              <a:gd name="connsiteY185" fmla="*/ 1664102 h 6857998"/>
              <a:gd name="connsiteX186" fmla="*/ 5999116 w 12192000"/>
              <a:gd name="connsiteY186" fmla="*/ 1664102 h 6857998"/>
              <a:gd name="connsiteX187" fmla="*/ 5999116 w 12192000"/>
              <a:gd name="connsiteY187" fmla="*/ 190219 h 6857998"/>
              <a:gd name="connsiteX188" fmla="*/ 3004803 w 12192000"/>
              <a:gd name="connsiteY188" fmla="*/ 190219 h 6857998"/>
              <a:gd name="connsiteX189" fmla="*/ 3004803 w 12192000"/>
              <a:gd name="connsiteY189" fmla="*/ 1664102 h 6857998"/>
              <a:gd name="connsiteX190" fmla="*/ 3183952 w 12192000"/>
              <a:gd name="connsiteY190" fmla="*/ 1664102 h 6857998"/>
              <a:gd name="connsiteX191" fmla="*/ 3183952 w 12192000"/>
              <a:gd name="connsiteY191" fmla="*/ 190219 h 6857998"/>
              <a:gd name="connsiteX192" fmla="*/ 190221 w 12192000"/>
              <a:gd name="connsiteY192" fmla="*/ 190219 h 6857998"/>
              <a:gd name="connsiteX193" fmla="*/ 190221 w 12192000"/>
              <a:gd name="connsiteY193" fmla="*/ 1664102 h 6857998"/>
              <a:gd name="connsiteX194" fmla="*/ 2997602 w 12192000"/>
              <a:gd name="connsiteY194" fmla="*/ 1664102 h 6857998"/>
              <a:gd name="connsiteX195" fmla="*/ 2997602 w 12192000"/>
              <a:gd name="connsiteY195" fmla="*/ 190219 h 6857998"/>
              <a:gd name="connsiteX196" fmla="*/ 183021 w 12192000"/>
              <a:gd name="connsiteY196" fmla="*/ 0 h 6857998"/>
              <a:gd name="connsiteX197" fmla="*/ 190221 w 12192000"/>
              <a:gd name="connsiteY197" fmla="*/ 0 h 6857998"/>
              <a:gd name="connsiteX198" fmla="*/ 190221 w 12192000"/>
              <a:gd name="connsiteY198" fmla="*/ 183019 h 6857998"/>
              <a:gd name="connsiteX199" fmla="*/ 2997602 w 12192000"/>
              <a:gd name="connsiteY199" fmla="*/ 183019 h 6857998"/>
              <a:gd name="connsiteX200" fmla="*/ 2997602 w 12192000"/>
              <a:gd name="connsiteY200" fmla="*/ 0 h 6857998"/>
              <a:gd name="connsiteX201" fmla="*/ 3004803 w 12192000"/>
              <a:gd name="connsiteY201" fmla="*/ 0 h 6857998"/>
              <a:gd name="connsiteX202" fmla="*/ 3004803 w 12192000"/>
              <a:gd name="connsiteY202" fmla="*/ 183019 h 6857998"/>
              <a:gd name="connsiteX203" fmla="*/ 3183952 w 12192000"/>
              <a:gd name="connsiteY203" fmla="*/ 183019 h 6857998"/>
              <a:gd name="connsiteX204" fmla="*/ 3183952 w 12192000"/>
              <a:gd name="connsiteY204" fmla="*/ 0 h 6857998"/>
              <a:gd name="connsiteX205" fmla="*/ 3191152 w 12192000"/>
              <a:gd name="connsiteY205" fmla="*/ 0 h 6857998"/>
              <a:gd name="connsiteX206" fmla="*/ 3191152 w 12192000"/>
              <a:gd name="connsiteY206" fmla="*/ 183019 h 6857998"/>
              <a:gd name="connsiteX207" fmla="*/ 5999116 w 12192000"/>
              <a:gd name="connsiteY207" fmla="*/ 183019 h 6857998"/>
              <a:gd name="connsiteX208" fmla="*/ 5999116 w 12192000"/>
              <a:gd name="connsiteY208" fmla="*/ 0 h 6857998"/>
              <a:gd name="connsiteX209" fmla="*/ 6006316 w 12192000"/>
              <a:gd name="connsiteY209" fmla="*/ 0 h 6857998"/>
              <a:gd name="connsiteX210" fmla="*/ 6006316 w 12192000"/>
              <a:gd name="connsiteY210" fmla="*/ 183019 h 6857998"/>
              <a:gd name="connsiteX211" fmla="*/ 6184304 w 12192000"/>
              <a:gd name="connsiteY211" fmla="*/ 183019 h 6857998"/>
              <a:gd name="connsiteX212" fmla="*/ 6184304 w 12192000"/>
              <a:gd name="connsiteY212" fmla="*/ 0 h 6857998"/>
              <a:gd name="connsiteX213" fmla="*/ 6191504 w 12192000"/>
              <a:gd name="connsiteY213" fmla="*/ 0 h 6857998"/>
              <a:gd name="connsiteX214" fmla="*/ 6191504 w 12192000"/>
              <a:gd name="connsiteY214" fmla="*/ 183019 h 6857998"/>
              <a:gd name="connsiteX215" fmla="*/ 8999466 w 12192000"/>
              <a:gd name="connsiteY215" fmla="*/ 183019 h 6857998"/>
              <a:gd name="connsiteX216" fmla="*/ 8999466 w 12192000"/>
              <a:gd name="connsiteY216" fmla="*/ 0 h 6857998"/>
              <a:gd name="connsiteX217" fmla="*/ 9006666 w 12192000"/>
              <a:gd name="connsiteY217" fmla="*/ 0 h 6857998"/>
              <a:gd name="connsiteX218" fmla="*/ 9006666 w 12192000"/>
              <a:gd name="connsiteY218" fmla="*/ 183019 h 6857998"/>
              <a:gd name="connsiteX219" fmla="*/ 9186244 w 12192000"/>
              <a:gd name="connsiteY219" fmla="*/ 183019 h 6857998"/>
              <a:gd name="connsiteX220" fmla="*/ 9186244 w 12192000"/>
              <a:gd name="connsiteY220" fmla="*/ 1 h 6857998"/>
              <a:gd name="connsiteX221" fmla="*/ 9193444 w 12192000"/>
              <a:gd name="connsiteY221" fmla="*/ 1 h 6857998"/>
              <a:gd name="connsiteX222" fmla="*/ 9193444 w 12192000"/>
              <a:gd name="connsiteY222" fmla="*/ 183019 h 6857998"/>
              <a:gd name="connsiteX223" fmla="*/ 12001406 w 12192000"/>
              <a:gd name="connsiteY223" fmla="*/ 183019 h 6857998"/>
              <a:gd name="connsiteX224" fmla="*/ 12001406 w 12192000"/>
              <a:gd name="connsiteY224" fmla="*/ 1 h 6857998"/>
              <a:gd name="connsiteX225" fmla="*/ 12008606 w 12192000"/>
              <a:gd name="connsiteY225" fmla="*/ 1 h 6857998"/>
              <a:gd name="connsiteX226" fmla="*/ 12008606 w 12192000"/>
              <a:gd name="connsiteY226" fmla="*/ 183019 h 6857998"/>
              <a:gd name="connsiteX227" fmla="*/ 12192000 w 12192000"/>
              <a:gd name="connsiteY227" fmla="*/ 183019 h 6857998"/>
              <a:gd name="connsiteX228" fmla="*/ 12192000 w 12192000"/>
              <a:gd name="connsiteY228" fmla="*/ 190219 h 6857998"/>
              <a:gd name="connsiteX229" fmla="*/ 12008606 w 12192000"/>
              <a:gd name="connsiteY229" fmla="*/ 190219 h 6857998"/>
              <a:gd name="connsiteX230" fmla="*/ 12008606 w 12192000"/>
              <a:gd name="connsiteY230" fmla="*/ 1664102 h 6857998"/>
              <a:gd name="connsiteX231" fmla="*/ 12192000 w 12192000"/>
              <a:gd name="connsiteY231" fmla="*/ 1664102 h 6857998"/>
              <a:gd name="connsiteX232" fmla="*/ 12192000 w 12192000"/>
              <a:gd name="connsiteY232" fmla="*/ 1671302 h 6857998"/>
              <a:gd name="connsiteX233" fmla="*/ 12008606 w 12192000"/>
              <a:gd name="connsiteY233" fmla="*/ 1671302 h 6857998"/>
              <a:gd name="connsiteX234" fmla="*/ 12008606 w 12192000"/>
              <a:gd name="connsiteY234" fmla="*/ 1852040 h 6857998"/>
              <a:gd name="connsiteX235" fmla="*/ 12192000 w 12192000"/>
              <a:gd name="connsiteY235" fmla="*/ 1852040 h 6857998"/>
              <a:gd name="connsiteX236" fmla="*/ 12192000 w 12192000"/>
              <a:gd name="connsiteY236" fmla="*/ 1859240 h 6857998"/>
              <a:gd name="connsiteX237" fmla="*/ 12008606 w 12192000"/>
              <a:gd name="connsiteY237" fmla="*/ 1859240 h 6857998"/>
              <a:gd name="connsiteX238" fmla="*/ 12008606 w 12192000"/>
              <a:gd name="connsiteY238" fmla="*/ 3332115 h 6857998"/>
              <a:gd name="connsiteX239" fmla="*/ 12192000 w 12192000"/>
              <a:gd name="connsiteY239" fmla="*/ 3332115 h 6857998"/>
              <a:gd name="connsiteX240" fmla="*/ 12192000 w 12192000"/>
              <a:gd name="connsiteY240" fmla="*/ 3339315 h 6857998"/>
              <a:gd name="connsiteX241" fmla="*/ 12008606 w 12192000"/>
              <a:gd name="connsiteY241" fmla="*/ 3339315 h 6857998"/>
              <a:gd name="connsiteX242" fmla="*/ 12008606 w 12192000"/>
              <a:gd name="connsiteY242" fmla="*/ 3517303 h 6857998"/>
              <a:gd name="connsiteX243" fmla="*/ 12192000 w 12192000"/>
              <a:gd name="connsiteY243" fmla="*/ 3517303 h 6857998"/>
              <a:gd name="connsiteX244" fmla="*/ 12192000 w 12192000"/>
              <a:gd name="connsiteY244" fmla="*/ 3524503 h 6857998"/>
              <a:gd name="connsiteX245" fmla="*/ 12008606 w 12192000"/>
              <a:gd name="connsiteY245" fmla="*/ 3524503 h 6857998"/>
              <a:gd name="connsiteX246" fmla="*/ 12008606 w 12192000"/>
              <a:gd name="connsiteY246" fmla="*/ 4998966 h 6857998"/>
              <a:gd name="connsiteX247" fmla="*/ 12192000 w 12192000"/>
              <a:gd name="connsiteY247" fmla="*/ 4998966 h 6857998"/>
              <a:gd name="connsiteX248" fmla="*/ 12192000 w 12192000"/>
              <a:gd name="connsiteY248" fmla="*/ 5006166 h 6857998"/>
              <a:gd name="connsiteX249" fmla="*/ 12008606 w 12192000"/>
              <a:gd name="connsiteY249" fmla="*/ 5006166 h 6857998"/>
              <a:gd name="connsiteX250" fmla="*/ 12008606 w 12192000"/>
              <a:gd name="connsiteY250" fmla="*/ 5185743 h 6857998"/>
              <a:gd name="connsiteX251" fmla="*/ 12192000 w 12192000"/>
              <a:gd name="connsiteY251" fmla="*/ 5185743 h 6857998"/>
              <a:gd name="connsiteX252" fmla="*/ 12192000 w 12192000"/>
              <a:gd name="connsiteY252" fmla="*/ 5192943 h 6857998"/>
              <a:gd name="connsiteX253" fmla="*/ 12008606 w 12192000"/>
              <a:gd name="connsiteY253" fmla="*/ 5192943 h 6857998"/>
              <a:gd name="connsiteX254" fmla="*/ 12008606 w 12192000"/>
              <a:gd name="connsiteY254" fmla="*/ 6668993 h 6857998"/>
              <a:gd name="connsiteX255" fmla="*/ 12192000 w 12192000"/>
              <a:gd name="connsiteY255" fmla="*/ 6668993 h 6857998"/>
              <a:gd name="connsiteX256" fmla="*/ 12192000 w 12192000"/>
              <a:gd name="connsiteY256" fmla="*/ 6676193 h 6857998"/>
              <a:gd name="connsiteX257" fmla="*/ 12008606 w 12192000"/>
              <a:gd name="connsiteY257" fmla="*/ 6676193 h 6857998"/>
              <a:gd name="connsiteX258" fmla="*/ 12008606 w 12192000"/>
              <a:gd name="connsiteY258" fmla="*/ 6857998 h 6857998"/>
              <a:gd name="connsiteX259" fmla="*/ 12001406 w 12192000"/>
              <a:gd name="connsiteY259" fmla="*/ 6857998 h 6857998"/>
              <a:gd name="connsiteX260" fmla="*/ 12001406 w 12192000"/>
              <a:gd name="connsiteY260" fmla="*/ 6676193 h 6857998"/>
              <a:gd name="connsiteX261" fmla="*/ 9193444 w 12192000"/>
              <a:gd name="connsiteY261" fmla="*/ 6676193 h 6857998"/>
              <a:gd name="connsiteX262" fmla="*/ 9193444 w 12192000"/>
              <a:gd name="connsiteY262" fmla="*/ 6857998 h 6857998"/>
              <a:gd name="connsiteX263" fmla="*/ 9186244 w 12192000"/>
              <a:gd name="connsiteY263" fmla="*/ 6857998 h 6857998"/>
              <a:gd name="connsiteX264" fmla="*/ 9186244 w 12192000"/>
              <a:gd name="connsiteY264" fmla="*/ 6676193 h 6857998"/>
              <a:gd name="connsiteX265" fmla="*/ 9006666 w 12192000"/>
              <a:gd name="connsiteY265" fmla="*/ 6676193 h 6857998"/>
              <a:gd name="connsiteX266" fmla="*/ 9006666 w 12192000"/>
              <a:gd name="connsiteY266" fmla="*/ 6857998 h 6857998"/>
              <a:gd name="connsiteX267" fmla="*/ 8999466 w 12192000"/>
              <a:gd name="connsiteY267" fmla="*/ 6857998 h 6857998"/>
              <a:gd name="connsiteX268" fmla="*/ 8999466 w 12192000"/>
              <a:gd name="connsiteY268" fmla="*/ 6676193 h 6857998"/>
              <a:gd name="connsiteX269" fmla="*/ 6191504 w 12192000"/>
              <a:gd name="connsiteY269" fmla="*/ 6676193 h 6857998"/>
              <a:gd name="connsiteX270" fmla="*/ 6191504 w 12192000"/>
              <a:gd name="connsiteY270" fmla="*/ 6857998 h 6857998"/>
              <a:gd name="connsiteX271" fmla="*/ 6184304 w 12192000"/>
              <a:gd name="connsiteY271" fmla="*/ 6857998 h 6857998"/>
              <a:gd name="connsiteX272" fmla="*/ 6184304 w 12192000"/>
              <a:gd name="connsiteY272" fmla="*/ 6676193 h 6857998"/>
              <a:gd name="connsiteX273" fmla="*/ 6006316 w 12192000"/>
              <a:gd name="connsiteY273" fmla="*/ 6676193 h 6857998"/>
              <a:gd name="connsiteX274" fmla="*/ 6006316 w 12192000"/>
              <a:gd name="connsiteY274" fmla="*/ 6857998 h 6857998"/>
              <a:gd name="connsiteX275" fmla="*/ 5999116 w 12192000"/>
              <a:gd name="connsiteY275" fmla="*/ 6857998 h 6857998"/>
              <a:gd name="connsiteX276" fmla="*/ 5999116 w 12192000"/>
              <a:gd name="connsiteY276" fmla="*/ 6676193 h 6857998"/>
              <a:gd name="connsiteX277" fmla="*/ 3191152 w 12192000"/>
              <a:gd name="connsiteY277" fmla="*/ 6676193 h 6857998"/>
              <a:gd name="connsiteX278" fmla="*/ 3191152 w 12192000"/>
              <a:gd name="connsiteY278" fmla="*/ 6857998 h 6857998"/>
              <a:gd name="connsiteX279" fmla="*/ 3183952 w 12192000"/>
              <a:gd name="connsiteY279" fmla="*/ 6857998 h 6857998"/>
              <a:gd name="connsiteX280" fmla="*/ 3183952 w 12192000"/>
              <a:gd name="connsiteY280" fmla="*/ 6676193 h 6857998"/>
              <a:gd name="connsiteX281" fmla="*/ 3004803 w 12192000"/>
              <a:gd name="connsiteY281" fmla="*/ 6676193 h 6857998"/>
              <a:gd name="connsiteX282" fmla="*/ 3004803 w 12192000"/>
              <a:gd name="connsiteY282" fmla="*/ 6857998 h 6857998"/>
              <a:gd name="connsiteX283" fmla="*/ 2997602 w 12192000"/>
              <a:gd name="connsiteY283" fmla="*/ 6857998 h 6857998"/>
              <a:gd name="connsiteX284" fmla="*/ 2997602 w 12192000"/>
              <a:gd name="connsiteY284" fmla="*/ 6676193 h 6857998"/>
              <a:gd name="connsiteX285" fmla="*/ 190221 w 12192000"/>
              <a:gd name="connsiteY285" fmla="*/ 6676193 h 6857998"/>
              <a:gd name="connsiteX286" fmla="*/ 190221 w 12192000"/>
              <a:gd name="connsiteY286" fmla="*/ 6857998 h 6857998"/>
              <a:gd name="connsiteX287" fmla="*/ 183021 w 12192000"/>
              <a:gd name="connsiteY287" fmla="*/ 6857998 h 6857998"/>
              <a:gd name="connsiteX288" fmla="*/ 183021 w 12192000"/>
              <a:gd name="connsiteY288" fmla="*/ 6676193 h 6857998"/>
              <a:gd name="connsiteX289" fmla="*/ 0 w 12192000"/>
              <a:gd name="connsiteY289" fmla="*/ 6676193 h 6857998"/>
              <a:gd name="connsiteX290" fmla="*/ 0 w 12192000"/>
              <a:gd name="connsiteY290" fmla="*/ 6668993 h 6857998"/>
              <a:gd name="connsiteX291" fmla="*/ 183021 w 12192000"/>
              <a:gd name="connsiteY291" fmla="*/ 6668993 h 6857998"/>
              <a:gd name="connsiteX292" fmla="*/ 183021 w 12192000"/>
              <a:gd name="connsiteY292" fmla="*/ 5192943 h 6857998"/>
              <a:gd name="connsiteX293" fmla="*/ 0 w 12192000"/>
              <a:gd name="connsiteY293" fmla="*/ 5192943 h 6857998"/>
              <a:gd name="connsiteX294" fmla="*/ 0 w 12192000"/>
              <a:gd name="connsiteY294" fmla="*/ 5185743 h 6857998"/>
              <a:gd name="connsiteX295" fmla="*/ 183021 w 12192000"/>
              <a:gd name="connsiteY295" fmla="*/ 5185743 h 6857998"/>
              <a:gd name="connsiteX296" fmla="*/ 183021 w 12192000"/>
              <a:gd name="connsiteY296" fmla="*/ 5006166 h 6857998"/>
              <a:gd name="connsiteX297" fmla="*/ 1 w 12192000"/>
              <a:gd name="connsiteY297" fmla="*/ 5006166 h 6857998"/>
              <a:gd name="connsiteX298" fmla="*/ 1 w 12192000"/>
              <a:gd name="connsiteY298" fmla="*/ 4998966 h 6857998"/>
              <a:gd name="connsiteX299" fmla="*/ 183021 w 12192000"/>
              <a:gd name="connsiteY299" fmla="*/ 4998966 h 6857998"/>
              <a:gd name="connsiteX300" fmla="*/ 183021 w 12192000"/>
              <a:gd name="connsiteY300" fmla="*/ 3524503 h 6857998"/>
              <a:gd name="connsiteX301" fmla="*/ 1 w 12192000"/>
              <a:gd name="connsiteY301" fmla="*/ 3524503 h 6857998"/>
              <a:gd name="connsiteX302" fmla="*/ 1 w 12192000"/>
              <a:gd name="connsiteY302" fmla="*/ 3517303 h 6857998"/>
              <a:gd name="connsiteX303" fmla="*/ 183021 w 12192000"/>
              <a:gd name="connsiteY303" fmla="*/ 3517303 h 6857998"/>
              <a:gd name="connsiteX304" fmla="*/ 183021 w 12192000"/>
              <a:gd name="connsiteY304" fmla="*/ 3339315 h 6857998"/>
              <a:gd name="connsiteX305" fmla="*/ 1 w 12192000"/>
              <a:gd name="connsiteY305" fmla="*/ 3339315 h 6857998"/>
              <a:gd name="connsiteX306" fmla="*/ 1 w 12192000"/>
              <a:gd name="connsiteY306" fmla="*/ 3332115 h 6857998"/>
              <a:gd name="connsiteX307" fmla="*/ 183021 w 12192000"/>
              <a:gd name="connsiteY307" fmla="*/ 3332115 h 6857998"/>
              <a:gd name="connsiteX308" fmla="*/ 183021 w 12192000"/>
              <a:gd name="connsiteY308" fmla="*/ 1859240 h 6857998"/>
              <a:gd name="connsiteX309" fmla="*/ 1 w 12192000"/>
              <a:gd name="connsiteY309" fmla="*/ 1859240 h 6857998"/>
              <a:gd name="connsiteX310" fmla="*/ 1 w 12192000"/>
              <a:gd name="connsiteY310" fmla="*/ 1852040 h 6857998"/>
              <a:gd name="connsiteX311" fmla="*/ 183021 w 12192000"/>
              <a:gd name="connsiteY311" fmla="*/ 1852040 h 6857998"/>
              <a:gd name="connsiteX312" fmla="*/ 183021 w 12192000"/>
              <a:gd name="connsiteY312" fmla="*/ 1671302 h 6857998"/>
              <a:gd name="connsiteX313" fmla="*/ 1 w 12192000"/>
              <a:gd name="connsiteY313" fmla="*/ 1671302 h 6857998"/>
              <a:gd name="connsiteX314" fmla="*/ 1 w 12192000"/>
              <a:gd name="connsiteY314" fmla="*/ 1664102 h 6857998"/>
              <a:gd name="connsiteX315" fmla="*/ 183021 w 12192000"/>
              <a:gd name="connsiteY315" fmla="*/ 1664102 h 6857998"/>
              <a:gd name="connsiteX316" fmla="*/ 183021 w 12192000"/>
              <a:gd name="connsiteY316" fmla="*/ 190219 h 6857998"/>
              <a:gd name="connsiteX317" fmla="*/ 1 w 12192000"/>
              <a:gd name="connsiteY317" fmla="*/ 190219 h 6857998"/>
              <a:gd name="connsiteX318" fmla="*/ 1 w 12192000"/>
              <a:gd name="connsiteY318" fmla="*/ 183019 h 6857998"/>
              <a:gd name="connsiteX319" fmla="*/ 183021 w 12192000"/>
              <a:gd name="connsiteY319" fmla="*/ 183019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</a:cxnLst>
            <a:rect l="l" t="t" r="r" b="b"/>
            <a:pathLst>
              <a:path w="12192000" h="6857998">
                <a:moveTo>
                  <a:pt x="9193444" y="5192943"/>
                </a:moveTo>
                <a:lnTo>
                  <a:pt x="9193444" y="6668993"/>
                </a:lnTo>
                <a:lnTo>
                  <a:pt x="12001406" y="6668993"/>
                </a:lnTo>
                <a:lnTo>
                  <a:pt x="12001406" y="5192943"/>
                </a:lnTo>
                <a:close/>
                <a:moveTo>
                  <a:pt x="9006666" y="5192943"/>
                </a:moveTo>
                <a:lnTo>
                  <a:pt x="9006666" y="6668993"/>
                </a:lnTo>
                <a:lnTo>
                  <a:pt x="9186244" y="6668993"/>
                </a:lnTo>
                <a:lnTo>
                  <a:pt x="9186244" y="5192943"/>
                </a:lnTo>
                <a:close/>
                <a:moveTo>
                  <a:pt x="6191504" y="5192943"/>
                </a:moveTo>
                <a:lnTo>
                  <a:pt x="6191504" y="6668993"/>
                </a:lnTo>
                <a:lnTo>
                  <a:pt x="8999466" y="6668993"/>
                </a:lnTo>
                <a:lnTo>
                  <a:pt x="8999466" y="5192943"/>
                </a:lnTo>
                <a:close/>
                <a:moveTo>
                  <a:pt x="6006316" y="5192943"/>
                </a:moveTo>
                <a:lnTo>
                  <a:pt x="6006316" y="6668993"/>
                </a:lnTo>
                <a:lnTo>
                  <a:pt x="6184304" y="6668993"/>
                </a:lnTo>
                <a:lnTo>
                  <a:pt x="6184304" y="5192943"/>
                </a:lnTo>
                <a:close/>
                <a:moveTo>
                  <a:pt x="3191152" y="5192943"/>
                </a:moveTo>
                <a:lnTo>
                  <a:pt x="3191152" y="6668993"/>
                </a:lnTo>
                <a:lnTo>
                  <a:pt x="5999116" y="6668993"/>
                </a:lnTo>
                <a:lnTo>
                  <a:pt x="5999116" y="5192943"/>
                </a:lnTo>
                <a:close/>
                <a:moveTo>
                  <a:pt x="3004803" y="5192943"/>
                </a:moveTo>
                <a:lnTo>
                  <a:pt x="3004803" y="6668993"/>
                </a:lnTo>
                <a:lnTo>
                  <a:pt x="3183952" y="6668993"/>
                </a:lnTo>
                <a:lnTo>
                  <a:pt x="3183952" y="5192943"/>
                </a:lnTo>
                <a:close/>
                <a:moveTo>
                  <a:pt x="190221" y="5192943"/>
                </a:moveTo>
                <a:lnTo>
                  <a:pt x="190221" y="6668993"/>
                </a:lnTo>
                <a:lnTo>
                  <a:pt x="2997602" y="6668993"/>
                </a:lnTo>
                <a:lnTo>
                  <a:pt x="2997602" y="5192943"/>
                </a:lnTo>
                <a:close/>
                <a:moveTo>
                  <a:pt x="9193444" y="5006166"/>
                </a:moveTo>
                <a:lnTo>
                  <a:pt x="9193444" y="5185743"/>
                </a:lnTo>
                <a:lnTo>
                  <a:pt x="12001406" y="5185743"/>
                </a:lnTo>
                <a:lnTo>
                  <a:pt x="12001406" y="5006166"/>
                </a:lnTo>
                <a:close/>
                <a:moveTo>
                  <a:pt x="9006666" y="5006166"/>
                </a:moveTo>
                <a:lnTo>
                  <a:pt x="9006666" y="5185743"/>
                </a:lnTo>
                <a:lnTo>
                  <a:pt x="9186244" y="5185743"/>
                </a:lnTo>
                <a:lnTo>
                  <a:pt x="9186244" y="5006166"/>
                </a:lnTo>
                <a:close/>
                <a:moveTo>
                  <a:pt x="6191504" y="5006166"/>
                </a:moveTo>
                <a:lnTo>
                  <a:pt x="6191504" y="5185743"/>
                </a:lnTo>
                <a:lnTo>
                  <a:pt x="8999466" y="5185743"/>
                </a:lnTo>
                <a:lnTo>
                  <a:pt x="8999466" y="5006166"/>
                </a:lnTo>
                <a:close/>
                <a:moveTo>
                  <a:pt x="6006316" y="5006166"/>
                </a:moveTo>
                <a:lnTo>
                  <a:pt x="6006316" y="5185743"/>
                </a:lnTo>
                <a:lnTo>
                  <a:pt x="6184304" y="5185743"/>
                </a:lnTo>
                <a:lnTo>
                  <a:pt x="6184304" y="5006166"/>
                </a:lnTo>
                <a:close/>
                <a:moveTo>
                  <a:pt x="3191152" y="5006166"/>
                </a:moveTo>
                <a:lnTo>
                  <a:pt x="3191152" y="5185743"/>
                </a:lnTo>
                <a:lnTo>
                  <a:pt x="5999116" y="5185743"/>
                </a:lnTo>
                <a:lnTo>
                  <a:pt x="5999116" y="5006166"/>
                </a:lnTo>
                <a:close/>
                <a:moveTo>
                  <a:pt x="3004803" y="5006166"/>
                </a:moveTo>
                <a:lnTo>
                  <a:pt x="3004803" y="5185743"/>
                </a:lnTo>
                <a:lnTo>
                  <a:pt x="3183952" y="5185743"/>
                </a:lnTo>
                <a:lnTo>
                  <a:pt x="3183952" y="5006166"/>
                </a:lnTo>
                <a:close/>
                <a:moveTo>
                  <a:pt x="190221" y="5006166"/>
                </a:moveTo>
                <a:lnTo>
                  <a:pt x="190221" y="5185743"/>
                </a:lnTo>
                <a:lnTo>
                  <a:pt x="2997602" y="5185743"/>
                </a:lnTo>
                <a:lnTo>
                  <a:pt x="2997602" y="5006166"/>
                </a:lnTo>
                <a:close/>
                <a:moveTo>
                  <a:pt x="9193444" y="3524503"/>
                </a:moveTo>
                <a:lnTo>
                  <a:pt x="9193444" y="4998966"/>
                </a:lnTo>
                <a:lnTo>
                  <a:pt x="12001406" y="4998966"/>
                </a:lnTo>
                <a:lnTo>
                  <a:pt x="12001406" y="3524503"/>
                </a:lnTo>
                <a:close/>
                <a:moveTo>
                  <a:pt x="9006666" y="3524503"/>
                </a:moveTo>
                <a:lnTo>
                  <a:pt x="9006666" y="4998966"/>
                </a:lnTo>
                <a:lnTo>
                  <a:pt x="9186244" y="4998966"/>
                </a:lnTo>
                <a:lnTo>
                  <a:pt x="9186244" y="3524503"/>
                </a:lnTo>
                <a:close/>
                <a:moveTo>
                  <a:pt x="6191504" y="3524503"/>
                </a:moveTo>
                <a:lnTo>
                  <a:pt x="6191504" y="4998966"/>
                </a:lnTo>
                <a:lnTo>
                  <a:pt x="8999466" y="4998966"/>
                </a:lnTo>
                <a:lnTo>
                  <a:pt x="8999466" y="3524503"/>
                </a:lnTo>
                <a:close/>
                <a:moveTo>
                  <a:pt x="6006316" y="3524503"/>
                </a:moveTo>
                <a:lnTo>
                  <a:pt x="6006316" y="4998966"/>
                </a:lnTo>
                <a:lnTo>
                  <a:pt x="6184304" y="4998966"/>
                </a:lnTo>
                <a:lnTo>
                  <a:pt x="6184304" y="3524503"/>
                </a:lnTo>
                <a:close/>
                <a:moveTo>
                  <a:pt x="3191152" y="3524503"/>
                </a:moveTo>
                <a:lnTo>
                  <a:pt x="3191152" y="4998966"/>
                </a:lnTo>
                <a:lnTo>
                  <a:pt x="5999116" y="4998966"/>
                </a:lnTo>
                <a:lnTo>
                  <a:pt x="5999116" y="3524503"/>
                </a:lnTo>
                <a:close/>
                <a:moveTo>
                  <a:pt x="3004803" y="3524503"/>
                </a:moveTo>
                <a:lnTo>
                  <a:pt x="3004803" y="4998966"/>
                </a:lnTo>
                <a:lnTo>
                  <a:pt x="3183952" y="4998966"/>
                </a:lnTo>
                <a:lnTo>
                  <a:pt x="3183952" y="3524503"/>
                </a:lnTo>
                <a:close/>
                <a:moveTo>
                  <a:pt x="190221" y="3524503"/>
                </a:moveTo>
                <a:lnTo>
                  <a:pt x="190221" y="4998966"/>
                </a:lnTo>
                <a:lnTo>
                  <a:pt x="2997602" y="4998966"/>
                </a:lnTo>
                <a:lnTo>
                  <a:pt x="2997602" y="3524503"/>
                </a:lnTo>
                <a:close/>
                <a:moveTo>
                  <a:pt x="9193444" y="3339315"/>
                </a:moveTo>
                <a:lnTo>
                  <a:pt x="9193444" y="3517303"/>
                </a:lnTo>
                <a:lnTo>
                  <a:pt x="12001406" y="3517303"/>
                </a:lnTo>
                <a:lnTo>
                  <a:pt x="12001406" y="3339315"/>
                </a:lnTo>
                <a:close/>
                <a:moveTo>
                  <a:pt x="9006666" y="3339315"/>
                </a:moveTo>
                <a:lnTo>
                  <a:pt x="9006666" y="3517303"/>
                </a:lnTo>
                <a:lnTo>
                  <a:pt x="9186244" y="3517303"/>
                </a:lnTo>
                <a:lnTo>
                  <a:pt x="9186244" y="3339315"/>
                </a:lnTo>
                <a:close/>
                <a:moveTo>
                  <a:pt x="6191504" y="3339315"/>
                </a:moveTo>
                <a:lnTo>
                  <a:pt x="6191504" y="3517303"/>
                </a:lnTo>
                <a:lnTo>
                  <a:pt x="8999466" y="3517303"/>
                </a:lnTo>
                <a:lnTo>
                  <a:pt x="8999466" y="3339315"/>
                </a:lnTo>
                <a:close/>
                <a:moveTo>
                  <a:pt x="6006316" y="3339315"/>
                </a:moveTo>
                <a:lnTo>
                  <a:pt x="6006316" y="3517303"/>
                </a:lnTo>
                <a:lnTo>
                  <a:pt x="6184304" y="3517303"/>
                </a:lnTo>
                <a:lnTo>
                  <a:pt x="6184304" y="3339315"/>
                </a:lnTo>
                <a:close/>
                <a:moveTo>
                  <a:pt x="3191152" y="3339315"/>
                </a:moveTo>
                <a:lnTo>
                  <a:pt x="3191152" y="3517303"/>
                </a:lnTo>
                <a:lnTo>
                  <a:pt x="5999116" y="3517303"/>
                </a:lnTo>
                <a:lnTo>
                  <a:pt x="5999116" y="3339315"/>
                </a:lnTo>
                <a:close/>
                <a:moveTo>
                  <a:pt x="3004803" y="3339315"/>
                </a:moveTo>
                <a:lnTo>
                  <a:pt x="3004803" y="3517303"/>
                </a:lnTo>
                <a:lnTo>
                  <a:pt x="3183952" y="3517303"/>
                </a:lnTo>
                <a:lnTo>
                  <a:pt x="3183952" y="3339315"/>
                </a:lnTo>
                <a:close/>
                <a:moveTo>
                  <a:pt x="190221" y="3339315"/>
                </a:moveTo>
                <a:lnTo>
                  <a:pt x="190221" y="3517303"/>
                </a:lnTo>
                <a:lnTo>
                  <a:pt x="2997602" y="3517303"/>
                </a:lnTo>
                <a:lnTo>
                  <a:pt x="2997602" y="3339315"/>
                </a:lnTo>
                <a:close/>
                <a:moveTo>
                  <a:pt x="9193444" y="1859240"/>
                </a:moveTo>
                <a:lnTo>
                  <a:pt x="9193444" y="3332115"/>
                </a:lnTo>
                <a:lnTo>
                  <a:pt x="12001406" y="3332115"/>
                </a:lnTo>
                <a:lnTo>
                  <a:pt x="12001406" y="1859240"/>
                </a:lnTo>
                <a:close/>
                <a:moveTo>
                  <a:pt x="9006666" y="1859240"/>
                </a:moveTo>
                <a:lnTo>
                  <a:pt x="9006666" y="3332115"/>
                </a:lnTo>
                <a:lnTo>
                  <a:pt x="9186244" y="3332115"/>
                </a:lnTo>
                <a:lnTo>
                  <a:pt x="9186244" y="1859240"/>
                </a:lnTo>
                <a:close/>
                <a:moveTo>
                  <a:pt x="6191504" y="1859240"/>
                </a:moveTo>
                <a:lnTo>
                  <a:pt x="6191504" y="3332115"/>
                </a:lnTo>
                <a:lnTo>
                  <a:pt x="8999466" y="3332115"/>
                </a:lnTo>
                <a:lnTo>
                  <a:pt x="8999466" y="1859240"/>
                </a:lnTo>
                <a:close/>
                <a:moveTo>
                  <a:pt x="6006316" y="1859240"/>
                </a:moveTo>
                <a:lnTo>
                  <a:pt x="6006316" y="3332115"/>
                </a:lnTo>
                <a:lnTo>
                  <a:pt x="6184304" y="3332115"/>
                </a:lnTo>
                <a:lnTo>
                  <a:pt x="6184304" y="1859240"/>
                </a:lnTo>
                <a:close/>
                <a:moveTo>
                  <a:pt x="3191152" y="1859240"/>
                </a:moveTo>
                <a:lnTo>
                  <a:pt x="3191152" y="3332115"/>
                </a:lnTo>
                <a:lnTo>
                  <a:pt x="5999116" y="3332115"/>
                </a:lnTo>
                <a:lnTo>
                  <a:pt x="5999116" y="1859240"/>
                </a:lnTo>
                <a:close/>
                <a:moveTo>
                  <a:pt x="3004803" y="1859240"/>
                </a:moveTo>
                <a:lnTo>
                  <a:pt x="3004803" y="3332115"/>
                </a:lnTo>
                <a:lnTo>
                  <a:pt x="3183952" y="3332115"/>
                </a:lnTo>
                <a:lnTo>
                  <a:pt x="3183952" y="1859240"/>
                </a:lnTo>
                <a:close/>
                <a:moveTo>
                  <a:pt x="190221" y="1859240"/>
                </a:moveTo>
                <a:lnTo>
                  <a:pt x="190221" y="3332115"/>
                </a:lnTo>
                <a:lnTo>
                  <a:pt x="2997602" y="3332115"/>
                </a:lnTo>
                <a:lnTo>
                  <a:pt x="2997602" y="1859240"/>
                </a:lnTo>
                <a:close/>
                <a:moveTo>
                  <a:pt x="9193444" y="1671302"/>
                </a:moveTo>
                <a:lnTo>
                  <a:pt x="9193444" y="1852040"/>
                </a:lnTo>
                <a:lnTo>
                  <a:pt x="12001406" y="1852040"/>
                </a:lnTo>
                <a:lnTo>
                  <a:pt x="12001406" y="1671302"/>
                </a:lnTo>
                <a:close/>
                <a:moveTo>
                  <a:pt x="9006666" y="1671302"/>
                </a:moveTo>
                <a:lnTo>
                  <a:pt x="9006666" y="1852040"/>
                </a:lnTo>
                <a:lnTo>
                  <a:pt x="9186244" y="1852040"/>
                </a:lnTo>
                <a:lnTo>
                  <a:pt x="9186244" y="1671302"/>
                </a:lnTo>
                <a:close/>
                <a:moveTo>
                  <a:pt x="6191504" y="1671302"/>
                </a:moveTo>
                <a:lnTo>
                  <a:pt x="6191504" y="1852040"/>
                </a:lnTo>
                <a:lnTo>
                  <a:pt x="8999466" y="1852040"/>
                </a:lnTo>
                <a:lnTo>
                  <a:pt x="8999466" y="1671302"/>
                </a:lnTo>
                <a:close/>
                <a:moveTo>
                  <a:pt x="6006316" y="1671302"/>
                </a:moveTo>
                <a:lnTo>
                  <a:pt x="6006316" y="1852040"/>
                </a:lnTo>
                <a:lnTo>
                  <a:pt x="6184304" y="1852040"/>
                </a:lnTo>
                <a:lnTo>
                  <a:pt x="6184304" y="1671302"/>
                </a:lnTo>
                <a:close/>
                <a:moveTo>
                  <a:pt x="3191152" y="1671302"/>
                </a:moveTo>
                <a:lnTo>
                  <a:pt x="3191152" y="1852040"/>
                </a:lnTo>
                <a:lnTo>
                  <a:pt x="5999116" y="1852040"/>
                </a:lnTo>
                <a:lnTo>
                  <a:pt x="5999116" y="1671302"/>
                </a:lnTo>
                <a:close/>
                <a:moveTo>
                  <a:pt x="3004803" y="1671302"/>
                </a:moveTo>
                <a:lnTo>
                  <a:pt x="3004803" y="1852040"/>
                </a:lnTo>
                <a:lnTo>
                  <a:pt x="3183952" y="1852040"/>
                </a:lnTo>
                <a:lnTo>
                  <a:pt x="3183952" y="1671302"/>
                </a:lnTo>
                <a:close/>
                <a:moveTo>
                  <a:pt x="190221" y="1671302"/>
                </a:moveTo>
                <a:lnTo>
                  <a:pt x="190221" y="1852040"/>
                </a:lnTo>
                <a:lnTo>
                  <a:pt x="2997602" y="1852040"/>
                </a:lnTo>
                <a:lnTo>
                  <a:pt x="2997602" y="1671302"/>
                </a:lnTo>
                <a:close/>
                <a:moveTo>
                  <a:pt x="9193444" y="190219"/>
                </a:moveTo>
                <a:lnTo>
                  <a:pt x="9193444" y="1664102"/>
                </a:lnTo>
                <a:lnTo>
                  <a:pt x="12001406" y="1664102"/>
                </a:lnTo>
                <a:lnTo>
                  <a:pt x="12001406" y="190219"/>
                </a:lnTo>
                <a:close/>
                <a:moveTo>
                  <a:pt x="9006666" y="190219"/>
                </a:moveTo>
                <a:lnTo>
                  <a:pt x="9006666" y="1664102"/>
                </a:lnTo>
                <a:lnTo>
                  <a:pt x="9186244" y="1664102"/>
                </a:lnTo>
                <a:lnTo>
                  <a:pt x="9186244" y="190219"/>
                </a:lnTo>
                <a:close/>
                <a:moveTo>
                  <a:pt x="6191504" y="190219"/>
                </a:moveTo>
                <a:lnTo>
                  <a:pt x="6191504" y="1664102"/>
                </a:lnTo>
                <a:lnTo>
                  <a:pt x="8999466" y="1664102"/>
                </a:lnTo>
                <a:lnTo>
                  <a:pt x="8999466" y="190219"/>
                </a:lnTo>
                <a:close/>
                <a:moveTo>
                  <a:pt x="6006316" y="190219"/>
                </a:moveTo>
                <a:lnTo>
                  <a:pt x="6006316" y="1664102"/>
                </a:lnTo>
                <a:lnTo>
                  <a:pt x="6184304" y="1664102"/>
                </a:lnTo>
                <a:lnTo>
                  <a:pt x="6184304" y="190219"/>
                </a:lnTo>
                <a:close/>
                <a:moveTo>
                  <a:pt x="3191152" y="190219"/>
                </a:moveTo>
                <a:lnTo>
                  <a:pt x="3191152" y="1664102"/>
                </a:lnTo>
                <a:lnTo>
                  <a:pt x="5999116" y="1664102"/>
                </a:lnTo>
                <a:lnTo>
                  <a:pt x="5999116" y="190219"/>
                </a:lnTo>
                <a:close/>
                <a:moveTo>
                  <a:pt x="3004803" y="190219"/>
                </a:moveTo>
                <a:lnTo>
                  <a:pt x="3004803" y="1664102"/>
                </a:lnTo>
                <a:lnTo>
                  <a:pt x="3183952" y="1664102"/>
                </a:lnTo>
                <a:lnTo>
                  <a:pt x="3183952" y="190219"/>
                </a:lnTo>
                <a:close/>
                <a:moveTo>
                  <a:pt x="190221" y="190219"/>
                </a:moveTo>
                <a:lnTo>
                  <a:pt x="190221" y="1664102"/>
                </a:lnTo>
                <a:lnTo>
                  <a:pt x="2997602" y="1664102"/>
                </a:lnTo>
                <a:lnTo>
                  <a:pt x="2997602" y="190219"/>
                </a:lnTo>
                <a:close/>
                <a:moveTo>
                  <a:pt x="183021" y="0"/>
                </a:moveTo>
                <a:lnTo>
                  <a:pt x="190221" y="0"/>
                </a:lnTo>
                <a:lnTo>
                  <a:pt x="190221" y="183019"/>
                </a:lnTo>
                <a:lnTo>
                  <a:pt x="2997602" y="183019"/>
                </a:lnTo>
                <a:lnTo>
                  <a:pt x="2997602" y="0"/>
                </a:lnTo>
                <a:lnTo>
                  <a:pt x="3004803" y="0"/>
                </a:lnTo>
                <a:lnTo>
                  <a:pt x="3004803" y="183019"/>
                </a:lnTo>
                <a:lnTo>
                  <a:pt x="3183952" y="183019"/>
                </a:lnTo>
                <a:lnTo>
                  <a:pt x="3183952" y="0"/>
                </a:lnTo>
                <a:lnTo>
                  <a:pt x="3191152" y="0"/>
                </a:lnTo>
                <a:lnTo>
                  <a:pt x="3191152" y="183019"/>
                </a:lnTo>
                <a:lnTo>
                  <a:pt x="5999116" y="183019"/>
                </a:lnTo>
                <a:lnTo>
                  <a:pt x="5999116" y="0"/>
                </a:lnTo>
                <a:lnTo>
                  <a:pt x="6006316" y="0"/>
                </a:lnTo>
                <a:lnTo>
                  <a:pt x="6006316" y="183019"/>
                </a:lnTo>
                <a:lnTo>
                  <a:pt x="6184304" y="183019"/>
                </a:lnTo>
                <a:lnTo>
                  <a:pt x="6184304" y="0"/>
                </a:lnTo>
                <a:lnTo>
                  <a:pt x="6191504" y="0"/>
                </a:lnTo>
                <a:lnTo>
                  <a:pt x="6191504" y="183019"/>
                </a:lnTo>
                <a:lnTo>
                  <a:pt x="8999466" y="183019"/>
                </a:lnTo>
                <a:lnTo>
                  <a:pt x="8999466" y="0"/>
                </a:lnTo>
                <a:lnTo>
                  <a:pt x="9006666" y="0"/>
                </a:lnTo>
                <a:lnTo>
                  <a:pt x="9006666" y="183019"/>
                </a:lnTo>
                <a:lnTo>
                  <a:pt x="9186244" y="183019"/>
                </a:lnTo>
                <a:lnTo>
                  <a:pt x="9186244" y="1"/>
                </a:lnTo>
                <a:lnTo>
                  <a:pt x="9193444" y="1"/>
                </a:lnTo>
                <a:lnTo>
                  <a:pt x="9193444" y="183019"/>
                </a:lnTo>
                <a:lnTo>
                  <a:pt x="12001406" y="183019"/>
                </a:lnTo>
                <a:lnTo>
                  <a:pt x="12001406" y="1"/>
                </a:lnTo>
                <a:lnTo>
                  <a:pt x="12008606" y="1"/>
                </a:lnTo>
                <a:lnTo>
                  <a:pt x="12008606" y="183019"/>
                </a:lnTo>
                <a:lnTo>
                  <a:pt x="12192000" y="183019"/>
                </a:lnTo>
                <a:lnTo>
                  <a:pt x="12192000" y="190219"/>
                </a:lnTo>
                <a:lnTo>
                  <a:pt x="12008606" y="190219"/>
                </a:lnTo>
                <a:lnTo>
                  <a:pt x="12008606" y="1664102"/>
                </a:lnTo>
                <a:lnTo>
                  <a:pt x="12192000" y="1664102"/>
                </a:lnTo>
                <a:lnTo>
                  <a:pt x="12192000" y="1671302"/>
                </a:lnTo>
                <a:lnTo>
                  <a:pt x="12008606" y="1671302"/>
                </a:lnTo>
                <a:lnTo>
                  <a:pt x="12008606" y="1852040"/>
                </a:lnTo>
                <a:lnTo>
                  <a:pt x="12192000" y="1852040"/>
                </a:lnTo>
                <a:lnTo>
                  <a:pt x="12192000" y="1859240"/>
                </a:lnTo>
                <a:lnTo>
                  <a:pt x="12008606" y="1859240"/>
                </a:lnTo>
                <a:lnTo>
                  <a:pt x="12008606" y="3332115"/>
                </a:lnTo>
                <a:lnTo>
                  <a:pt x="12192000" y="3332115"/>
                </a:lnTo>
                <a:lnTo>
                  <a:pt x="12192000" y="3339315"/>
                </a:lnTo>
                <a:lnTo>
                  <a:pt x="12008606" y="3339315"/>
                </a:lnTo>
                <a:lnTo>
                  <a:pt x="12008606" y="3517303"/>
                </a:lnTo>
                <a:lnTo>
                  <a:pt x="12192000" y="3517303"/>
                </a:lnTo>
                <a:lnTo>
                  <a:pt x="12192000" y="3524503"/>
                </a:lnTo>
                <a:lnTo>
                  <a:pt x="12008606" y="3524503"/>
                </a:lnTo>
                <a:lnTo>
                  <a:pt x="12008606" y="4998966"/>
                </a:lnTo>
                <a:lnTo>
                  <a:pt x="12192000" y="4998966"/>
                </a:lnTo>
                <a:lnTo>
                  <a:pt x="12192000" y="5006166"/>
                </a:lnTo>
                <a:lnTo>
                  <a:pt x="12008606" y="5006166"/>
                </a:lnTo>
                <a:lnTo>
                  <a:pt x="12008606" y="5185743"/>
                </a:lnTo>
                <a:lnTo>
                  <a:pt x="12192000" y="5185743"/>
                </a:lnTo>
                <a:lnTo>
                  <a:pt x="12192000" y="5192943"/>
                </a:lnTo>
                <a:lnTo>
                  <a:pt x="12008606" y="5192943"/>
                </a:lnTo>
                <a:lnTo>
                  <a:pt x="12008606" y="6668993"/>
                </a:lnTo>
                <a:lnTo>
                  <a:pt x="12192000" y="6668993"/>
                </a:lnTo>
                <a:lnTo>
                  <a:pt x="12192000" y="6676193"/>
                </a:lnTo>
                <a:lnTo>
                  <a:pt x="12008606" y="6676193"/>
                </a:lnTo>
                <a:lnTo>
                  <a:pt x="12008606" y="6857998"/>
                </a:lnTo>
                <a:lnTo>
                  <a:pt x="12001406" y="6857998"/>
                </a:lnTo>
                <a:lnTo>
                  <a:pt x="12001406" y="6676193"/>
                </a:lnTo>
                <a:lnTo>
                  <a:pt x="9193444" y="6676193"/>
                </a:lnTo>
                <a:lnTo>
                  <a:pt x="9193444" y="6857998"/>
                </a:lnTo>
                <a:lnTo>
                  <a:pt x="9186244" y="6857998"/>
                </a:lnTo>
                <a:lnTo>
                  <a:pt x="9186244" y="6676193"/>
                </a:lnTo>
                <a:lnTo>
                  <a:pt x="9006666" y="6676193"/>
                </a:lnTo>
                <a:lnTo>
                  <a:pt x="9006666" y="6857998"/>
                </a:lnTo>
                <a:lnTo>
                  <a:pt x="8999466" y="6857998"/>
                </a:lnTo>
                <a:lnTo>
                  <a:pt x="8999466" y="6676193"/>
                </a:lnTo>
                <a:lnTo>
                  <a:pt x="6191504" y="6676193"/>
                </a:lnTo>
                <a:lnTo>
                  <a:pt x="6191504" y="6857998"/>
                </a:lnTo>
                <a:lnTo>
                  <a:pt x="6184304" y="6857998"/>
                </a:lnTo>
                <a:lnTo>
                  <a:pt x="6184304" y="6676193"/>
                </a:lnTo>
                <a:lnTo>
                  <a:pt x="6006316" y="6676193"/>
                </a:lnTo>
                <a:lnTo>
                  <a:pt x="6006316" y="6857998"/>
                </a:lnTo>
                <a:lnTo>
                  <a:pt x="5999116" y="6857998"/>
                </a:lnTo>
                <a:lnTo>
                  <a:pt x="5999116" y="6676193"/>
                </a:lnTo>
                <a:lnTo>
                  <a:pt x="3191152" y="6676193"/>
                </a:lnTo>
                <a:lnTo>
                  <a:pt x="3191152" y="6857998"/>
                </a:lnTo>
                <a:lnTo>
                  <a:pt x="3183952" y="6857998"/>
                </a:lnTo>
                <a:lnTo>
                  <a:pt x="3183952" y="6676193"/>
                </a:lnTo>
                <a:lnTo>
                  <a:pt x="3004803" y="6676193"/>
                </a:lnTo>
                <a:lnTo>
                  <a:pt x="3004803" y="6857998"/>
                </a:lnTo>
                <a:lnTo>
                  <a:pt x="2997602" y="6857998"/>
                </a:lnTo>
                <a:lnTo>
                  <a:pt x="2997602" y="6676193"/>
                </a:lnTo>
                <a:lnTo>
                  <a:pt x="190221" y="6676193"/>
                </a:lnTo>
                <a:lnTo>
                  <a:pt x="190221" y="6857998"/>
                </a:lnTo>
                <a:lnTo>
                  <a:pt x="183021" y="6857998"/>
                </a:lnTo>
                <a:lnTo>
                  <a:pt x="183021" y="6676193"/>
                </a:lnTo>
                <a:lnTo>
                  <a:pt x="0" y="6676193"/>
                </a:lnTo>
                <a:lnTo>
                  <a:pt x="0" y="6668993"/>
                </a:lnTo>
                <a:lnTo>
                  <a:pt x="183021" y="6668993"/>
                </a:lnTo>
                <a:lnTo>
                  <a:pt x="183021" y="5192943"/>
                </a:lnTo>
                <a:lnTo>
                  <a:pt x="0" y="5192943"/>
                </a:lnTo>
                <a:lnTo>
                  <a:pt x="0" y="5185743"/>
                </a:lnTo>
                <a:lnTo>
                  <a:pt x="183021" y="5185743"/>
                </a:lnTo>
                <a:lnTo>
                  <a:pt x="183021" y="5006166"/>
                </a:lnTo>
                <a:lnTo>
                  <a:pt x="1" y="5006166"/>
                </a:lnTo>
                <a:lnTo>
                  <a:pt x="1" y="4998966"/>
                </a:lnTo>
                <a:lnTo>
                  <a:pt x="183021" y="4998966"/>
                </a:lnTo>
                <a:lnTo>
                  <a:pt x="183021" y="3524503"/>
                </a:lnTo>
                <a:lnTo>
                  <a:pt x="1" y="3524503"/>
                </a:lnTo>
                <a:lnTo>
                  <a:pt x="1" y="3517303"/>
                </a:lnTo>
                <a:lnTo>
                  <a:pt x="183021" y="3517303"/>
                </a:lnTo>
                <a:lnTo>
                  <a:pt x="183021" y="3339315"/>
                </a:lnTo>
                <a:lnTo>
                  <a:pt x="1" y="3339315"/>
                </a:lnTo>
                <a:lnTo>
                  <a:pt x="1" y="3332115"/>
                </a:lnTo>
                <a:lnTo>
                  <a:pt x="183021" y="3332115"/>
                </a:lnTo>
                <a:lnTo>
                  <a:pt x="183021" y="1859240"/>
                </a:lnTo>
                <a:lnTo>
                  <a:pt x="1" y="1859240"/>
                </a:lnTo>
                <a:lnTo>
                  <a:pt x="1" y="1852040"/>
                </a:lnTo>
                <a:lnTo>
                  <a:pt x="183021" y="1852040"/>
                </a:lnTo>
                <a:lnTo>
                  <a:pt x="183021" y="1671302"/>
                </a:lnTo>
                <a:lnTo>
                  <a:pt x="1" y="1671302"/>
                </a:lnTo>
                <a:lnTo>
                  <a:pt x="1" y="1664102"/>
                </a:lnTo>
                <a:lnTo>
                  <a:pt x="183021" y="1664102"/>
                </a:lnTo>
                <a:lnTo>
                  <a:pt x="183021" y="190219"/>
                </a:lnTo>
                <a:lnTo>
                  <a:pt x="1" y="190219"/>
                </a:lnTo>
                <a:lnTo>
                  <a:pt x="1" y="183019"/>
                </a:lnTo>
                <a:lnTo>
                  <a:pt x="183021" y="183019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</p:spPr>
        <p:txBody>
          <a:bodyPr wrap="square" tIns="0">
            <a:no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00374" y="1666875"/>
            <a:ext cx="9191625" cy="3522662"/>
          </a:xfrm>
        </p:spPr>
        <p:txBody>
          <a:bodyPr lIns="198000" tIns="144000" rIns="180000" bIns="144000" anchor="t"/>
          <a:lstStyle>
            <a:lvl1pPr algn="l">
              <a:lnSpc>
                <a:spcPct val="86000"/>
              </a:lnSpc>
              <a:defRPr sz="63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8ADBE27C-8929-A2F1-90D1-7F447909EA7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white">
          <a:xfrm>
            <a:off x="6206180" y="5153776"/>
            <a:ext cx="2808000" cy="198000"/>
          </a:xfrm>
        </p:spPr>
        <p:txBody>
          <a:bodyPr bIns="0"/>
          <a:lstStyle>
            <a:lvl1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2pPr>
            <a:lvl3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3pPr>
            <a:lvl4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4pPr>
            <a:lvl5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5pPr>
            <a:lvl6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6pPr>
            <a:lvl7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7pPr>
            <a:lvl8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8pPr>
            <a:lvl9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/>
              <a:t>Click to insert date / version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E01A4073-508E-97D8-273C-C37EF94B8C1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white">
          <a:xfrm>
            <a:off x="3203302" y="5151938"/>
            <a:ext cx="2808000" cy="198000"/>
          </a:xfrm>
        </p:spPr>
        <p:txBody>
          <a:bodyPr bIns="0"/>
          <a:lstStyle>
            <a:lvl1pPr marL="0" indent="0">
              <a:lnSpc>
                <a:spcPct val="118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2pPr>
            <a:lvl3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3pPr>
            <a:lvl4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4pPr>
            <a:lvl5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5pPr>
            <a:lvl6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6pPr>
            <a:lvl7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7pPr>
            <a:lvl8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8pPr>
            <a:lvl9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/>
              <a:t>Click to insert client name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814194A3-85A1-C852-4B35-014896A6954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white">
          <a:xfrm>
            <a:off x="3203302" y="5392584"/>
            <a:ext cx="2808000" cy="198000"/>
          </a:xfrm>
        </p:spPr>
        <p:txBody>
          <a:bodyPr bIns="0"/>
          <a:lstStyle>
            <a:lvl1pPr marL="0" indent="0">
              <a:lnSpc>
                <a:spcPct val="118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2pPr>
            <a:lvl3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3pPr>
            <a:lvl4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4pPr>
            <a:lvl5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5pPr>
            <a:lvl6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6pPr>
            <a:lvl7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7pPr>
            <a:lvl8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8pPr>
            <a:lvl9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/>
              <a:t>Click to insert project name</a:t>
            </a:r>
          </a:p>
        </p:txBody>
      </p:sp>
      <p:sp>
        <p:nvSpPr>
          <p:cNvPr id="12" name="Logo - freeform">
            <a:extLst>
              <a:ext uri="{FF2B5EF4-FFF2-40B4-BE49-F238E27FC236}">
                <a16:creationId xmlns:a16="http://schemas.microsoft.com/office/drawing/2014/main" id="{A365E6E5-85B4-B753-3B4A-DBA3D1964B2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 bwMode="white">
          <a:xfrm>
            <a:off x="187324" y="1864444"/>
            <a:ext cx="1679576" cy="255624"/>
          </a:xfrm>
          <a:custGeom>
            <a:avLst/>
            <a:gdLst>
              <a:gd name="connsiteX0" fmla="*/ 11589172 w 14787902"/>
              <a:gd name="connsiteY0" fmla="*/ 1086010 h 2250653"/>
              <a:gd name="connsiteX1" fmla="*/ 11293040 w 14787902"/>
              <a:gd name="connsiteY1" fmla="*/ 1204426 h 2250653"/>
              <a:gd name="connsiteX2" fmla="*/ 10917900 w 14787902"/>
              <a:gd name="connsiteY2" fmla="*/ 1421553 h 2250653"/>
              <a:gd name="connsiteX3" fmla="*/ 11174624 w 14787902"/>
              <a:gd name="connsiteY3" fmla="*/ 1618975 h 2250653"/>
              <a:gd name="connsiteX4" fmla="*/ 11589172 w 14787902"/>
              <a:gd name="connsiteY4" fmla="*/ 1145124 h 2250653"/>
              <a:gd name="connsiteX5" fmla="*/ 2369254 w 14787902"/>
              <a:gd name="connsiteY5" fmla="*/ 552857 h 2250653"/>
              <a:gd name="connsiteX6" fmla="*/ 1954706 w 14787902"/>
              <a:gd name="connsiteY6" fmla="*/ 967408 h 2250653"/>
              <a:gd name="connsiteX7" fmla="*/ 2764099 w 14787902"/>
              <a:gd name="connsiteY7" fmla="*/ 967408 h 2250653"/>
              <a:gd name="connsiteX8" fmla="*/ 2369254 w 14787902"/>
              <a:gd name="connsiteY8" fmla="*/ 552857 h 2250653"/>
              <a:gd name="connsiteX9" fmla="*/ 6120654 w 14787902"/>
              <a:gd name="connsiteY9" fmla="*/ 552670 h 2250653"/>
              <a:gd name="connsiteX10" fmla="*/ 5686211 w 14787902"/>
              <a:gd name="connsiteY10" fmla="*/ 1085823 h 2250653"/>
              <a:gd name="connsiteX11" fmla="*/ 6120654 w 14787902"/>
              <a:gd name="connsiteY11" fmla="*/ 1618975 h 2250653"/>
              <a:gd name="connsiteX12" fmla="*/ 6535203 w 14787902"/>
              <a:gd name="connsiteY12" fmla="*/ 1085823 h 2250653"/>
              <a:gd name="connsiteX13" fmla="*/ 6120654 w 14787902"/>
              <a:gd name="connsiteY13" fmla="*/ 552670 h 2250653"/>
              <a:gd name="connsiteX14" fmla="*/ 9891567 w 14787902"/>
              <a:gd name="connsiteY14" fmla="*/ 532964 h 2250653"/>
              <a:gd name="connsiteX15" fmla="*/ 9457125 w 14787902"/>
              <a:gd name="connsiteY15" fmla="*/ 1085823 h 2250653"/>
              <a:gd name="connsiteX16" fmla="*/ 9891567 w 14787902"/>
              <a:gd name="connsiteY16" fmla="*/ 1618975 h 2250653"/>
              <a:gd name="connsiteX17" fmla="*/ 10286412 w 14787902"/>
              <a:gd name="connsiteY17" fmla="*/ 1066118 h 2250653"/>
              <a:gd name="connsiteX18" fmla="*/ 9891567 w 14787902"/>
              <a:gd name="connsiteY18" fmla="*/ 532964 h 2250653"/>
              <a:gd name="connsiteX19" fmla="*/ 13445542 w 14787902"/>
              <a:gd name="connsiteY19" fmla="*/ 375139 h 2250653"/>
              <a:gd name="connsiteX20" fmla="*/ 13721972 w 14787902"/>
              <a:gd name="connsiteY20" fmla="*/ 375139 h 2250653"/>
              <a:gd name="connsiteX21" fmla="*/ 14057702 w 14787902"/>
              <a:gd name="connsiteY21" fmla="*/ 1303137 h 2250653"/>
              <a:gd name="connsiteX22" fmla="*/ 14117004 w 14787902"/>
              <a:gd name="connsiteY22" fmla="*/ 1559861 h 2250653"/>
              <a:gd name="connsiteX23" fmla="*/ 14136708 w 14787902"/>
              <a:gd name="connsiteY23" fmla="*/ 1559861 h 2250653"/>
              <a:gd name="connsiteX24" fmla="*/ 14196010 w 14787902"/>
              <a:gd name="connsiteY24" fmla="*/ 1303137 h 2250653"/>
              <a:gd name="connsiteX25" fmla="*/ 14531740 w 14787902"/>
              <a:gd name="connsiteY25" fmla="*/ 375139 h 2250653"/>
              <a:gd name="connsiteX26" fmla="*/ 14787902 w 14787902"/>
              <a:gd name="connsiteY26" fmla="*/ 375139 h 2250653"/>
              <a:gd name="connsiteX27" fmla="*/ 14274641 w 14787902"/>
              <a:gd name="connsiteY27" fmla="*/ 1737392 h 2250653"/>
              <a:gd name="connsiteX28" fmla="*/ 13702079 w 14787902"/>
              <a:gd name="connsiteY28" fmla="*/ 2250653 h 2250653"/>
              <a:gd name="connsiteX29" fmla="*/ 13524361 w 14787902"/>
              <a:gd name="connsiteY29" fmla="*/ 2211243 h 2250653"/>
              <a:gd name="connsiteX30" fmla="*/ 13524361 w 14787902"/>
              <a:gd name="connsiteY30" fmla="*/ 2013820 h 2250653"/>
              <a:gd name="connsiteX31" fmla="*/ 13682374 w 14787902"/>
              <a:gd name="connsiteY31" fmla="*/ 2053231 h 2250653"/>
              <a:gd name="connsiteX32" fmla="*/ 14018104 w 14787902"/>
              <a:gd name="connsiteY32" fmla="*/ 1816398 h 2250653"/>
              <a:gd name="connsiteX33" fmla="*/ 12872981 w 14787902"/>
              <a:gd name="connsiteY33" fmla="*/ 355435 h 2250653"/>
              <a:gd name="connsiteX34" fmla="*/ 13346832 w 14787902"/>
              <a:gd name="connsiteY34" fmla="*/ 829286 h 2250653"/>
              <a:gd name="connsiteX35" fmla="*/ 13346645 w 14787902"/>
              <a:gd name="connsiteY35" fmla="*/ 829286 h 2250653"/>
              <a:gd name="connsiteX36" fmla="*/ 13346645 w 14787902"/>
              <a:gd name="connsiteY36" fmla="*/ 1776989 h 2250653"/>
              <a:gd name="connsiteX37" fmla="*/ 13109812 w 14787902"/>
              <a:gd name="connsiteY37" fmla="*/ 1776989 h 2250653"/>
              <a:gd name="connsiteX38" fmla="*/ 13109812 w 14787902"/>
              <a:gd name="connsiteY38" fmla="*/ 888587 h 2250653"/>
              <a:gd name="connsiteX39" fmla="*/ 12813678 w 14787902"/>
              <a:gd name="connsiteY39" fmla="*/ 552857 h 2250653"/>
              <a:gd name="connsiteX40" fmla="*/ 12418833 w 14787902"/>
              <a:gd name="connsiteY40" fmla="*/ 1066118 h 2250653"/>
              <a:gd name="connsiteX41" fmla="*/ 12418833 w 14787902"/>
              <a:gd name="connsiteY41" fmla="*/ 1776802 h 2250653"/>
              <a:gd name="connsiteX42" fmla="*/ 12182002 w 14787902"/>
              <a:gd name="connsiteY42" fmla="*/ 1776802 h 2250653"/>
              <a:gd name="connsiteX43" fmla="*/ 12182002 w 14787902"/>
              <a:gd name="connsiteY43" fmla="*/ 375139 h 2250653"/>
              <a:gd name="connsiteX44" fmla="*/ 12418833 w 14787902"/>
              <a:gd name="connsiteY44" fmla="*/ 375139 h 2250653"/>
              <a:gd name="connsiteX45" fmla="*/ 12418833 w 14787902"/>
              <a:gd name="connsiteY45" fmla="*/ 710871 h 2250653"/>
              <a:gd name="connsiteX46" fmla="*/ 12872981 w 14787902"/>
              <a:gd name="connsiteY46" fmla="*/ 355435 h 2250653"/>
              <a:gd name="connsiteX47" fmla="*/ 11293040 w 14787902"/>
              <a:gd name="connsiteY47" fmla="*/ 355435 h 2250653"/>
              <a:gd name="connsiteX48" fmla="*/ 11845896 w 14787902"/>
              <a:gd name="connsiteY48" fmla="*/ 829286 h 2250653"/>
              <a:gd name="connsiteX49" fmla="*/ 11845896 w 14787902"/>
              <a:gd name="connsiteY49" fmla="*/ 1461151 h 2250653"/>
              <a:gd name="connsiteX50" fmla="*/ 11944606 w 14787902"/>
              <a:gd name="connsiteY50" fmla="*/ 1619165 h 2250653"/>
              <a:gd name="connsiteX51" fmla="*/ 12063023 w 14787902"/>
              <a:gd name="connsiteY51" fmla="*/ 1599458 h 2250653"/>
              <a:gd name="connsiteX52" fmla="*/ 12063212 w 14787902"/>
              <a:gd name="connsiteY52" fmla="*/ 1599271 h 2250653"/>
              <a:gd name="connsiteX53" fmla="*/ 12063212 w 14787902"/>
              <a:gd name="connsiteY53" fmla="*/ 1776989 h 2250653"/>
              <a:gd name="connsiteX54" fmla="*/ 11885494 w 14787902"/>
              <a:gd name="connsiteY54" fmla="*/ 1796694 h 2250653"/>
              <a:gd name="connsiteX55" fmla="*/ 11609064 w 14787902"/>
              <a:gd name="connsiteY55" fmla="*/ 1520265 h 2250653"/>
              <a:gd name="connsiteX56" fmla="*/ 11609064 w 14787902"/>
              <a:gd name="connsiteY56" fmla="*/ 1460963 h 2250653"/>
              <a:gd name="connsiteX57" fmla="*/ 11589359 w 14787902"/>
              <a:gd name="connsiteY57" fmla="*/ 1460963 h 2250653"/>
              <a:gd name="connsiteX58" fmla="*/ 11115509 w 14787902"/>
              <a:gd name="connsiteY58" fmla="*/ 1816398 h 2250653"/>
              <a:gd name="connsiteX59" fmla="*/ 10681067 w 14787902"/>
              <a:gd name="connsiteY59" fmla="*/ 1441259 h 2250653"/>
              <a:gd name="connsiteX60" fmla="*/ 11253629 w 14787902"/>
              <a:gd name="connsiteY60" fmla="*/ 1026708 h 2250653"/>
              <a:gd name="connsiteX61" fmla="*/ 11589359 w 14787902"/>
              <a:gd name="connsiteY61" fmla="*/ 769984 h 2250653"/>
              <a:gd name="connsiteX62" fmla="*/ 11293227 w 14787902"/>
              <a:gd name="connsiteY62" fmla="*/ 533153 h 2250653"/>
              <a:gd name="connsiteX63" fmla="*/ 10957497 w 14787902"/>
              <a:gd name="connsiteY63" fmla="*/ 848992 h 2250653"/>
              <a:gd name="connsiteX64" fmla="*/ 10700773 w 14787902"/>
              <a:gd name="connsiteY64" fmla="*/ 848992 h 2250653"/>
              <a:gd name="connsiteX65" fmla="*/ 11293040 w 14787902"/>
              <a:gd name="connsiteY65" fmla="*/ 355435 h 2250653"/>
              <a:gd name="connsiteX66" fmla="*/ 9950869 w 14787902"/>
              <a:gd name="connsiteY66" fmla="*/ 355435 h 2250653"/>
              <a:gd name="connsiteX67" fmla="*/ 10543136 w 14787902"/>
              <a:gd name="connsiteY67" fmla="*/ 1066118 h 2250653"/>
              <a:gd name="connsiteX68" fmla="*/ 9950869 w 14787902"/>
              <a:gd name="connsiteY68" fmla="*/ 1816398 h 2250653"/>
              <a:gd name="connsiteX69" fmla="*/ 9477018 w 14787902"/>
              <a:gd name="connsiteY69" fmla="*/ 1460963 h 2250653"/>
              <a:gd name="connsiteX70" fmla="*/ 9457314 w 14787902"/>
              <a:gd name="connsiteY70" fmla="*/ 1460963 h 2250653"/>
              <a:gd name="connsiteX71" fmla="*/ 9457314 w 14787902"/>
              <a:gd name="connsiteY71" fmla="*/ 2250653 h 2250653"/>
              <a:gd name="connsiteX72" fmla="*/ 9220482 w 14787902"/>
              <a:gd name="connsiteY72" fmla="*/ 2250653 h 2250653"/>
              <a:gd name="connsiteX73" fmla="*/ 9220482 w 14787902"/>
              <a:gd name="connsiteY73" fmla="*/ 375139 h 2250653"/>
              <a:gd name="connsiteX74" fmla="*/ 9457314 w 14787902"/>
              <a:gd name="connsiteY74" fmla="*/ 375139 h 2250653"/>
              <a:gd name="connsiteX75" fmla="*/ 9457314 w 14787902"/>
              <a:gd name="connsiteY75" fmla="*/ 710871 h 2250653"/>
              <a:gd name="connsiteX76" fmla="*/ 9477018 w 14787902"/>
              <a:gd name="connsiteY76" fmla="*/ 710871 h 2250653"/>
              <a:gd name="connsiteX77" fmla="*/ 9950869 w 14787902"/>
              <a:gd name="connsiteY77" fmla="*/ 355435 h 2250653"/>
              <a:gd name="connsiteX78" fmla="*/ 7660247 w 14787902"/>
              <a:gd name="connsiteY78" fmla="*/ 355435 h 2250653"/>
              <a:gd name="connsiteX79" fmla="*/ 8094687 w 14787902"/>
              <a:gd name="connsiteY79" fmla="*/ 710871 h 2250653"/>
              <a:gd name="connsiteX80" fmla="*/ 8529128 w 14787902"/>
              <a:gd name="connsiteY80" fmla="*/ 355435 h 2250653"/>
              <a:gd name="connsiteX81" fmla="*/ 9002979 w 14787902"/>
              <a:gd name="connsiteY81" fmla="*/ 829286 h 2250653"/>
              <a:gd name="connsiteX82" fmla="*/ 9002979 w 14787902"/>
              <a:gd name="connsiteY82" fmla="*/ 1776989 h 2250653"/>
              <a:gd name="connsiteX83" fmla="*/ 8746255 w 14787902"/>
              <a:gd name="connsiteY83" fmla="*/ 1776989 h 2250653"/>
              <a:gd name="connsiteX84" fmla="*/ 8746255 w 14787902"/>
              <a:gd name="connsiteY84" fmla="*/ 848992 h 2250653"/>
              <a:gd name="connsiteX85" fmla="*/ 8469828 w 14787902"/>
              <a:gd name="connsiteY85" fmla="*/ 552857 h 2250653"/>
              <a:gd name="connsiteX86" fmla="*/ 8114393 w 14787902"/>
              <a:gd name="connsiteY86" fmla="*/ 1066118 h 2250653"/>
              <a:gd name="connsiteX87" fmla="*/ 8114393 w 14787902"/>
              <a:gd name="connsiteY87" fmla="*/ 1776802 h 2250653"/>
              <a:gd name="connsiteX88" fmla="*/ 7857667 w 14787902"/>
              <a:gd name="connsiteY88" fmla="*/ 1776802 h 2250653"/>
              <a:gd name="connsiteX89" fmla="*/ 7857667 w 14787902"/>
              <a:gd name="connsiteY89" fmla="*/ 848803 h 2250653"/>
              <a:gd name="connsiteX90" fmla="*/ 7581239 w 14787902"/>
              <a:gd name="connsiteY90" fmla="*/ 552670 h 2250653"/>
              <a:gd name="connsiteX91" fmla="*/ 7206099 w 14787902"/>
              <a:gd name="connsiteY91" fmla="*/ 1065931 h 2250653"/>
              <a:gd name="connsiteX92" fmla="*/ 7206099 w 14787902"/>
              <a:gd name="connsiteY92" fmla="*/ 1776613 h 2250653"/>
              <a:gd name="connsiteX93" fmla="*/ 6969268 w 14787902"/>
              <a:gd name="connsiteY93" fmla="*/ 1776613 h 2250653"/>
              <a:gd name="connsiteX94" fmla="*/ 6969268 w 14787902"/>
              <a:gd name="connsiteY94" fmla="*/ 375139 h 2250653"/>
              <a:gd name="connsiteX95" fmla="*/ 7206099 w 14787902"/>
              <a:gd name="connsiteY95" fmla="*/ 375139 h 2250653"/>
              <a:gd name="connsiteX96" fmla="*/ 7206099 w 14787902"/>
              <a:gd name="connsiteY96" fmla="*/ 710871 h 2250653"/>
              <a:gd name="connsiteX97" fmla="*/ 7660247 w 14787902"/>
              <a:gd name="connsiteY97" fmla="*/ 355435 h 2250653"/>
              <a:gd name="connsiteX98" fmla="*/ 6120466 w 14787902"/>
              <a:gd name="connsiteY98" fmla="*/ 355248 h 2250653"/>
              <a:gd name="connsiteX99" fmla="*/ 6791739 w 14787902"/>
              <a:gd name="connsiteY99" fmla="*/ 1085823 h 2250653"/>
              <a:gd name="connsiteX100" fmla="*/ 6120466 w 14787902"/>
              <a:gd name="connsiteY100" fmla="*/ 1816400 h 2250653"/>
              <a:gd name="connsiteX101" fmla="*/ 5429487 w 14787902"/>
              <a:gd name="connsiteY101" fmla="*/ 1085823 h 2250653"/>
              <a:gd name="connsiteX102" fmla="*/ 6120466 w 14787902"/>
              <a:gd name="connsiteY102" fmla="*/ 355248 h 2250653"/>
              <a:gd name="connsiteX103" fmla="*/ 4639609 w 14787902"/>
              <a:gd name="connsiteY103" fmla="*/ 355248 h 2250653"/>
              <a:gd name="connsiteX104" fmla="*/ 5271473 w 14787902"/>
              <a:gd name="connsiteY104" fmla="*/ 908106 h 2250653"/>
              <a:gd name="connsiteX105" fmla="*/ 5014749 w 14787902"/>
              <a:gd name="connsiteY105" fmla="*/ 908106 h 2250653"/>
              <a:gd name="connsiteX106" fmla="*/ 4639609 w 14787902"/>
              <a:gd name="connsiteY106" fmla="*/ 552670 h 2250653"/>
              <a:gd name="connsiteX107" fmla="*/ 4205167 w 14787902"/>
              <a:gd name="connsiteY107" fmla="*/ 1085823 h 2250653"/>
              <a:gd name="connsiteX108" fmla="*/ 4639609 w 14787902"/>
              <a:gd name="connsiteY108" fmla="*/ 1618975 h 2250653"/>
              <a:gd name="connsiteX109" fmla="*/ 5034454 w 14787902"/>
              <a:gd name="connsiteY109" fmla="*/ 1243837 h 2250653"/>
              <a:gd name="connsiteX110" fmla="*/ 5271284 w 14787902"/>
              <a:gd name="connsiteY110" fmla="*/ 1243837 h 2250653"/>
              <a:gd name="connsiteX111" fmla="*/ 4639422 w 14787902"/>
              <a:gd name="connsiteY111" fmla="*/ 1816400 h 2250653"/>
              <a:gd name="connsiteX112" fmla="*/ 3948443 w 14787902"/>
              <a:gd name="connsiteY112" fmla="*/ 1085823 h 2250653"/>
              <a:gd name="connsiteX113" fmla="*/ 3948630 w 14787902"/>
              <a:gd name="connsiteY113" fmla="*/ 1085823 h 2250653"/>
              <a:gd name="connsiteX114" fmla="*/ 4639609 w 14787902"/>
              <a:gd name="connsiteY114" fmla="*/ 355248 h 2250653"/>
              <a:gd name="connsiteX115" fmla="*/ 2369629 w 14787902"/>
              <a:gd name="connsiteY115" fmla="*/ 355248 h 2250653"/>
              <a:gd name="connsiteX116" fmla="*/ 3021197 w 14787902"/>
              <a:gd name="connsiteY116" fmla="*/ 1105529 h 2250653"/>
              <a:gd name="connsiteX117" fmla="*/ 3021197 w 14787902"/>
              <a:gd name="connsiteY117" fmla="*/ 1144937 h 2250653"/>
              <a:gd name="connsiteX118" fmla="*/ 3020823 w 14787902"/>
              <a:gd name="connsiteY118" fmla="*/ 1145124 h 2250653"/>
              <a:gd name="connsiteX119" fmla="*/ 1954706 w 14787902"/>
              <a:gd name="connsiteY119" fmla="*/ 1145124 h 2250653"/>
              <a:gd name="connsiteX120" fmla="*/ 2389146 w 14787902"/>
              <a:gd name="connsiteY120" fmla="*/ 1618975 h 2250653"/>
              <a:gd name="connsiteX121" fmla="*/ 2744582 w 14787902"/>
              <a:gd name="connsiteY121" fmla="*/ 1362251 h 2250653"/>
              <a:gd name="connsiteX122" fmla="*/ 3001306 w 14787902"/>
              <a:gd name="connsiteY122" fmla="*/ 1362251 h 2250653"/>
              <a:gd name="connsiteX123" fmla="*/ 2389335 w 14787902"/>
              <a:gd name="connsiteY123" fmla="*/ 1816400 h 2250653"/>
              <a:gd name="connsiteX124" fmla="*/ 1698356 w 14787902"/>
              <a:gd name="connsiteY124" fmla="*/ 1085823 h 2250653"/>
              <a:gd name="connsiteX125" fmla="*/ 2369629 w 14787902"/>
              <a:gd name="connsiteY125" fmla="*/ 355248 h 2250653"/>
              <a:gd name="connsiteX126" fmla="*/ 3297064 w 14787902"/>
              <a:gd name="connsiteY126" fmla="*/ 0 h 2250653"/>
              <a:gd name="connsiteX127" fmla="*/ 3553788 w 14787902"/>
              <a:gd name="connsiteY127" fmla="*/ 0 h 2250653"/>
              <a:gd name="connsiteX128" fmla="*/ 3553788 w 14787902"/>
              <a:gd name="connsiteY128" fmla="*/ 375141 h 2250653"/>
              <a:gd name="connsiteX129" fmla="*/ 3849920 w 14787902"/>
              <a:gd name="connsiteY129" fmla="*/ 375141 h 2250653"/>
              <a:gd name="connsiteX130" fmla="*/ 3849920 w 14787902"/>
              <a:gd name="connsiteY130" fmla="*/ 572563 h 2250653"/>
              <a:gd name="connsiteX131" fmla="*/ 3553788 w 14787902"/>
              <a:gd name="connsiteY131" fmla="*/ 572563 h 2250653"/>
              <a:gd name="connsiteX132" fmla="*/ 3553788 w 14787902"/>
              <a:gd name="connsiteY132" fmla="*/ 1401851 h 2250653"/>
              <a:gd name="connsiteX133" fmla="*/ 3711800 w 14787902"/>
              <a:gd name="connsiteY133" fmla="*/ 1618977 h 2250653"/>
              <a:gd name="connsiteX134" fmla="*/ 3849920 w 14787902"/>
              <a:gd name="connsiteY134" fmla="*/ 1579567 h 2250653"/>
              <a:gd name="connsiteX135" fmla="*/ 3849920 w 14787902"/>
              <a:gd name="connsiteY135" fmla="*/ 1776989 h 2250653"/>
              <a:gd name="connsiteX136" fmla="*/ 3691908 w 14787902"/>
              <a:gd name="connsiteY136" fmla="*/ 1816400 h 2250653"/>
              <a:gd name="connsiteX137" fmla="*/ 3297064 w 14787902"/>
              <a:gd name="connsiteY137" fmla="*/ 1421555 h 2250653"/>
              <a:gd name="connsiteX138" fmla="*/ 3297064 w 14787902"/>
              <a:gd name="connsiteY138" fmla="*/ 572563 h 2250653"/>
              <a:gd name="connsiteX139" fmla="*/ 3099642 w 14787902"/>
              <a:gd name="connsiteY139" fmla="*/ 572563 h 2250653"/>
              <a:gd name="connsiteX140" fmla="*/ 3099642 w 14787902"/>
              <a:gd name="connsiteY140" fmla="*/ 375141 h 2250653"/>
              <a:gd name="connsiteX141" fmla="*/ 3297064 w 14787902"/>
              <a:gd name="connsiteY141" fmla="*/ 375141 h 2250653"/>
              <a:gd name="connsiteX142" fmla="*/ 0 w 14787902"/>
              <a:gd name="connsiteY142" fmla="*/ 0 h 2250653"/>
              <a:gd name="connsiteX143" fmla="*/ 315839 w 14787902"/>
              <a:gd name="connsiteY143" fmla="*/ 0 h 2250653"/>
              <a:gd name="connsiteX144" fmla="*/ 1105528 w 14787902"/>
              <a:gd name="connsiteY144" fmla="*/ 1224132 h 2250653"/>
              <a:gd name="connsiteX145" fmla="*/ 1263540 w 14787902"/>
              <a:gd name="connsiteY145" fmla="*/ 1500561 h 2250653"/>
              <a:gd name="connsiteX146" fmla="*/ 1263540 w 14787902"/>
              <a:gd name="connsiteY146" fmla="*/ 0 h 2250653"/>
              <a:gd name="connsiteX147" fmla="*/ 1500372 w 14787902"/>
              <a:gd name="connsiteY147" fmla="*/ 0 h 2250653"/>
              <a:gd name="connsiteX148" fmla="*/ 1500372 w 14787902"/>
              <a:gd name="connsiteY148" fmla="*/ 1776989 h 2250653"/>
              <a:gd name="connsiteX149" fmla="*/ 1184534 w 14787902"/>
              <a:gd name="connsiteY149" fmla="*/ 1776989 h 2250653"/>
              <a:gd name="connsiteX150" fmla="*/ 394845 w 14787902"/>
              <a:gd name="connsiteY150" fmla="*/ 572563 h 2250653"/>
              <a:gd name="connsiteX151" fmla="*/ 256724 w 14787902"/>
              <a:gd name="connsiteY151" fmla="*/ 296135 h 2250653"/>
              <a:gd name="connsiteX152" fmla="*/ 237022 w 14787902"/>
              <a:gd name="connsiteY152" fmla="*/ 296135 h 2250653"/>
              <a:gd name="connsiteX153" fmla="*/ 256724 w 14787902"/>
              <a:gd name="connsiteY153" fmla="*/ 611972 h 2250653"/>
              <a:gd name="connsiteX154" fmla="*/ 256724 w 14787902"/>
              <a:gd name="connsiteY154" fmla="*/ 1776802 h 2250653"/>
              <a:gd name="connsiteX155" fmla="*/ 0 w 14787902"/>
              <a:gd name="connsiteY155" fmla="*/ 1776802 h 225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14787902" h="2250653">
                <a:moveTo>
                  <a:pt x="11589172" y="1086010"/>
                </a:moveTo>
                <a:cubicBezTo>
                  <a:pt x="11510166" y="1145312"/>
                  <a:pt x="11391750" y="1184722"/>
                  <a:pt x="11293040" y="1204426"/>
                </a:cubicBezTo>
                <a:cubicBezTo>
                  <a:pt x="11115322" y="1243835"/>
                  <a:pt x="10917900" y="1263728"/>
                  <a:pt x="10917900" y="1421553"/>
                </a:cubicBezTo>
                <a:cubicBezTo>
                  <a:pt x="10917900" y="1559674"/>
                  <a:pt x="11036316" y="1618975"/>
                  <a:pt x="11174624" y="1618975"/>
                </a:cubicBezTo>
                <a:cubicBezTo>
                  <a:pt x="11451052" y="1618975"/>
                  <a:pt x="11589172" y="1421553"/>
                  <a:pt x="11589172" y="1145124"/>
                </a:cubicBezTo>
                <a:close/>
                <a:moveTo>
                  <a:pt x="2369254" y="552857"/>
                </a:moveTo>
                <a:cubicBezTo>
                  <a:pt x="2152128" y="552857"/>
                  <a:pt x="1994114" y="690978"/>
                  <a:pt x="1954706" y="967408"/>
                </a:cubicBezTo>
                <a:lnTo>
                  <a:pt x="2764099" y="967408"/>
                </a:lnTo>
                <a:cubicBezTo>
                  <a:pt x="2744397" y="690978"/>
                  <a:pt x="2586381" y="552857"/>
                  <a:pt x="2369254" y="552857"/>
                </a:cubicBezTo>
                <a:close/>
                <a:moveTo>
                  <a:pt x="6120654" y="552670"/>
                </a:moveTo>
                <a:cubicBezTo>
                  <a:pt x="5844225" y="552670"/>
                  <a:pt x="5686211" y="750092"/>
                  <a:pt x="5686211" y="1085823"/>
                </a:cubicBezTo>
                <a:cubicBezTo>
                  <a:pt x="5686211" y="1401662"/>
                  <a:pt x="5844225" y="1618975"/>
                  <a:pt x="6120654" y="1618975"/>
                </a:cubicBezTo>
                <a:cubicBezTo>
                  <a:pt x="6377377" y="1618975"/>
                  <a:pt x="6535203" y="1401849"/>
                  <a:pt x="6535203" y="1085823"/>
                </a:cubicBezTo>
                <a:cubicBezTo>
                  <a:pt x="6535203" y="750092"/>
                  <a:pt x="6377191" y="552670"/>
                  <a:pt x="6120654" y="552670"/>
                </a:cubicBezTo>
                <a:close/>
                <a:moveTo>
                  <a:pt x="9891567" y="532964"/>
                </a:moveTo>
                <a:cubicBezTo>
                  <a:pt x="9634843" y="532964"/>
                  <a:pt x="9457125" y="789690"/>
                  <a:pt x="9457125" y="1085823"/>
                </a:cubicBezTo>
                <a:cubicBezTo>
                  <a:pt x="9457125" y="1381957"/>
                  <a:pt x="9634843" y="1618975"/>
                  <a:pt x="9891567" y="1618975"/>
                </a:cubicBezTo>
                <a:cubicBezTo>
                  <a:pt x="10128400" y="1618975"/>
                  <a:pt x="10286412" y="1401849"/>
                  <a:pt x="10286412" y="1066118"/>
                </a:cubicBezTo>
                <a:cubicBezTo>
                  <a:pt x="10286412" y="750280"/>
                  <a:pt x="10128400" y="532964"/>
                  <a:pt x="9891567" y="532964"/>
                </a:cubicBezTo>
                <a:close/>
                <a:moveTo>
                  <a:pt x="13445542" y="375139"/>
                </a:moveTo>
                <a:lnTo>
                  <a:pt x="13721972" y="375139"/>
                </a:lnTo>
                <a:lnTo>
                  <a:pt x="14057702" y="1303137"/>
                </a:lnTo>
                <a:cubicBezTo>
                  <a:pt x="14077406" y="1382145"/>
                  <a:pt x="14097110" y="1461151"/>
                  <a:pt x="14117004" y="1559861"/>
                </a:cubicBezTo>
                <a:lnTo>
                  <a:pt x="14136708" y="1559861"/>
                </a:lnTo>
                <a:cubicBezTo>
                  <a:pt x="14156412" y="1461151"/>
                  <a:pt x="14176118" y="1382145"/>
                  <a:pt x="14196010" y="1303137"/>
                </a:cubicBezTo>
                <a:lnTo>
                  <a:pt x="14531740" y="375139"/>
                </a:lnTo>
                <a:lnTo>
                  <a:pt x="14787902" y="375139"/>
                </a:lnTo>
                <a:lnTo>
                  <a:pt x="14274641" y="1737392"/>
                </a:lnTo>
                <a:cubicBezTo>
                  <a:pt x="14195635" y="1934814"/>
                  <a:pt x="14017917" y="2250653"/>
                  <a:pt x="13702079" y="2250653"/>
                </a:cubicBezTo>
                <a:cubicBezTo>
                  <a:pt x="13603369" y="2250653"/>
                  <a:pt x="13544065" y="2230947"/>
                  <a:pt x="13524361" y="2211243"/>
                </a:cubicBezTo>
                <a:lnTo>
                  <a:pt x="13524361" y="2013820"/>
                </a:lnTo>
                <a:cubicBezTo>
                  <a:pt x="13563771" y="2033525"/>
                  <a:pt x="13623073" y="2053231"/>
                  <a:pt x="13682374" y="2053231"/>
                </a:cubicBezTo>
                <a:cubicBezTo>
                  <a:pt x="13860093" y="2053231"/>
                  <a:pt x="13958803" y="1934814"/>
                  <a:pt x="14018104" y="1816398"/>
                </a:cubicBezTo>
                <a:close/>
                <a:moveTo>
                  <a:pt x="12872981" y="355435"/>
                </a:moveTo>
                <a:cubicBezTo>
                  <a:pt x="13149409" y="355435"/>
                  <a:pt x="13346832" y="552857"/>
                  <a:pt x="13346832" y="829286"/>
                </a:cubicBezTo>
                <a:lnTo>
                  <a:pt x="13346645" y="829286"/>
                </a:lnTo>
                <a:lnTo>
                  <a:pt x="13346645" y="1776989"/>
                </a:lnTo>
                <a:lnTo>
                  <a:pt x="13109812" y="1776989"/>
                </a:lnTo>
                <a:lnTo>
                  <a:pt x="13109812" y="888587"/>
                </a:lnTo>
                <a:cubicBezTo>
                  <a:pt x="13109812" y="671461"/>
                  <a:pt x="12991396" y="552857"/>
                  <a:pt x="12813678" y="552857"/>
                </a:cubicBezTo>
                <a:cubicBezTo>
                  <a:pt x="12576847" y="552857"/>
                  <a:pt x="12418833" y="730575"/>
                  <a:pt x="12418833" y="1066118"/>
                </a:cubicBezTo>
                <a:lnTo>
                  <a:pt x="12418833" y="1776802"/>
                </a:lnTo>
                <a:lnTo>
                  <a:pt x="12182002" y="1776802"/>
                </a:lnTo>
                <a:lnTo>
                  <a:pt x="12182002" y="375139"/>
                </a:lnTo>
                <a:lnTo>
                  <a:pt x="12418833" y="375139"/>
                </a:lnTo>
                <a:lnTo>
                  <a:pt x="12418833" y="710871"/>
                </a:lnTo>
                <a:cubicBezTo>
                  <a:pt x="12458243" y="474038"/>
                  <a:pt x="12655666" y="355435"/>
                  <a:pt x="12872981" y="355435"/>
                </a:cubicBezTo>
                <a:close/>
                <a:moveTo>
                  <a:pt x="11293040" y="355435"/>
                </a:moveTo>
                <a:cubicBezTo>
                  <a:pt x="11648474" y="355435"/>
                  <a:pt x="11845896" y="513449"/>
                  <a:pt x="11845896" y="829286"/>
                </a:cubicBezTo>
                <a:lnTo>
                  <a:pt x="11845896" y="1461151"/>
                </a:lnTo>
                <a:cubicBezTo>
                  <a:pt x="11845896" y="1599271"/>
                  <a:pt x="11905198" y="1619165"/>
                  <a:pt x="11944606" y="1619165"/>
                </a:cubicBezTo>
                <a:cubicBezTo>
                  <a:pt x="11984017" y="1619165"/>
                  <a:pt x="12023614" y="1599458"/>
                  <a:pt x="12063023" y="1599458"/>
                </a:cubicBezTo>
                <a:lnTo>
                  <a:pt x="12063212" y="1599271"/>
                </a:lnTo>
                <a:lnTo>
                  <a:pt x="12063212" y="1776989"/>
                </a:lnTo>
                <a:cubicBezTo>
                  <a:pt x="12003910" y="1796694"/>
                  <a:pt x="11944795" y="1796694"/>
                  <a:pt x="11885494" y="1796694"/>
                </a:cubicBezTo>
                <a:cubicBezTo>
                  <a:pt x="11688072" y="1796694"/>
                  <a:pt x="11609064" y="1678277"/>
                  <a:pt x="11609064" y="1520265"/>
                </a:cubicBezTo>
                <a:lnTo>
                  <a:pt x="11609064" y="1460963"/>
                </a:lnTo>
                <a:lnTo>
                  <a:pt x="11589359" y="1460963"/>
                </a:lnTo>
                <a:cubicBezTo>
                  <a:pt x="11530060" y="1678090"/>
                  <a:pt x="11352529" y="1816398"/>
                  <a:pt x="11115509" y="1816398"/>
                </a:cubicBezTo>
                <a:cubicBezTo>
                  <a:pt x="10878489" y="1816398"/>
                  <a:pt x="10681067" y="1697983"/>
                  <a:pt x="10681067" y="1441259"/>
                </a:cubicBezTo>
                <a:cubicBezTo>
                  <a:pt x="10681067" y="1105527"/>
                  <a:pt x="10977201" y="1066118"/>
                  <a:pt x="11253629" y="1026708"/>
                </a:cubicBezTo>
                <a:cubicBezTo>
                  <a:pt x="11470756" y="987300"/>
                  <a:pt x="11589359" y="947702"/>
                  <a:pt x="11589359" y="769984"/>
                </a:cubicBezTo>
                <a:cubicBezTo>
                  <a:pt x="11589359" y="651569"/>
                  <a:pt x="11510353" y="533153"/>
                  <a:pt x="11293227" y="533153"/>
                </a:cubicBezTo>
                <a:cubicBezTo>
                  <a:pt x="11076101" y="533153"/>
                  <a:pt x="10957497" y="631863"/>
                  <a:pt x="10957497" y="848992"/>
                </a:cubicBezTo>
                <a:lnTo>
                  <a:pt x="10700773" y="848992"/>
                </a:lnTo>
                <a:cubicBezTo>
                  <a:pt x="10720477" y="533153"/>
                  <a:pt x="10917900" y="355435"/>
                  <a:pt x="11293040" y="355435"/>
                </a:cubicBezTo>
                <a:close/>
                <a:moveTo>
                  <a:pt x="9950869" y="355435"/>
                </a:moveTo>
                <a:cubicBezTo>
                  <a:pt x="10306305" y="355435"/>
                  <a:pt x="10543136" y="651569"/>
                  <a:pt x="10543136" y="1066118"/>
                </a:cubicBezTo>
                <a:cubicBezTo>
                  <a:pt x="10543136" y="1500561"/>
                  <a:pt x="10286412" y="1816398"/>
                  <a:pt x="9950869" y="1816398"/>
                </a:cubicBezTo>
                <a:cubicBezTo>
                  <a:pt x="9733742" y="1816398"/>
                  <a:pt x="9536320" y="1697983"/>
                  <a:pt x="9477018" y="1460963"/>
                </a:cubicBezTo>
                <a:lnTo>
                  <a:pt x="9457314" y="1460963"/>
                </a:lnTo>
                <a:lnTo>
                  <a:pt x="9457314" y="2250653"/>
                </a:lnTo>
                <a:lnTo>
                  <a:pt x="9220482" y="2250653"/>
                </a:lnTo>
                <a:lnTo>
                  <a:pt x="9220482" y="375139"/>
                </a:lnTo>
                <a:lnTo>
                  <a:pt x="9457314" y="375139"/>
                </a:lnTo>
                <a:lnTo>
                  <a:pt x="9457314" y="710871"/>
                </a:lnTo>
                <a:lnTo>
                  <a:pt x="9477018" y="710871"/>
                </a:lnTo>
                <a:cubicBezTo>
                  <a:pt x="9536320" y="474038"/>
                  <a:pt x="9733742" y="355435"/>
                  <a:pt x="9950869" y="355435"/>
                </a:cubicBezTo>
                <a:close/>
                <a:moveTo>
                  <a:pt x="7660247" y="355435"/>
                </a:moveTo>
                <a:cubicBezTo>
                  <a:pt x="7857667" y="355435"/>
                  <a:pt x="8035385" y="473851"/>
                  <a:pt x="8094687" y="710871"/>
                </a:cubicBezTo>
                <a:cubicBezTo>
                  <a:pt x="8153988" y="454147"/>
                  <a:pt x="8351411" y="355435"/>
                  <a:pt x="8529128" y="355435"/>
                </a:cubicBezTo>
                <a:cubicBezTo>
                  <a:pt x="8785852" y="355435"/>
                  <a:pt x="9002979" y="533153"/>
                  <a:pt x="9002979" y="829286"/>
                </a:cubicBezTo>
                <a:lnTo>
                  <a:pt x="9002979" y="1776989"/>
                </a:lnTo>
                <a:lnTo>
                  <a:pt x="8746255" y="1776989"/>
                </a:lnTo>
                <a:lnTo>
                  <a:pt x="8746255" y="848992"/>
                </a:lnTo>
                <a:cubicBezTo>
                  <a:pt x="8746255" y="671274"/>
                  <a:pt x="8627841" y="552857"/>
                  <a:pt x="8469828" y="552857"/>
                </a:cubicBezTo>
                <a:cubicBezTo>
                  <a:pt x="8252701" y="552857"/>
                  <a:pt x="8114393" y="730575"/>
                  <a:pt x="8114393" y="1066118"/>
                </a:cubicBezTo>
                <a:lnTo>
                  <a:pt x="8114393" y="1776802"/>
                </a:lnTo>
                <a:lnTo>
                  <a:pt x="7857667" y="1776802"/>
                </a:lnTo>
                <a:lnTo>
                  <a:pt x="7857667" y="848803"/>
                </a:lnTo>
                <a:cubicBezTo>
                  <a:pt x="7857667" y="671084"/>
                  <a:pt x="7739253" y="552670"/>
                  <a:pt x="7581239" y="552670"/>
                </a:cubicBezTo>
                <a:cubicBezTo>
                  <a:pt x="7364113" y="552670"/>
                  <a:pt x="7206099" y="769797"/>
                  <a:pt x="7206099" y="1065931"/>
                </a:cubicBezTo>
                <a:lnTo>
                  <a:pt x="7206099" y="1776613"/>
                </a:lnTo>
                <a:lnTo>
                  <a:pt x="6969268" y="1776613"/>
                </a:lnTo>
                <a:lnTo>
                  <a:pt x="6969268" y="375139"/>
                </a:lnTo>
                <a:lnTo>
                  <a:pt x="7206099" y="375139"/>
                </a:lnTo>
                <a:lnTo>
                  <a:pt x="7206099" y="710871"/>
                </a:lnTo>
                <a:cubicBezTo>
                  <a:pt x="7265401" y="474038"/>
                  <a:pt x="7442931" y="355435"/>
                  <a:pt x="7660247" y="355435"/>
                </a:cubicBezTo>
                <a:close/>
                <a:moveTo>
                  <a:pt x="6120466" y="355248"/>
                </a:moveTo>
                <a:cubicBezTo>
                  <a:pt x="6554719" y="355248"/>
                  <a:pt x="6791739" y="651380"/>
                  <a:pt x="6791739" y="1085823"/>
                </a:cubicBezTo>
                <a:cubicBezTo>
                  <a:pt x="6791739" y="1520265"/>
                  <a:pt x="6535015" y="1816400"/>
                  <a:pt x="6120466" y="1816400"/>
                </a:cubicBezTo>
                <a:cubicBezTo>
                  <a:pt x="5705915" y="1816400"/>
                  <a:pt x="5429487" y="1520265"/>
                  <a:pt x="5429487" y="1085823"/>
                </a:cubicBezTo>
                <a:cubicBezTo>
                  <a:pt x="5429487" y="651380"/>
                  <a:pt x="5686211" y="355248"/>
                  <a:pt x="6120466" y="355248"/>
                </a:cubicBezTo>
                <a:close/>
                <a:moveTo>
                  <a:pt x="4639609" y="355248"/>
                </a:moveTo>
                <a:cubicBezTo>
                  <a:pt x="4995043" y="355248"/>
                  <a:pt x="5251580" y="572374"/>
                  <a:pt x="5271473" y="908106"/>
                </a:cubicBezTo>
                <a:lnTo>
                  <a:pt x="5014749" y="908106"/>
                </a:lnTo>
                <a:cubicBezTo>
                  <a:pt x="4995043" y="710682"/>
                  <a:pt x="4896333" y="552670"/>
                  <a:pt x="4639609" y="552670"/>
                </a:cubicBezTo>
                <a:cubicBezTo>
                  <a:pt x="4382885" y="552670"/>
                  <a:pt x="4205167" y="769797"/>
                  <a:pt x="4205167" y="1085823"/>
                </a:cubicBezTo>
                <a:cubicBezTo>
                  <a:pt x="4205167" y="1401849"/>
                  <a:pt x="4382885" y="1618975"/>
                  <a:pt x="4639609" y="1618975"/>
                </a:cubicBezTo>
                <a:cubicBezTo>
                  <a:pt x="4856736" y="1618975"/>
                  <a:pt x="4995043" y="1480857"/>
                  <a:pt x="5034454" y="1243837"/>
                </a:cubicBezTo>
                <a:lnTo>
                  <a:pt x="5271284" y="1243837"/>
                </a:lnTo>
                <a:cubicBezTo>
                  <a:pt x="5251580" y="1599271"/>
                  <a:pt x="4994856" y="1816400"/>
                  <a:pt x="4639422" y="1816400"/>
                </a:cubicBezTo>
                <a:cubicBezTo>
                  <a:pt x="4244576" y="1816400"/>
                  <a:pt x="3948443" y="1520265"/>
                  <a:pt x="3948443" y="1085823"/>
                </a:cubicBezTo>
                <a:lnTo>
                  <a:pt x="3948630" y="1085823"/>
                </a:lnTo>
                <a:cubicBezTo>
                  <a:pt x="3948630" y="651380"/>
                  <a:pt x="4225061" y="355248"/>
                  <a:pt x="4639609" y="355248"/>
                </a:cubicBezTo>
                <a:close/>
                <a:moveTo>
                  <a:pt x="2369629" y="355248"/>
                </a:moveTo>
                <a:cubicBezTo>
                  <a:pt x="2784179" y="355248"/>
                  <a:pt x="3021197" y="671086"/>
                  <a:pt x="3021197" y="1105529"/>
                </a:cubicBezTo>
                <a:lnTo>
                  <a:pt x="3021197" y="1144937"/>
                </a:lnTo>
                <a:lnTo>
                  <a:pt x="3020823" y="1145124"/>
                </a:lnTo>
                <a:lnTo>
                  <a:pt x="1954706" y="1145124"/>
                </a:lnTo>
                <a:cubicBezTo>
                  <a:pt x="1974412" y="1441259"/>
                  <a:pt x="2152128" y="1618975"/>
                  <a:pt x="2389146" y="1618975"/>
                </a:cubicBezTo>
                <a:cubicBezTo>
                  <a:pt x="2566864" y="1618975"/>
                  <a:pt x="2724876" y="1520265"/>
                  <a:pt x="2744582" y="1362251"/>
                </a:cubicBezTo>
                <a:lnTo>
                  <a:pt x="3001306" y="1362251"/>
                </a:lnTo>
                <a:cubicBezTo>
                  <a:pt x="2961896" y="1638682"/>
                  <a:pt x="2705172" y="1816400"/>
                  <a:pt x="2389335" y="1816400"/>
                </a:cubicBezTo>
                <a:cubicBezTo>
                  <a:pt x="1974784" y="1816400"/>
                  <a:pt x="1698356" y="1539969"/>
                  <a:pt x="1698356" y="1085823"/>
                </a:cubicBezTo>
                <a:cubicBezTo>
                  <a:pt x="1698356" y="671274"/>
                  <a:pt x="1955080" y="355248"/>
                  <a:pt x="2369629" y="355248"/>
                </a:cubicBezTo>
                <a:close/>
                <a:moveTo>
                  <a:pt x="3297064" y="0"/>
                </a:moveTo>
                <a:lnTo>
                  <a:pt x="3553788" y="0"/>
                </a:lnTo>
                <a:lnTo>
                  <a:pt x="3553788" y="375141"/>
                </a:lnTo>
                <a:lnTo>
                  <a:pt x="3849920" y="375141"/>
                </a:lnTo>
                <a:lnTo>
                  <a:pt x="3849920" y="572563"/>
                </a:lnTo>
                <a:lnTo>
                  <a:pt x="3553788" y="572563"/>
                </a:lnTo>
                <a:lnTo>
                  <a:pt x="3553788" y="1401851"/>
                </a:lnTo>
                <a:cubicBezTo>
                  <a:pt x="3553788" y="1559863"/>
                  <a:pt x="3613089" y="1618977"/>
                  <a:pt x="3711800" y="1618977"/>
                </a:cubicBezTo>
                <a:cubicBezTo>
                  <a:pt x="3771104" y="1618977"/>
                  <a:pt x="3810512" y="1599273"/>
                  <a:pt x="3849920" y="1579567"/>
                </a:cubicBezTo>
                <a:lnTo>
                  <a:pt x="3849920" y="1776989"/>
                </a:lnTo>
                <a:cubicBezTo>
                  <a:pt x="3810512" y="1796696"/>
                  <a:pt x="3751210" y="1816400"/>
                  <a:pt x="3691908" y="1816400"/>
                </a:cubicBezTo>
                <a:cubicBezTo>
                  <a:pt x="3455078" y="1816400"/>
                  <a:pt x="3297064" y="1697983"/>
                  <a:pt x="3297064" y="1421555"/>
                </a:cubicBezTo>
                <a:lnTo>
                  <a:pt x="3297064" y="572563"/>
                </a:lnTo>
                <a:lnTo>
                  <a:pt x="3099642" y="572563"/>
                </a:lnTo>
                <a:lnTo>
                  <a:pt x="3099642" y="375141"/>
                </a:lnTo>
                <a:lnTo>
                  <a:pt x="3297064" y="375141"/>
                </a:lnTo>
                <a:close/>
                <a:moveTo>
                  <a:pt x="0" y="0"/>
                </a:moveTo>
                <a:lnTo>
                  <a:pt x="315839" y="0"/>
                </a:lnTo>
                <a:lnTo>
                  <a:pt x="1105528" y="1224132"/>
                </a:lnTo>
                <a:cubicBezTo>
                  <a:pt x="1164830" y="1322843"/>
                  <a:pt x="1223944" y="1421555"/>
                  <a:pt x="1263540" y="1500561"/>
                </a:cubicBezTo>
                <a:lnTo>
                  <a:pt x="1263540" y="0"/>
                </a:lnTo>
                <a:lnTo>
                  <a:pt x="1500372" y="0"/>
                </a:lnTo>
                <a:lnTo>
                  <a:pt x="1500372" y="1776989"/>
                </a:lnTo>
                <a:lnTo>
                  <a:pt x="1184534" y="1776989"/>
                </a:lnTo>
                <a:lnTo>
                  <a:pt x="394845" y="572563"/>
                </a:lnTo>
                <a:cubicBezTo>
                  <a:pt x="335543" y="473851"/>
                  <a:pt x="276430" y="375141"/>
                  <a:pt x="256724" y="296135"/>
                </a:cubicBezTo>
                <a:lnTo>
                  <a:pt x="237022" y="296135"/>
                </a:lnTo>
                <a:cubicBezTo>
                  <a:pt x="256724" y="375141"/>
                  <a:pt x="256724" y="493557"/>
                  <a:pt x="256724" y="611972"/>
                </a:cubicBezTo>
                <a:lnTo>
                  <a:pt x="256724" y="1776802"/>
                </a:lnTo>
                <a:lnTo>
                  <a:pt x="0" y="17768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>
            <a:no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Box - freeform">
            <a:extLst>
              <a:ext uri="{FF2B5EF4-FFF2-40B4-BE49-F238E27FC236}">
                <a16:creationId xmlns:a16="http://schemas.microsoft.com/office/drawing/2014/main" id="{46A047EA-0D8D-E5EF-15A9-F1F50B95E3A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 bwMode="white">
          <a:xfrm>
            <a:off x="3000375" y="1666874"/>
            <a:ext cx="187325" cy="187325"/>
          </a:xfrm>
          <a:custGeom>
            <a:avLst/>
            <a:gdLst>
              <a:gd name="connsiteX0" fmla="*/ 0 w 6331568"/>
              <a:gd name="connsiteY0" fmla="*/ 0 h 6331568"/>
              <a:gd name="connsiteX1" fmla="*/ 6331568 w 6331568"/>
              <a:gd name="connsiteY1" fmla="*/ 0 h 6331568"/>
              <a:gd name="connsiteX2" fmla="*/ 6331568 w 6331568"/>
              <a:gd name="connsiteY2" fmla="*/ 6331568 h 6331568"/>
              <a:gd name="connsiteX3" fmla="*/ 0 w 6331568"/>
              <a:gd name="connsiteY3" fmla="*/ 6331568 h 633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31568" h="6331568">
                <a:moveTo>
                  <a:pt x="0" y="0"/>
                </a:moveTo>
                <a:lnTo>
                  <a:pt x="6331568" y="0"/>
                </a:lnTo>
                <a:lnTo>
                  <a:pt x="6331568" y="6331568"/>
                </a:lnTo>
                <a:lnTo>
                  <a:pt x="0" y="6331568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Box - freeform">
            <a:extLst>
              <a:ext uri="{FF2B5EF4-FFF2-40B4-BE49-F238E27FC236}">
                <a16:creationId xmlns:a16="http://schemas.microsoft.com/office/drawing/2014/main" id="{F7E660AB-E7AA-4765-1160-A22EA87D18E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 bwMode="white">
          <a:xfrm>
            <a:off x="3000375" y="5002212"/>
            <a:ext cx="187325" cy="187325"/>
          </a:xfrm>
          <a:custGeom>
            <a:avLst/>
            <a:gdLst>
              <a:gd name="connsiteX0" fmla="*/ 0 w 6331568"/>
              <a:gd name="connsiteY0" fmla="*/ 0 h 6331568"/>
              <a:gd name="connsiteX1" fmla="*/ 6331568 w 6331568"/>
              <a:gd name="connsiteY1" fmla="*/ 0 h 6331568"/>
              <a:gd name="connsiteX2" fmla="*/ 6331568 w 6331568"/>
              <a:gd name="connsiteY2" fmla="*/ 6331568 h 6331568"/>
              <a:gd name="connsiteX3" fmla="*/ 0 w 6331568"/>
              <a:gd name="connsiteY3" fmla="*/ 6331568 h 633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31568" h="6331568">
                <a:moveTo>
                  <a:pt x="0" y="0"/>
                </a:moveTo>
                <a:lnTo>
                  <a:pt x="6331568" y="0"/>
                </a:lnTo>
                <a:lnTo>
                  <a:pt x="6331568" y="6331568"/>
                </a:lnTo>
                <a:lnTo>
                  <a:pt x="0" y="6331568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Box - freeform">
            <a:extLst>
              <a:ext uri="{FF2B5EF4-FFF2-40B4-BE49-F238E27FC236}">
                <a16:creationId xmlns:a16="http://schemas.microsoft.com/office/drawing/2014/main" id="{70D9AD67-1F57-8BD7-EFC6-921EF12D967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white">
          <a:xfrm>
            <a:off x="12004675" y="1666875"/>
            <a:ext cx="187325" cy="187325"/>
          </a:xfrm>
          <a:custGeom>
            <a:avLst/>
            <a:gdLst>
              <a:gd name="connsiteX0" fmla="*/ 0 w 6331568"/>
              <a:gd name="connsiteY0" fmla="*/ 0 h 6331568"/>
              <a:gd name="connsiteX1" fmla="*/ 6331568 w 6331568"/>
              <a:gd name="connsiteY1" fmla="*/ 0 h 6331568"/>
              <a:gd name="connsiteX2" fmla="*/ 6331568 w 6331568"/>
              <a:gd name="connsiteY2" fmla="*/ 6331568 h 6331568"/>
              <a:gd name="connsiteX3" fmla="*/ 0 w 6331568"/>
              <a:gd name="connsiteY3" fmla="*/ 6331568 h 633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31568" h="6331568">
                <a:moveTo>
                  <a:pt x="0" y="0"/>
                </a:moveTo>
                <a:lnTo>
                  <a:pt x="6331568" y="0"/>
                </a:lnTo>
                <a:lnTo>
                  <a:pt x="6331568" y="6331568"/>
                </a:lnTo>
                <a:lnTo>
                  <a:pt x="0" y="6331568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Box - freeform">
            <a:extLst>
              <a:ext uri="{FF2B5EF4-FFF2-40B4-BE49-F238E27FC236}">
                <a16:creationId xmlns:a16="http://schemas.microsoft.com/office/drawing/2014/main" id="{8EC693B7-118D-CC7D-6FCC-6D87AE57BB3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 bwMode="white">
          <a:xfrm>
            <a:off x="12007056" y="5002213"/>
            <a:ext cx="187325" cy="187325"/>
          </a:xfrm>
          <a:custGeom>
            <a:avLst/>
            <a:gdLst>
              <a:gd name="connsiteX0" fmla="*/ 0 w 6331568"/>
              <a:gd name="connsiteY0" fmla="*/ 0 h 6331568"/>
              <a:gd name="connsiteX1" fmla="*/ 6331568 w 6331568"/>
              <a:gd name="connsiteY1" fmla="*/ 0 h 6331568"/>
              <a:gd name="connsiteX2" fmla="*/ 6331568 w 6331568"/>
              <a:gd name="connsiteY2" fmla="*/ 6331568 h 6331568"/>
              <a:gd name="connsiteX3" fmla="*/ 0 w 6331568"/>
              <a:gd name="connsiteY3" fmla="*/ 6331568 h 633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31568" h="6331568">
                <a:moveTo>
                  <a:pt x="0" y="0"/>
                </a:moveTo>
                <a:lnTo>
                  <a:pt x="6331568" y="0"/>
                </a:lnTo>
                <a:lnTo>
                  <a:pt x="6331568" y="6331568"/>
                </a:lnTo>
                <a:lnTo>
                  <a:pt x="0" y="6331568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F6B7474-D563-C122-12FA-0AE8A06D35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00977" y="6556496"/>
            <a:ext cx="1413818" cy="108000"/>
          </a:xfrm>
          <a:prstGeom prst="rect">
            <a:avLst/>
          </a:prstGeom>
        </p:spPr>
      </p:pic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65D2BFA1-E72E-CB12-4D23-BD077C7A93D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solidFill>
            <a:schemeClr val="bg1">
              <a:lumMod val="85000"/>
            </a:schemeClr>
          </a:solidFill>
        </p:spPr>
        <p:txBody>
          <a:bodyPr lIns="0" tIns="3708000" anchor="t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altLang="zh-HK" dirty="0"/>
              <a:t>Click icon to add picture, then right click and select option Send to Back</a:t>
            </a:r>
          </a:p>
        </p:txBody>
      </p:sp>
    </p:spTree>
    <p:extLst>
      <p:ext uri="{BB962C8B-B14F-4D97-AF65-F5344CB8AC3E}">
        <p14:creationId xmlns:p14="http://schemas.microsoft.com/office/powerpoint/2010/main" val="4160132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0">
          <p15:clr>
            <a:srgbClr val="A4A3A4"/>
          </p15:clr>
        </p15:guide>
        <p15:guide id="2" orient="horz" pos="1168">
          <p15:clr>
            <a:srgbClr val="A4A3A4"/>
          </p15:clr>
        </p15:guide>
        <p15:guide id="3" orient="horz" pos="2101">
          <p15:clr>
            <a:srgbClr val="A4A3A4"/>
          </p15:clr>
        </p15:guide>
        <p15:guide id="4" orient="horz" pos="2218">
          <p15:clr>
            <a:srgbClr val="A4A3A4"/>
          </p15:clr>
        </p15:guide>
        <p15:guide id="5" orient="horz" pos="3151">
          <p15:clr>
            <a:srgbClr val="A4A3A4"/>
          </p15:clr>
        </p15:guide>
        <p15:guide id="6" orient="horz" pos="3269">
          <p15:clr>
            <a:srgbClr val="A4A3A4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ong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s">
            <a:extLst>
              <a:ext uri="{FF2B5EF4-FFF2-40B4-BE49-F238E27FC236}">
                <a16:creationId xmlns:a16="http://schemas.microsoft.com/office/drawing/2014/main" id="{957FAFE2-DC25-D76A-010D-C19E2C8A702D}"/>
              </a:ext>
            </a:extLst>
          </p:cNvPr>
          <p:cNvSpPr/>
          <p:nvPr userDrawn="1"/>
        </p:nvSpPr>
        <p:spPr>
          <a:xfrm>
            <a:off x="0" y="11952"/>
            <a:ext cx="12193200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sp>
        <p:nvSpPr>
          <p:cNvPr id="4" name="Grid">
            <a:extLst>
              <a:ext uri="{FF2B5EF4-FFF2-40B4-BE49-F238E27FC236}">
                <a16:creationId xmlns:a16="http://schemas.microsoft.com/office/drawing/2014/main" id="{C0BA7F59-CDC3-62D7-D722-BB5C145BC465}"/>
              </a:ext>
            </a:extLst>
          </p:cNvPr>
          <p:cNvSpPr/>
          <p:nvPr userDrawn="1"/>
        </p:nvSpPr>
        <p:spPr>
          <a:xfrm>
            <a:off x="0" y="2"/>
            <a:ext cx="12193200" cy="6857999"/>
          </a:xfrm>
          <a:custGeom>
            <a:avLst/>
            <a:gdLst>
              <a:gd name="connsiteX0" fmla="*/ 9193444 w 12193200"/>
              <a:gd name="connsiteY0" fmla="*/ 5192943 h 6857999"/>
              <a:gd name="connsiteX1" fmla="*/ 9193444 w 12193200"/>
              <a:gd name="connsiteY1" fmla="*/ 6668993 h 6857999"/>
              <a:gd name="connsiteX2" fmla="*/ 12001406 w 12193200"/>
              <a:gd name="connsiteY2" fmla="*/ 6668993 h 6857999"/>
              <a:gd name="connsiteX3" fmla="*/ 12001406 w 12193200"/>
              <a:gd name="connsiteY3" fmla="*/ 5192943 h 6857999"/>
              <a:gd name="connsiteX4" fmla="*/ 9006666 w 12193200"/>
              <a:gd name="connsiteY4" fmla="*/ 5192943 h 6857999"/>
              <a:gd name="connsiteX5" fmla="*/ 9006666 w 12193200"/>
              <a:gd name="connsiteY5" fmla="*/ 6668993 h 6857999"/>
              <a:gd name="connsiteX6" fmla="*/ 9186244 w 12193200"/>
              <a:gd name="connsiteY6" fmla="*/ 6668993 h 6857999"/>
              <a:gd name="connsiteX7" fmla="*/ 9186244 w 12193200"/>
              <a:gd name="connsiteY7" fmla="*/ 5192943 h 6857999"/>
              <a:gd name="connsiteX8" fmla="*/ 6191504 w 12193200"/>
              <a:gd name="connsiteY8" fmla="*/ 5192943 h 6857999"/>
              <a:gd name="connsiteX9" fmla="*/ 6191504 w 12193200"/>
              <a:gd name="connsiteY9" fmla="*/ 6668993 h 6857999"/>
              <a:gd name="connsiteX10" fmla="*/ 8999466 w 12193200"/>
              <a:gd name="connsiteY10" fmla="*/ 6668993 h 6857999"/>
              <a:gd name="connsiteX11" fmla="*/ 8999466 w 12193200"/>
              <a:gd name="connsiteY11" fmla="*/ 5192943 h 6857999"/>
              <a:gd name="connsiteX12" fmla="*/ 6006316 w 12193200"/>
              <a:gd name="connsiteY12" fmla="*/ 5192943 h 6857999"/>
              <a:gd name="connsiteX13" fmla="*/ 6006316 w 12193200"/>
              <a:gd name="connsiteY13" fmla="*/ 6668993 h 6857999"/>
              <a:gd name="connsiteX14" fmla="*/ 6184304 w 12193200"/>
              <a:gd name="connsiteY14" fmla="*/ 6668993 h 6857999"/>
              <a:gd name="connsiteX15" fmla="*/ 6184304 w 12193200"/>
              <a:gd name="connsiteY15" fmla="*/ 5192943 h 6857999"/>
              <a:gd name="connsiteX16" fmla="*/ 3191152 w 12193200"/>
              <a:gd name="connsiteY16" fmla="*/ 5192943 h 6857999"/>
              <a:gd name="connsiteX17" fmla="*/ 3191152 w 12193200"/>
              <a:gd name="connsiteY17" fmla="*/ 6668993 h 6857999"/>
              <a:gd name="connsiteX18" fmla="*/ 5999116 w 12193200"/>
              <a:gd name="connsiteY18" fmla="*/ 6668993 h 6857999"/>
              <a:gd name="connsiteX19" fmla="*/ 5999116 w 12193200"/>
              <a:gd name="connsiteY19" fmla="*/ 5192943 h 6857999"/>
              <a:gd name="connsiteX20" fmla="*/ 3004803 w 12193200"/>
              <a:gd name="connsiteY20" fmla="*/ 5192943 h 6857999"/>
              <a:gd name="connsiteX21" fmla="*/ 3004803 w 12193200"/>
              <a:gd name="connsiteY21" fmla="*/ 6668993 h 6857999"/>
              <a:gd name="connsiteX22" fmla="*/ 3183952 w 12193200"/>
              <a:gd name="connsiteY22" fmla="*/ 6668993 h 6857999"/>
              <a:gd name="connsiteX23" fmla="*/ 3183952 w 12193200"/>
              <a:gd name="connsiteY23" fmla="*/ 5192943 h 6857999"/>
              <a:gd name="connsiteX24" fmla="*/ 190221 w 12193200"/>
              <a:gd name="connsiteY24" fmla="*/ 5192943 h 6857999"/>
              <a:gd name="connsiteX25" fmla="*/ 190221 w 12193200"/>
              <a:gd name="connsiteY25" fmla="*/ 6668993 h 6857999"/>
              <a:gd name="connsiteX26" fmla="*/ 2997602 w 12193200"/>
              <a:gd name="connsiteY26" fmla="*/ 6668993 h 6857999"/>
              <a:gd name="connsiteX27" fmla="*/ 2997602 w 12193200"/>
              <a:gd name="connsiteY27" fmla="*/ 5192943 h 6857999"/>
              <a:gd name="connsiteX28" fmla="*/ 9193444 w 12193200"/>
              <a:gd name="connsiteY28" fmla="*/ 5006166 h 6857999"/>
              <a:gd name="connsiteX29" fmla="*/ 9193444 w 12193200"/>
              <a:gd name="connsiteY29" fmla="*/ 5185743 h 6857999"/>
              <a:gd name="connsiteX30" fmla="*/ 12001406 w 12193200"/>
              <a:gd name="connsiteY30" fmla="*/ 5185743 h 6857999"/>
              <a:gd name="connsiteX31" fmla="*/ 12001406 w 12193200"/>
              <a:gd name="connsiteY31" fmla="*/ 5006166 h 6857999"/>
              <a:gd name="connsiteX32" fmla="*/ 9006666 w 12193200"/>
              <a:gd name="connsiteY32" fmla="*/ 5006166 h 6857999"/>
              <a:gd name="connsiteX33" fmla="*/ 9006666 w 12193200"/>
              <a:gd name="connsiteY33" fmla="*/ 5185743 h 6857999"/>
              <a:gd name="connsiteX34" fmla="*/ 9186244 w 12193200"/>
              <a:gd name="connsiteY34" fmla="*/ 5185743 h 6857999"/>
              <a:gd name="connsiteX35" fmla="*/ 9186244 w 12193200"/>
              <a:gd name="connsiteY35" fmla="*/ 5006166 h 6857999"/>
              <a:gd name="connsiteX36" fmla="*/ 6191504 w 12193200"/>
              <a:gd name="connsiteY36" fmla="*/ 5006166 h 6857999"/>
              <a:gd name="connsiteX37" fmla="*/ 6191504 w 12193200"/>
              <a:gd name="connsiteY37" fmla="*/ 5185743 h 6857999"/>
              <a:gd name="connsiteX38" fmla="*/ 8999466 w 12193200"/>
              <a:gd name="connsiteY38" fmla="*/ 5185743 h 6857999"/>
              <a:gd name="connsiteX39" fmla="*/ 8999466 w 12193200"/>
              <a:gd name="connsiteY39" fmla="*/ 5006166 h 6857999"/>
              <a:gd name="connsiteX40" fmla="*/ 6006316 w 12193200"/>
              <a:gd name="connsiteY40" fmla="*/ 5006166 h 6857999"/>
              <a:gd name="connsiteX41" fmla="*/ 6006316 w 12193200"/>
              <a:gd name="connsiteY41" fmla="*/ 5185743 h 6857999"/>
              <a:gd name="connsiteX42" fmla="*/ 6184304 w 12193200"/>
              <a:gd name="connsiteY42" fmla="*/ 5185743 h 6857999"/>
              <a:gd name="connsiteX43" fmla="*/ 6184304 w 12193200"/>
              <a:gd name="connsiteY43" fmla="*/ 5006166 h 6857999"/>
              <a:gd name="connsiteX44" fmla="*/ 3191152 w 12193200"/>
              <a:gd name="connsiteY44" fmla="*/ 5006166 h 6857999"/>
              <a:gd name="connsiteX45" fmla="*/ 3191152 w 12193200"/>
              <a:gd name="connsiteY45" fmla="*/ 5185743 h 6857999"/>
              <a:gd name="connsiteX46" fmla="*/ 5999116 w 12193200"/>
              <a:gd name="connsiteY46" fmla="*/ 5185743 h 6857999"/>
              <a:gd name="connsiteX47" fmla="*/ 5999116 w 12193200"/>
              <a:gd name="connsiteY47" fmla="*/ 5006166 h 6857999"/>
              <a:gd name="connsiteX48" fmla="*/ 3004803 w 12193200"/>
              <a:gd name="connsiteY48" fmla="*/ 5006166 h 6857999"/>
              <a:gd name="connsiteX49" fmla="*/ 3004803 w 12193200"/>
              <a:gd name="connsiteY49" fmla="*/ 5185743 h 6857999"/>
              <a:gd name="connsiteX50" fmla="*/ 3183952 w 12193200"/>
              <a:gd name="connsiteY50" fmla="*/ 5185743 h 6857999"/>
              <a:gd name="connsiteX51" fmla="*/ 3183952 w 12193200"/>
              <a:gd name="connsiteY51" fmla="*/ 5006166 h 6857999"/>
              <a:gd name="connsiteX52" fmla="*/ 190221 w 12193200"/>
              <a:gd name="connsiteY52" fmla="*/ 5006166 h 6857999"/>
              <a:gd name="connsiteX53" fmla="*/ 190221 w 12193200"/>
              <a:gd name="connsiteY53" fmla="*/ 5185743 h 6857999"/>
              <a:gd name="connsiteX54" fmla="*/ 2997602 w 12193200"/>
              <a:gd name="connsiteY54" fmla="*/ 5185743 h 6857999"/>
              <a:gd name="connsiteX55" fmla="*/ 2997602 w 12193200"/>
              <a:gd name="connsiteY55" fmla="*/ 5006166 h 6857999"/>
              <a:gd name="connsiteX56" fmla="*/ 9193444 w 12193200"/>
              <a:gd name="connsiteY56" fmla="*/ 3524503 h 6857999"/>
              <a:gd name="connsiteX57" fmla="*/ 9193444 w 12193200"/>
              <a:gd name="connsiteY57" fmla="*/ 4998966 h 6857999"/>
              <a:gd name="connsiteX58" fmla="*/ 12001406 w 12193200"/>
              <a:gd name="connsiteY58" fmla="*/ 4998966 h 6857999"/>
              <a:gd name="connsiteX59" fmla="*/ 12001406 w 12193200"/>
              <a:gd name="connsiteY59" fmla="*/ 3524503 h 6857999"/>
              <a:gd name="connsiteX60" fmla="*/ 9006666 w 12193200"/>
              <a:gd name="connsiteY60" fmla="*/ 3524503 h 6857999"/>
              <a:gd name="connsiteX61" fmla="*/ 9006666 w 12193200"/>
              <a:gd name="connsiteY61" fmla="*/ 4998966 h 6857999"/>
              <a:gd name="connsiteX62" fmla="*/ 9186244 w 12193200"/>
              <a:gd name="connsiteY62" fmla="*/ 4998966 h 6857999"/>
              <a:gd name="connsiteX63" fmla="*/ 9186244 w 12193200"/>
              <a:gd name="connsiteY63" fmla="*/ 3524503 h 6857999"/>
              <a:gd name="connsiteX64" fmla="*/ 6191504 w 12193200"/>
              <a:gd name="connsiteY64" fmla="*/ 3524503 h 6857999"/>
              <a:gd name="connsiteX65" fmla="*/ 6191504 w 12193200"/>
              <a:gd name="connsiteY65" fmla="*/ 4998966 h 6857999"/>
              <a:gd name="connsiteX66" fmla="*/ 8999466 w 12193200"/>
              <a:gd name="connsiteY66" fmla="*/ 4998966 h 6857999"/>
              <a:gd name="connsiteX67" fmla="*/ 8999466 w 12193200"/>
              <a:gd name="connsiteY67" fmla="*/ 3524503 h 6857999"/>
              <a:gd name="connsiteX68" fmla="*/ 6006316 w 12193200"/>
              <a:gd name="connsiteY68" fmla="*/ 3524503 h 6857999"/>
              <a:gd name="connsiteX69" fmla="*/ 6006316 w 12193200"/>
              <a:gd name="connsiteY69" fmla="*/ 4998966 h 6857999"/>
              <a:gd name="connsiteX70" fmla="*/ 6184304 w 12193200"/>
              <a:gd name="connsiteY70" fmla="*/ 4998966 h 6857999"/>
              <a:gd name="connsiteX71" fmla="*/ 6184304 w 12193200"/>
              <a:gd name="connsiteY71" fmla="*/ 3524503 h 6857999"/>
              <a:gd name="connsiteX72" fmla="*/ 3191152 w 12193200"/>
              <a:gd name="connsiteY72" fmla="*/ 3524503 h 6857999"/>
              <a:gd name="connsiteX73" fmla="*/ 3191152 w 12193200"/>
              <a:gd name="connsiteY73" fmla="*/ 4998966 h 6857999"/>
              <a:gd name="connsiteX74" fmla="*/ 5999116 w 12193200"/>
              <a:gd name="connsiteY74" fmla="*/ 4998966 h 6857999"/>
              <a:gd name="connsiteX75" fmla="*/ 5999116 w 12193200"/>
              <a:gd name="connsiteY75" fmla="*/ 3524503 h 6857999"/>
              <a:gd name="connsiteX76" fmla="*/ 3004803 w 12193200"/>
              <a:gd name="connsiteY76" fmla="*/ 3524503 h 6857999"/>
              <a:gd name="connsiteX77" fmla="*/ 3004803 w 12193200"/>
              <a:gd name="connsiteY77" fmla="*/ 4998966 h 6857999"/>
              <a:gd name="connsiteX78" fmla="*/ 3183952 w 12193200"/>
              <a:gd name="connsiteY78" fmla="*/ 4998966 h 6857999"/>
              <a:gd name="connsiteX79" fmla="*/ 3183952 w 12193200"/>
              <a:gd name="connsiteY79" fmla="*/ 3524503 h 6857999"/>
              <a:gd name="connsiteX80" fmla="*/ 190221 w 12193200"/>
              <a:gd name="connsiteY80" fmla="*/ 3524503 h 6857999"/>
              <a:gd name="connsiteX81" fmla="*/ 190221 w 12193200"/>
              <a:gd name="connsiteY81" fmla="*/ 4998966 h 6857999"/>
              <a:gd name="connsiteX82" fmla="*/ 2997602 w 12193200"/>
              <a:gd name="connsiteY82" fmla="*/ 4998966 h 6857999"/>
              <a:gd name="connsiteX83" fmla="*/ 2997602 w 12193200"/>
              <a:gd name="connsiteY83" fmla="*/ 3524503 h 6857999"/>
              <a:gd name="connsiteX84" fmla="*/ 9193444 w 12193200"/>
              <a:gd name="connsiteY84" fmla="*/ 3339315 h 6857999"/>
              <a:gd name="connsiteX85" fmla="*/ 9193444 w 12193200"/>
              <a:gd name="connsiteY85" fmla="*/ 3517303 h 6857999"/>
              <a:gd name="connsiteX86" fmla="*/ 12001406 w 12193200"/>
              <a:gd name="connsiteY86" fmla="*/ 3517303 h 6857999"/>
              <a:gd name="connsiteX87" fmla="*/ 12001406 w 12193200"/>
              <a:gd name="connsiteY87" fmla="*/ 3339315 h 6857999"/>
              <a:gd name="connsiteX88" fmla="*/ 9006666 w 12193200"/>
              <a:gd name="connsiteY88" fmla="*/ 3339315 h 6857999"/>
              <a:gd name="connsiteX89" fmla="*/ 9006666 w 12193200"/>
              <a:gd name="connsiteY89" fmla="*/ 3517303 h 6857999"/>
              <a:gd name="connsiteX90" fmla="*/ 9186244 w 12193200"/>
              <a:gd name="connsiteY90" fmla="*/ 3517303 h 6857999"/>
              <a:gd name="connsiteX91" fmla="*/ 9186244 w 12193200"/>
              <a:gd name="connsiteY91" fmla="*/ 3339315 h 6857999"/>
              <a:gd name="connsiteX92" fmla="*/ 6191504 w 12193200"/>
              <a:gd name="connsiteY92" fmla="*/ 3339315 h 6857999"/>
              <a:gd name="connsiteX93" fmla="*/ 6191504 w 12193200"/>
              <a:gd name="connsiteY93" fmla="*/ 3517303 h 6857999"/>
              <a:gd name="connsiteX94" fmla="*/ 8999466 w 12193200"/>
              <a:gd name="connsiteY94" fmla="*/ 3517303 h 6857999"/>
              <a:gd name="connsiteX95" fmla="*/ 8999466 w 12193200"/>
              <a:gd name="connsiteY95" fmla="*/ 3339315 h 6857999"/>
              <a:gd name="connsiteX96" fmla="*/ 6006316 w 12193200"/>
              <a:gd name="connsiteY96" fmla="*/ 3339315 h 6857999"/>
              <a:gd name="connsiteX97" fmla="*/ 6006316 w 12193200"/>
              <a:gd name="connsiteY97" fmla="*/ 3517303 h 6857999"/>
              <a:gd name="connsiteX98" fmla="*/ 6184304 w 12193200"/>
              <a:gd name="connsiteY98" fmla="*/ 3517303 h 6857999"/>
              <a:gd name="connsiteX99" fmla="*/ 6184304 w 12193200"/>
              <a:gd name="connsiteY99" fmla="*/ 3339315 h 6857999"/>
              <a:gd name="connsiteX100" fmla="*/ 3191152 w 12193200"/>
              <a:gd name="connsiteY100" fmla="*/ 3339315 h 6857999"/>
              <a:gd name="connsiteX101" fmla="*/ 3191152 w 12193200"/>
              <a:gd name="connsiteY101" fmla="*/ 3517303 h 6857999"/>
              <a:gd name="connsiteX102" fmla="*/ 5999116 w 12193200"/>
              <a:gd name="connsiteY102" fmla="*/ 3517303 h 6857999"/>
              <a:gd name="connsiteX103" fmla="*/ 5999116 w 12193200"/>
              <a:gd name="connsiteY103" fmla="*/ 3339315 h 6857999"/>
              <a:gd name="connsiteX104" fmla="*/ 3004803 w 12193200"/>
              <a:gd name="connsiteY104" fmla="*/ 3339315 h 6857999"/>
              <a:gd name="connsiteX105" fmla="*/ 3004803 w 12193200"/>
              <a:gd name="connsiteY105" fmla="*/ 3517303 h 6857999"/>
              <a:gd name="connsiteX106" fmla="*/ 3183952 w 12193200"/>
              <a:gd name="connsiteY106" fmla="*/ 3517303 h 6857999"/>
              <a:gd name="connsiteX107" fmla="*/ 3183952 w 12193200"/>
              <a:gd name="connsiteY107" fmla="*/ 3339315 h 6857999"/>
              <a:gd name="connsiteX108" fmla="*/ 190221 w 12193200"/>
              <a:gd name="connsiteY108" fmla="*/ 3339315 h 6857999"/>
              <a:gd name="connsiteX109" fmla="*/ 190221 w 12193200"/>
              <a:gd name="connsiteY109" fmla="*/ 3517303 h 6857999"/>
              <a:gd name="connsiteX110" fmla="*/ 2997602 w 12193200"/>
              <a:gd name="connsiteY110" fmla="*/ 3517303 h 6857999"/>
              <a:gd name="connsiteX111" fmla="*/ 2997602 w 12193200"/>
              <a:gd name="connsiteY111" fmla="*/ 3339315 h 6857999"/>
              <a:gd name="connsiteX112" fmla="*/ 9193444 w 12193200"/>
              <a:gd name="connsiteY112" fmla="*/ 1859240 h 6857999"/>
              <a:gd name="connsiteX113" fmla="*/ 9193444 w 12193200"/>
              <a:gd name="connsiteY113" fmla="*/ 3332115 h 6857999"/>
              <a:gd name="connsiteX114" fmla="*/ 12001406 w 12193200"/>
              <a:gd name="connsiteY114" fmla="*/ 3332115 h 6857999"/>
              <a:gd name="connsiteX115" fmla="*/ 12001406 w 12193200"/>
              <a:gd name="connsiteY115" fmla="*/ 1859240 h 6857999"/>
              <a:gd name="connsiteX116" fmla="*/ 9006666 w 12193200"/>
              <a:gd name="connsiteY116" fmla="*/ 1859240 h 6857999"/>
              <a:gd name="connsiteX117" fmla="*/ 9006666 w 12193200"/>
              <a:gd name="connsiteY117" fmla="*/ 3332115 h 6857999"/>
              <a:gd name="connsiteX118" fmla="*/ 9186244 w 12193200"/>
              <a:gd name="connsiteY118" fmla="*/ 3332115 h 6857999"/>
              <a:gd name="connsiteX119" fmla="*/ 9186244 w 12193200"/>
              <a:gd name="connsiteY119" fmla="*/ 1859240 h 6857999"/>
              <a:gd name="connsiteX120" fmla="*/ 6191504 w 12193200"/>
              <a:gd name="connsiteY120" fmla="*/ 1859240 h 6857999"/>
              <a:gd name="connsiteX121" fmla="*/ 6191504 w 12193200"/>
              <a:gd name="connsiteY121" fmla="*/ 3332115 h 6857999"/>
              <a:gd name="connsiteX122" fmla="*/ 8999466 w 12193200"/>
              <a:gd name="connsiteY122" fmla="*/ 3332115 h 6857999"/>
              <a:gd name="connsiteX123" fmla="*/ 8999466 w 12193200"/>
              <a:gd name="connsiteY123" fmla="*/ 1859240 h 6857999"/>
              <a:gd name="connsiteX124" fmla="*/ 6006316 w 12193200"/>
              <a:gd name="connsiteY124" fmla="*/ 1859240 h 6857999"/>
              <a:gd name="connsiteX125" fmla="*/ 6006316 w 12193200"/>
              <a:gd name="connsiteY125" fmla="*/ 3332115 h 6857999"/>
              <a:gd name="connsiteX126" fmla="*/ 6184304 w 12193200"/>
              <a:gd name="connsiteY126" fmla="*/ 3332115 h 6857999"/>
              <a:gd name="connsiteX127" fmla="*/ 6184304 w 12193200"/>
              <a:gd name="connsiteY127" fmla="*/ 1859240 h 6857999"/>
              <a:gd name="connsiteX128" fmla="*/ 3191152 w 12193200"/>
              <a:gd name="connsiteY128" fmla="*/ 1859240 h 6857999"/>
              <a:gd name="connsiteX129" fmla="*/ 3191152 w 12193200"/>
              <a:gd name="connsiteY129" fmla="*/ 3332115 h 6857999"/>
              <a:gd name="connsiteX130" fmla="*/ 5999116 w 12193200"/>
              <a:gd name="connsiteY130" fmla="*/ 3332115 h 6857999"/>
              <a:gd name="connsiteX131" fmla="*/ 5999116 w 12193200"/>
              <a:gd name="connsiteY131" fmla="*/ 1859240 h 6857999"/>
              <a:gd name="connsiteX132" fmla="*/ 3004803 w 12193200"/>
              <a:gd name="connsiteY132" fmla="*/ 1859240 h 6857999"/>
              <a:gd name="connsiteX133" fmla="*/ 3004803 w 12193200"/>
              <a:gd name="connsiteY133" fmla="*/ 3332115 h 6857999"/>
              <a:gd name="connsiteX134" fmla="*/ 3183952 w 12193200"/>
              <a:gd name="connsiteY134" fmla="*/ 3332115 h 6857999"/>
              <a:gd name="connsiteX135" fmla="*/ 3183952 w 12193200"/>
              <a:gd name="connsiteY135" fmla="*/ 1859240 h 6857999"/>
              <a:gd name="connsiteX136" fmla="*/ 190221 w 12193200"/>
              <a:gd name="connsiteY136" fmla="*/ 1859240 h 6857999"/>
              <a:gd name="connsiteX137" fmla="*/ 190221 w 12193200"/>
              <a:gd name="connsiteY137" fmla="*/ 3332115 h 6857999"/>
              <a:gd name="connsiteX138" fmla="*/ 2997602 w 12193200"/>
              <a:gd name="connsiteY138" fmla="*/ 3332115 h 6857999"/>
              <a:gd name="connsiteX139" fmla="*/ 2997602 w 12193200"/>
              <a:gd name="connsiteY139" fmla="*/ 1859240 h 6857999"/>
              <a:gd name="connsiteX140" fmla="*/ 9193444 w 12193200"/>
              <a:gd name="connsiteY140" fmla="*/ 1671302 h 6857999"/>
              <a:gd name="connsiteX141" fmla="*/ 9193444 w 12193200"/>
              <a:gd name="connsiteY141" fmla="*/ 1852040 h 6857999"/>
              <a:gd name="connsiteX142" fmla="*/ 12001406 w 12193200"/>
              <a:gd name="connsiteY142" fmla="*/ 1852040 h 6857999"/>
              <a:gd name="connsiteX143" fmla="*/ 12001406 w 12193200"/>
              <a:gd name="connsiteY143" fmla="*/ 1671302 h 6857999"/>
              <a:gd name="connsiteX144" fmla="*/ 9006666 w 12193200"/>
              <a:gd name="connsiteY144" fmla="*/ 1671302 h 6857999"/>
              <a:gd name="connsiteX145" fmla="*/ 9006666 w 12193200"/>
              <a:gd name="connsiteY145" fmla="*/ 1852040 h 6857999"/>
              <a:gd name="connsiteX146" fmla="*/ 9186244 w 12193200"/>
              <a:gd name="connsiteY146" fmla="*/ 1852040 h 6857999"/>
              <a:gd name="connsiteX147" fmla="*/ 9186244 w 12193200"/>
              <a:gd name="connsiteY147" fmla="*/ 1671302 h 6857999"/>
              <a:gd name="connsiteX148" fmla="*/ 6191504 w 12193200"/>
              <a:gd name="connsiteY148" fmla="*/ 1671302 h 6857999"/>
              <a:gd name="connsiteX149" fmla="*/ 6191504 w 12193200"/>
              <a:gd name="connsiteY149" fmla="*/ 1852040 h 6857999"/>
              <a:gd name="connsiteX150" fmla="*/ 8999466 w 12193200"/>
              <a:gd name="connsiteY150" fmla="*/ 1852040 h 6857999"/>
              <a:gd name="connsiteX151" fmla="*/ 8999466 w 12193200"/>
              <a:gd name="connsiteY151" fmla="*/ 1671302 h 6857999"/>
              <a:gd name="connsiteX152" fmla="*/ 6006316 w 12193200"/>
              <a:gd name="connsiteY152" fmla="*/ 1671302 h 6857999"/>
              <a:gd name="connsiteX153" fmla="*/ 6006316 w 12193200"/>
              <a:gd name="connsiteY153" fmla="*/ 1852040 h 6857999"/>
              <a:gd name="connsiteX154" fmla="*/ 6184304 w 12193200"/>
              <a:gd name="connsiteY154" fmla="*/ 1852040 h 6857999"/>
              <a:gd name="connsiteX155" fmla="*/ 6184304 w 12193200"/>
              <a:gd name="connsiteY155" fmla="*/ 1671302 h 6857999"/>
              <a:gd name="connsiteX156" fmla="*/ 3191152 w 12193200"/>
              <a:gd name="connsiteY156" fmla="*/ 1671302 h 6857999"/>
              <a:gd name="connsiteX157" fmla="*/ 3191152 w 12193200"/>
              <a:gd name="connsiteY157" fmla="*/ 1852040 h 6857999"/>
              <a:gd name="connsiteX158" fmla="*/ 5999116 w 12193200"/>
              <a:gd name="connsiteY158" fmla="*/ 1852040 h 6857999"/>
              <a:gd name="connsiteX159" fmla="*/ 5999116 w 12193200"/>
              <a:gd name="connsiteY159" fmla="*/ 1671302 h 6857999"/>
              <a:gd name="connsiteX160" fmla="*/ 3004803 w 12193200"/>
              <a:gd name="connsiteY160" fmla="*/ 1671302 h 6857999"/>
              <a:gd name="connsiteX161" fmla="*/ 3004803 w 12193200"/>
              <a:gd name="connsiteY161" fmla="*/ 1852040 h 6857999"/>
              <a:gd name="connsiteX162" fmla="*/ 3183952 w 12193200"/>
              <a:gd name="connsiteY162" fmla="*/ 1852040 h 6857999"/>
              <a:gd name="connsiteX163" fmla="*/ 3183952 w 12193200"/>
              <a:gd name="connsiteY163" fmla="*/ 1671302 h 6857999"/>
              <a:gd name="connsiteX164" fmla="*/ 190221 w 12193200"/>
              <a:gd name="connsiteY164" fmla="*/ 1671302 h 6857999"/>
              <a:gd name="connsiteX165" fmla="*/ 190221 w 12193200"/>
              <a:gd name="connsiteY165" fmla="*/ 1852040 h 6857999"/>
              <a:gd name="connsiteX166" fmla="*/ 2997602 w 12193200"/>
              <a:gd name="connsiteY166" fmla="*/ 1852040 h 6857999"/>
              <a:gd name="connsiteX167" fmla="*/ 2997602 w 12193200"/>
              <a:gd name="connsiteY167" fmla="*/ 1671302 h 6857999"/>
              <a:gd name="connsiteX168" fmla="*/ 9193444 w 12193200"/>
              <a:gd name="connsiteY168" fmla="*/ 190219 h 6857999"/>
              <a:gd name="connsiteX169" fmla="*/ 9193444 w 12193200"/>
              <a:gd name="connsiteY169" fmla="*/ 1664102 h 6857999"/>
              <a:gd name="connsiteX170" fmla="*/ 12001406 w 12193200"/>
              <a:gd name="connsiteY170" fmla="*/ 1664102 h 6857999"/>
              <a:gd name="connsiteX171" fmla="*/ 12001406 w 12193200"/>
              <a:gd name="connsiteY171" fmla="*/ 190219 h 6857999"/>
              <a:gd name="connsiteX172" fmla="*/ 9006666 w 12193200"/>
              <a:gd name="connsiteY172" fmla="*/ 190219 h 6857999"/>
              <a:gd name="connsiteX173" fmla="*/ 9006666 w 12193200"/>
              <a:gd name="connsiteY173" fmla="*/ 1664102 h 6857999"/>
              <a:gd name="connsiteX174" fmla="*/ 9186244 w 12193200"/>
              <a:gd name="connsiteY174" fmla="*/ 1664102 h 6857999"/>
              <a:gd name="connsiteX175" fmla="*/ 9186244 w 12193200"/>
              <a:gd name="connsiteY175" fmla="*/ 190219 h 6857999"/>
              <a:gd name="connsiteX176" fmla="*/ 6191504 w 12193200"/>
              <a:gd name="connsiteY176" fmla="*/ 190219 h 6857999"/>
              <a:gd name="connsiteX177" fmla="*/ 6191504 w 12193200"/>
              <a:gd name="connsiteY177" fmla="*/ 1664102 h 6857999"/>
              <a:gd name="connsiteX178" fmla="*/ 8999466 w 12193200"/>
              <a:gd name="connsiteY178" fmla="*/ 1664102 h 6857999"/>
              <a:gd name="connsiteX179" fmla="*/ 8999466 w 12193200"/>
              <a:gd name="connsiteY179" fmla="*/ 190219 h 6857999"/>
              <a:gd name="connsiteX180" fmla="*/ 6006316 w 12193200"/>
              <a:gd name="connsiteY180" fmla="*/ 190219 h 6857999"/>
              <a:gd name="connsiteX181" fmla="*/ 6006316 w 12193200"/>
              <a:gd name="connsiteY181" fmla="*/ 1664102 h 6857999"/>
              <a:gd name="connsiteX182" fmla="*/ 6184304 w 12193200"/>
              <a:gd name="connsiteY182" fmla="*/ 1664102 h 6857999"/>
              <a:gd name="connsiteX183" fmla="*/ 6184304 w 12193200"/>
              <a:gd name="connsiteY183" fmla="*/ 190219 h 6857999"/>
              <a:gd name="connsiteX184" fmla="*/ 3191152 w 12193200"/>
              <a:gd name="connsiteY184" fmla="*/ 190219 h 6857999"/>
              <a:gd name="connsiteX185" fmla="*/ 3191152 w 12193200"/>
              <a:gd name="connsiteY185" fmla="*/ 1664102 h 6857999"/>
              <a:gd name="connsiteX186" fmla="*/ 5999116 w 12193200"/>
              <a:gd name="connsiteY186" fmla="*/ 1664102 h 6857999"/>
              <a:gd name="connsiteX187" fmla="*/ 5999116 w 12193200"/>
              <a:gd name="connsiteY187" fmla="*/ 190219 h 6857999"/>
              <a:gd name="connsiteX188" fmla="*/ 3004803 w 12193200"/>
              <a:gd name="connsiteY188" fmla="*/ 190219 h 6857999"/>
              <a:gd name="connsiteX189" fmla="*/ 3004803 w 12193200"/>
              <a:gd name="connsiteY189" fmla="*/ 1664102 h 6857999"/>
              <a:gd name="connsiteX190" fmla="*/ 3183952 w 12193200"/>
              <a:gd name="connsiteY190" fmla="*/ 1664102 h 6857999"/>
              <a:gd name="connsiteX191" fmla="*/ 3183952 w 12193200"/>
              <a:gd name="connsiteY191" fmla="*/ 190219 h 6857999"/>
              <a:gd name="connsiteX192" fmla="*/ 190221 w 12193200"/>
              <a:gd name="connsiteY192" fmla="*/ 190219 h 6857999"/>
              <a:gd name="connsiteX193" fmla="*/ 190221 w 12193200"/>
              <a:gd name="connsiteY193" fmla="*/ 1664102 h 6857999"/>
              <a:gd name="connsiteX194" fmla="*/ 2997602 w 12193200"/>
              <a:gd name="connsiteY194" fmla="*/ 1664102 h 6857999"/>
              <a:gd name="connsiteX195" fmla="*/ 2997602 w 12193200"/>
              <a:gd name="connsiteY195" fmla="*/ 190219 h 6857999"/>
              <a:gd name="connsiteX196" fmla="*/ 183021 w 12193200"/>
              <a:gd name="connsiteY196" fmla="*/ 0 h 6857999"/>
              <a:gd name="connsiteX197" fmla="*/ 190221 w 12193200"/>
              <a:gd name="connsiteY197" fmla="*/ 0 h 6857999"/>
              <a:gd name="connsiteX198" fmla="*/ 190221 w 12193200"/>
              <a:gd name="connsiteY198" fmla="*/ 183019 h 6857999"/>
              <a:gd name="connsiteX199" fmla="*/ 2997602 w 12193200"/>
              <a:gd name="connsiteY199" fmla="*/ 183019 h 6857999"/>
              <a:gd name="connsiteX200" fmla="*/ 2997602 w 12193200"/>
              <a:gd name="connsiteY200" fmla="*/ 0 h 6857999"/>
              <a:gd name="connsiteX201" fmla="*/ 3004803 w 12193200"/>
              <a:gd name="connsiteY201" fmla="*/ 0 h 6857999"/>
              <a:gd name="connsiteX202" fmla="*/ 3004803 w 12193200"/>
              <a:gd name="connsiteY202" fmla="*/ 183019 h 6857999"/>
              <a:gd name="connsiteX203" fmla="*/ 3183952 w 12193200"/>
              <a:gd name="connsiteY203" fmla="*/ 183019 h 6857999"/>
              <a:gd name="connsiteX204" fmla="*/ 3183952 w 12193200"/>
              <a:gd name="connsiteY204" fmla="*/ 0 h 6857999"/>
              <a:gd name="connsiteX205" fmla="*/ 3191152 w 12193200"/>
              <a:gd name="connsiteY205" fmla="*/ 0 h 6857999"/>
              <a:gd name="connsiteX206" fmla="*/ 3191152 w 12193200"/>
              <a:gd name="connsiteY206" fmla="*/ 183019 h 6857999"/>
              <a:gd name="connsiteX207" fmla="*/ 5999116 w 12193200"/>
              <a:gd name="connsiteY207" fmla="*/ 183019 h 6857999"/>
              <a:gd name="connsiteX208" fmla="*/ 5999116 w 12193200"/>
              <a:gd name="connsiteY208" fmla="*/ 0 h 6857999"/>
              <a:gd name="connsiteX209" fmla="*/ 6006316 w 12193200"/>
              <a:gd name="connsiteY209" fmla="*/ 0 h 6857999"/>
              <a:gd name="connsiteX210" fmla="*/ 6006316 w 12193200"/>
              <a:gd name="connsiteY210" fmla="*/ 183019 h 6857999"/>
              <a:gd name="connsiteX211" fmla="*/ 6184304 w 12193200"/>
              <a:gd name="connsiteY211" fmla="*/ 183019 h 6857999"/>
              <a:gd name="connsiteX212" fmla="*/ 6184304 w 12193200"/>
              <a:gd name="connsiteY212" fmla="*/ 0 h 6857999"/>
              <a:gd name="connsiteX213" fmla="*/ 6191504 w 12193200"/>
              <a:gd name="connsiteY213" fmla="*/ 0 h 6857999"/>
              <a:gd name="connsiteX214" fmla="*/ 6191504 w 12193200"/>
              <a:gd name="connsiteY214" fmla="*/ 183019 h 6857999"/>
              <a:gd name="connsiteX215" fmla="*/ 8999466 w 12193200"/>
              <a:gd name="connsiteY215" fmla="*/ 183019 h 6857999"/>
              <a:gd name="connsiteX216" fmla="*/ 8999466 w 12193200"/>
              <a:gd name="connsiteY216" fmla="*/ 0 h 6857999"/>
              <a:gd name="connsiteX217" fmla="*/ 9006666 w 12193200"/>
              <a:gd name="connsiteY217" fmla="*/ 0 h 6857999"/>
              <a:gd name="connsiteX218" fmla="*/ 9006666 w 12193200"/>
              <a:gd name="connsiteY218" fmla="*/ 183019 h 6857999"/>
              <a:gd name="connsiteX219" fmla="*/ 9186244 w 12193200"/>
              <a:gd name="connsiteY219" fmla="*/ 183019 h 6857999"/>
              <a:gd name="connsiteX220" fmla="*/ 9186244 w 12193200"/>
              <a:gd name="connsiteY220" fmla="*/ 1 h 6857999"/>
              <a:gd name="connsiteX221" fmla="*/ 9193444 w 12193200"/>
              <a:gd name="connsiteY221" fmla="*/ 1 h 6857999"/>
              <a:gd name="connsiteX222" fmla="*/ 9193444 w 12193200"/>
              <a:gd name="connsiteY222" fmla="*/ 183019 h 6857999"/>
              <a:gd name="connsiteX223" fmla="*/ 12001406 w 12193200"/>
              <a:gd name="connsiteY223" fmla="*/ 183019 h 6857999"/>
              <a:gd name="connsiteX224" fmla="*/ 12001406 w 12193200"/>
              <a:gd name="connsiteY224" fmla="*/ 1 h 6857999"/>
              <a:gd name="connsiteX225" fmla="*/ 12008606 w 12193200"/>
              <a:gd name="connsiteY225" fmla="*/ 1 h 6857999"/>
              <a:gd name="connsiteX226" fmla="*/ 12008606 w 12193200"/>
              <a:gd name="connsiteY226" fmla="*/ 183019 h 6857999"/>
              <a:gd name="connsiteX227" fmla="*/ 12193200 w 12193200"/>
              <a:gd name="connsiteY227" fmla="*/ 183019 h 6857999"/>
              <a:gd name="connsiteX228" fmla="*/ 12193200 w 12193200"/>
              <a:gd name="connsiteY228" fmla="*/ 190219 h 6857999"/>
              <a:gd name="connsiteX229" fmla="*/ 12008606 w 12193200"/>
              <a:gd name="connsiteY229" fmla="*/ 190219 h 6857999"/>
              <a:gd name="connsiteX230" fmla="*/ 12008606 w 12193200"/>
              <a:gd name="connsiteY230" fmla="*/ 1664102 h 6857999"/>
              <a:gd name="connsiteX231" fmla="*/ 12193200 w 12193200"/>
              <a:gd name="connsiteY231" fmla="*/ 1664102 h 6857999"/>
              <a:gd name="connsiteX232" fmla="*/ 12193200 w 12193200"/>
              <a:gd name="connsiteY232" fmla="*/ 1671302 h 6857999"/>
              <a:gd name="connsiteX233" fmla="*/ 12008606 w 12193200"/>
              <a:gd name="connsiteY233" fmla="*/ 1671302 h 6857999"/>
              <a:gd name="connsiteX234" fmla="*/ 12008606 w 12193200"/>
              <a:gd name="connsiteY234" fmla="*/ 1852040 h 6857999"/>
              <a:gd name="connsiteX235" fmla="*/ 12193200 w 12193200"/>
              <a:gd name="connsiteY235" fmla="*/ 1852040 h 6857999"/>
              <a:gd name="connsiteX236" fmla="*/ 12193200 w 12193200"/>
              <a:gd name="connsiteY236" fmla="*/ 1859240 h 6857999"/>
              <a:gd name="connsiteX237" fmla="*/ 12008606 w 12193200"/>
              <a:gd name="connsiteY237" fmla="*/ 1859240 h 6857999"/>
              <a:gd name="connsiteX238" fmla="*/ 12008606 w 12193200"/>
              <a:gd name="connsiteY238" fmla="*/ 3332115 h 6857999"/>
              <a:gd name="connsiteX239" fmla="*/ 12193200 w 12193200"/>
              <a:gd name="connsiteY239" fmla="*/ 3332115 h 6857999"/>
              <a:gd name="connsiteX240" fmla="*/ 12193200 w 12193200"/>
              <a:gd name="connsiteY240" fmla="*/ 3339315 h 6857999"/>
              <a:gd name="connsiteX241" fmla="*/ 12008606 w 12193200"/>
              <a:gd name="connsiteY241" fmla="*/ 3339315 h 6857999"/>
              <a:gd name="connsiteX242" fmla="*/ 12008606 w 12193200"/>
              <a:gd name="connsiteY242" fmla="*/ 3517303 h 6857999"/>
              <a:gd name="connsiteX243" fmla="*/ 12193200 w 12193200"/>
              <a:gd name="connsiteY243" fmla="*/ 3517303 h 6857999"/>
              <a:gd name="connsiteX244" fmla="*/ 12193200 w 12193200"/>
              <a:gd name="connsiteY244" fmla="*/ 3524503 h 6857999"/>
              <a:gd name="connsiteX245" fmla="*/ 12008606 w 12193200"/>
              <a:gd name="connsiteY245" fmla="*/ 3524503 h 6857999"/>
              <a:gd name="connsiteX246" fmla="*/ 12008606 w 12193200"/>
              <a:gd name="connsiteY246" fmla="*/ 4998966 h 6857999"/>
              <a:gd name="connsiteX247" fmla="*/ 12193200 w 12193200"/>
              <a:gd name="connsiteY247" fmla="*/ 4998966 h 6857999"/>
              <a:gd name="connsiteX248" fmla="*/ 12193200 w 12193200"/>
              <a:gd name="connsiteY248" fmla="*/ 5006166 h 6857999"/>
              <a:gd name="connsiteX249" fmla="*/ 12008606 w 12193200"/>
              <a:gd name="connsiteY249" fmla="*/ 5006166 h 6857999"/>
              <a:gd name="connsiteX250" fmla="*/ 12008606 w 12193200"/>
              <a:gd name="connsiteY250" fmla="*/ 5185743 h 6857999"/>
              <a:gd name="connsiteX251" fmla="*/ 12193200 w 12193200"/>
              <a:gd name="connsiteY251" fmla="*/ 5185743 h 6857999"/>
              <a:gd name="connsiteX252" fmla="*/ 12193200 w 12193200"/>
              <a:gd name="connsiteY252" fmla="*/ 5192943 h 6857999"/>
              <a:gd name="connsiteX253" fmla="*/ 12008606 w 12193200"/>
              <a:gd name="connsiteY253" fmla="*/ 5192943 h 6857999"/>
              <a:gd name="connsiteX254" fmla="*/ 12008606 w 12193200"/>
              <a:gd name="connsiteY254" fmla="*/ 6668993 h 6857999"/>
              <a:gd name="connsiteX255" fmla="*/ 12193200 w 12193200"/>
              <a:gd name="connsiteY255" fmla="*/ 6668993 h 6857999"/>
              <a:gd name="connsiteX256" fmla="*/ 12193200 w 12193200"/>
              <a:gd name="connsiteY256" fmla="*/ 6676193 h 6857999"/>
              <a:gd name="connsiteX257" fmla="*/ 12008606 w 12193200"/>
              <a:gd name="connsiteY257" fmla="*/ 6676193 h 6857999"/>
              <a:gd name="connsiteX258" fmla="*/ 12008606 w 12193200"/>
              <a:gd name="connsiteY258" fmla="*/ 6857999 h 6857999"/>
              <a:gd name="connsiteX259" fmla="*/ 12001406 w 12193200"/>
              <a:gd name="connsiteY259" fmla="*/ 6857999 h 6857999"/>
              <a:gd name="connsiteX260" fmla="*/ 12001406 w 12193200"/>
              <a:gd name="connsiteY260" fmla="*/ 6676193 h 6857999"/>
              <a:gd name="connsiteX261" fmla="*/ 9193444 w 12193200"/>
              <a:gd name="connsiteY261" fmla="*/ 6676193 h 6857999"/>
              <a:gd name="connsiteX262" fmla="*/ 9193444 w 12193200"/>
              <a:gd name="connsiteY262" fmla="*/ 6857999 h 6857999"/>
              <a:gd name="connsiteX263" fmla="*/ 9186244 w 12193200"/>
              <a:gd name="connsiteY263" fmla="*/ 6857999 h 6857999"/>
              <a:gd name="connsiteX264" fmla="*/ 9186244 w 12193200"/>
              <a:gd name="connsiteY264" fmla="*/ 6676193 h 6857999"/>
              <a:gd name="connsiteX265" fmla="*/ 9006666 w 12193200"/>
              <a:gd name="connsiteY265" fmla="*/ 6676193 h 6857999"/>
              <a:gd name="connsiteX266" fmla="*/ 9006666 w 12193200"/>
              <a:gd name="connsiteY266" fmla="*/ 6857999 h 6857999"/>
              <a:gd name="connsiteX267" fmla="*/ 8999466 w 12193200"/>
              <a:gd name="connsiteY267" fmla="*/ 6857999 h 6857999"/>
              <a:gd name="connsiteX268" fmla="*/ 8999466 w 12193200"/>
              <a:gd name="connsiteY268" fmla="*/ 6676193 h 6857999"/>
              <a:gd name="connsiteX269" fmla="*/ 6191504 w 12193200"/>
              <a:gd name="connsiteY269" fmla="*/ 6676193 h 6857999"/>
              <a:gd name="connsiteX270" fmla="*/ 6191504 w 12193200"/>
              <a:gd name="connsiteY270" fmla="*/ 6857999 h 6857999"/>
              <a:gd name="connsiteX271" fmla="*/ 6184304 w 12193200"/>
              <a:gd name="connsiteY271" fmla="*/ 6857999 h 6857999"/>
              <a:gd name="connsiteX272" fmla="*/ 6184304 w 12193200"/>
              <a:gd name="connsiteY272" fmla="*/ 6676193 h 6857999"/>
              <a:gd name="connsiteX273" fmla="*/ 6006316 w 12193200"/>
              <a:gd name="connsiteY273" fmla="*/ 6676193 h 6857999"/>
              <a:gd name="connsiteX274" fmla="*/ 6006316 w 12193200"/>
              <a:gd name="connsiteY274" fmla="*/ 6857999 h 6857999"/>
              <a:gd name="connsiteX275" fmla="*/ 5999116 w 12193200"/>
              <a:gd name="connsiteY275" fmla="*/ 6857999 h 6857999"/>
              <a:gd name="connsiteX276" fmla="*/ 5999116 w 12193200"/>
              <a:gd name="connsiteY276" fmla="*/ 6676193 h 6857999"/>
              <a:gd name="connsiteX277" fmla="*/ 3191152 w 12193200"/>
              <a:gd name="connsiteY277" fmla="*/ 6676193 h 6857999"/>
              <a:gd name="connsiteX278" fmla="*/ 3191152 w 12193200"/>
              <a:gd name="connsiteY278" fmla="*/ 6857999 h 6857999"/>
              <a:gd name="connsiteX279" fmla="*/ 3183952 w 12193200"/>
              <a:gd name="connsiteY279" fmla="*/ 6857999 h 6857999"/>
              <a:gd name="connsiteX280" fmla="*/ 3183952 w 12193200"/>
              <a:gd name="connsiteY280" fmla="*/ 6676193 h 6857999"/>
              <a:gd name="connsiteX281" fmla="*/ 3004803 w 12193200"/>
              <a:gd name="connsiteY281" fmla="*/ 6676193 h 6857999"/>
              <a:gd name="connsiteX282" fmla="*/ 3004803 w 12193200"/>
              <a:gd name="connsiteY282" fmla="*/ 6857999 h 6857999"/>
              <a:gd name="connsiteX283" fmla="*/ 2997602 w 12193200"/>
              <a:gd name="connsiteY283" fmla="*/ 6857999 h 6857999"/>
              <a:gd name="connsiteX284" fmla="*/ 2997602 w 12193200"/>
              <a:gd name="connsiteY284" fmla="*/ 6676193 h 6857999"/>
              <a:gd name="connsiteX285" fmla="*/ 190221 w 12193200"/>
              <a:gd name="connsiteY285" fmla="*/ 6676193 h 6857999"/>
              <a:gd name="connsiteX286" fmla="*/ 190221 w 12193200"/>
              <a:gd name="connsiteY286" fmla="*/ 6857999 h 6857999"/>
              <a:gd name="connsiteX287" fmla="*/ 183021 w 12193200"/>
              <a:gd name="connsiteY287" fmla="*/ 6857999 h 6857999"/>
              <a:gd name="connsiteX288" fmla="*/ 183021 w 12193200"/>
              <a:gd name="connsiteY288" fmla="*/ 6676193 h 6857999"/>
              <a:gd name="connsiteX289" fmla="*/ 0 w 12193200"/>
              <a:gd name="connsiteY289" fmla="*/ 6676193 h 6857999"/>
              <a:gd name="connsiteX290" fmla="*/ 0 w 12193200"/>
              <a:gd name="connsiteY290" fmla="*/ 6668993 h 6857999"/>
              <a:gd name="connsiteX291" fmla="*/ 183021 w 12193200"/>
              <a:gd name="connsiteY291" fmla="*/ 6668993 h 6857999"/>
              <a:gd name="connsiteX292" fmla="*/ 183021 w 12193200"/>
              <a:gd name="connsiteY292" fmla="*/ 5192943 h 6857999"/>
              <a:gd name="connsiteX293" fmla="*/ 0 w 12193200"/>
              <a:gd name="connsiteY293" fmla="*/ 5192943 h 6857999"/>
              <a:gd name="connsiteX294" fmla="*/ 0 w 12193200"/>
              <a:gd name="connsiteY294" fmla="*/ 5185743 h 6857999"/>
              <a:gd name="connsiteX295" fmla="*/ 183021 w 12193200"/>
              <a:gd name="connsiteY295" fmla="*/ 5185743 h 6857999"/>
              <a:gd name="connsiteX296" fmla="*/ 183021 w 12193200"/>
              <a:gd name="connsiteY296" fmla="*/ 5006166 h 6857999"/>
              <a:gd name="connsiteX297" fmla="*/ 1 w 12193200"/>
              <a:gd name="connsiteY297" fmla="*/ 5006166 h 6857999"/>
              <a:gd name="connsiteX298" fmla="*/ 1 w 12193200"/>
              <a:gd name="connsiteY298" fmla="*/ 4998966 h 6857999"/>
              <a:gd name="connsiteX299" fmla="*/ 183021 w 12193200"/>
              <a:gd name="connsiteY299" fmla="*/ 4998966 h 6857999"/>
              <a:gd name="connsiteX300" fmla="*/ 183021 w 12193200"/>
              <a:gd name="connsiteY300" fmla="*/ 3524503 h 6857999"/>
              <a:gd name="connsiteX301" fmla="*/ 1 w 12193200"/>
              <a:gd name="connsiteY301" fmla="*/ 3524503 h 6857999"/>
              <a:gd name="connsiteX302" fmla="*/ 1 w 12193200"/>
              <a:gd name="connsiteY302" fmla="*/ 3517303 h 6857999"/>
              <a:gd name="connsiteX303" fmla="*/ 183021 w 12193200"/>
              <a:gd name="connsiteY303" fmla="*/ 3517303 h 6857999"/>
              <a:gd name="connsiteX304" fmla="*/ 183021 w 12193200"/>
              <a:gd name="connsiteY304" fmla="*/ 3339315 h 6857999"/>
              <a:gd name="connsiteX305" fmla="*/ 1 w 12193200"/>
              <a:gd name="connsiteY305" fmla="*/ 3339315 h 6857999"/>
              <a:gd name="connsiteX306" fmla="*/ 1 w 12193200"/>
              <a:gd name="connsiteY306" fmla="*/ 3332115 h 6857999"/>
              <a:gd name="connsiteX307" fmla="*/ 183021 w 12193200"/>
              <a:gd name="connsiteY307" fmla="*/ 3332115 h 6857999"/>
              <a:gd name="connsiteX308" fmla="*/ 183021 w 12193200"/>
              <a:gd name="connsiteY308" fmla="*/ 1859240 h 6857999"/>
              <a:gd name="connsiteX309" fmla="*/ 1 w 12193200"/>
              <a:gd name="connsiteY309" fmla="*/ 1859240 h 6857999"/>
              <a:gd name="connsiteX310" fmla="*/ 1 w 12193200"/>
              <a:gd name="connsiteY310" fmla="*/ 1852040 h 6857999"/>
              <a:gd name="connsiteX311" fmla="*/ 183021 w 12193200"/>
              <a:gd name="connsiteY311" fmla="*/ 1852040 h 6857999"/>
              <a:gd name="connsiteX312" fmla="*/ 183021 w 12193200"/>
              <a:gd name="connsiteY312" fmla="*/ 1671302 h 6857999"/>
              <a:gd name="connsiteX313" fmla="*/ 1 w 12193200"/>
              <a:gd name="connsiteY313" fmla="*/ 1671302 h 6857999"/>
              <a:gd name="connsiteX314" fmla="*/ 1 w 12193200"/>
              <a:gd name="connsiteY314" fmla="*/ 1664102 h 6857999"/>
              <a:gd name="connsiteX315" fmla="*/ 183021 w 12193200"/>
              <a:gd name="connsiteY315" fmla="*/ 1664102 h 6857999"/>
              <a:gd name="connsiteX316" fmla="*/ 183021 w 12193200"/>
              <a:gd name="connsiteY316" fmla="*/ 190219 h 6857999"/>
              <a:gd name="connsiteX317" fmla="*/ 1 w 12193200"/>
              <a:gd name="connsiteY317" fmla="*/ 190219 h 6857999"/>
              <a:gd name="connsiteX318" fmla="*/ 1 w 12193200"/>
              <a:gd name="connsiteY318" fmla="*/ 183019 h 6857999"/>
              <a:gd name="connsiteX319" fmla="*/ 183021 w 12193200"/>
              <a:gd name="connsiteY319" fmla="*/ 18301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</a:cxnLst>
            <a:rect l="l" t="t" r="r" b="b"/>
            <a:pathLst>
              <a:path w="12193200" h="6857999">
                <a:moveTo>
                  <a:pt x="9193444" y="5192943"/>
                </a:moveTo>
                <a:lnTo>
                  <a:pt x="9193444" y="6668993"/>
                </a:lnTo>
                <a:lnTo>
                  <a:pt x="12001406" y="6668993"/>
                </a:lnTo>
                <a:lnTo>
                  <a:pt x="12001406" y="5192943"/>
                </a:lnTo>
                <a:close/>
                <a:moveTo>
                  <a:pt x="9006666" y="5192943"/>
                </a:moveTo>
                <a:lnTo>
                  <a:pt x="9006666" y="6668993"/>
                </a:lnTo>
                <a:lnTo>
                  <a:pt x="9186244" y="6668993"/>
                </a:lnTo>
                <a:lnTo>
                  <a:pt x="9186244" y="5192943"/>
                </a:lnTo>
                <a:close/>
                <a:moveTo>
                  <a:pt x="6191504" y="5192943"/>
                </a:moveTo>
                <a:lnTo>
                  <a:pt x="6191504" y="6668993"/>
                </a:lnTo>
                <a:lnTo>
                  <a:pt x="8999466" y="6668993"/>
                </a:lnTo>
                <a:lnTo>
                  <a:pt x="8999466" y="5192943"/>
                </a:lnTo>
                <a:close/>
                <a:moveTo>
                  <a:pt x="6006316" y="5192943"/>
                </a:moveTo>
                <a:lnTo>
                  <a:pt x="6006316" y="6668993"/>
                </a:lnTo>
                <a:lnTo>
                  <a:pt x="6184304" y="6668993"/>
                </a:lnTo>
                <a:lnTo>
                  <a:pt x="6184304" y="5192943"/>
                </a:lnTo>
                <a:close/>
                <a:moveTo>
                  <a:pt x="3191152" y="5192943"/>
                </a:moveTo>
                <a:lnTo>
                  <a:pt x="3191152" y="6668993"/>
                </a:lnTo>
                <a:lnTo>
                  <a:pt x="5999116" y="6668993"/>
                </a:lnTo>
                <a:lnTo>
                  <a:pt x="5999116" y="5192943"/>
                </a:lnTo>
                <a:close/>
                <a:moveTo>
                  <a:pt x="3004803" y="5192943"/>
                </a:moveTo>
                <a:lnTo>
                  <a:pt x="3004803" y="6668993"/>
                </a:lnTo>
                <a:lnTo>
                  <a:pt x="3183952" y="6668993"/>
                </a:lnTo>
                <a:lnTo>
                  <a:pt x="3183952" y="5192943"/>
                </a:lnTo>
                <a:close/>
                <a:moveTo>
                  <a:pt x="190221" y="5192943"/>
                </a:moveTo>
                <a:lnTo>
                  <a:pt x="190221" y="6668993"/>
                </a:lnTo>
                <a:lnTo>
                  <a:pt x="2997602" y="6668993"/>
                </a:lnTo>
                <a:lnTo>
                  <a:pt x="2997602" y="5192943"/>
                </a:lnTo>
                <a:close/>
                <a:moveTo>
                  <a:pt x="9193444" y="5006166"/>
                </a:moveTo>
                <a:lnTo>
                  <a:pt x="9193444" y="5185743"/>
                </a:lnTo>
                <a:lnTo>
                  <a:pt x="12001406" y="5185743"/>
                </a:lnTo>
                <a:lnTo>
                  <a:pt x="12001406" y="5006166"/>
                </a:lnTo>
                <a:close/>
                <a:moveTo>
                  <a:pt x="9006666" y="5006166"/>
                </a:moveTo>
                <a:lnTo>
                  <a:pt x="9006666" y="5185743"/>
                </a:lnTo>
                <a:lnTo>
                  <a:pt x="9186244" y="5185743"/>
                </a:lnTo>
                <a:lnTo>
                  <a:pt x="9186244" y="5006166"/>
                </a:lnTo>
                <a:close/>
                <a:moveTo>
                  <a:pt x="6191504" y="5006166"/>
                </a:moveTo>
                <a:lnTo>
                  <a:pt x="6191504" y="5185743"/>
                </a:lnTo>
                <a:lnTo>
                  <a:pt x="8999466" y="5185743"/>
                </a:lnTo>
                <a:lnTo>
                  <a:pt x="8999466" y="5006166"/>
                </a:lnTo>
                <a:close/>
                <a:moveTo>
                  <a:pt x="6006316" y="5006166"/>
                </a:moveTo>
                <a:lnTo>
                  <a:pt x="6006316" y="5185743"/>
                </a:lnTo>
                <a:lnTo>
                  <a:pt x="6184304" y="5185743"/>
                </a:lnTo>
                <a:lnTo>
                  <a:pt x="6184304" y="5006166"/>
                </a:lnTo>
                <a:close/>
                <a:moveTo>
                  <a:pt x="3191152" y="5006166"/>
                </a:moveTo>
                <a:lnTo>
                  <a:pt x="3191152" y="5185743"/>
                </a:lnTo>
                <a:lnTo>
                  <a:pt x="5999116" y="5185743"/>
                </a:lnTo>
                <a:lnTo>
                  <a:pt x="5999116" y="5006166"/>
                </a:lnTo>
                <a:close/>
                <a:moveTo>
                  <a:pt x="3004803" y="5006166"/>
                </a:moveTo>
                <a:lnTo>
                  <a:pt x="3004803" y="5185743"/>
                </a:lnTo>
                <a:lnTo>
                  <a:pt x="3183952" y="5185743"/>
                </a:lnTo>
                <a:lnTo>
                  <a:pt x="3183952" y="5006166"/>
                </a:lnTo>
                <a:close/>
                <a:moveTo>
                  <a:pt x="190221" y="5006166"/>
                </a:moveTo>
                <a:lnTo>
                  <a:pt x="190221" y="5185743"/>
                </a:lnTo>
                <a:lnTo>
                  <a:pt x="2997602" y="5185743"/>
                </a:lnTo>
                <a:lnTo>
                  <a:pt x="2997602" y="5006166"/>
                </a:lnTo>
                <a:close/>
                <a:moveTo>
                  <a:pt x="9193444" y="3524503"/>
                </a:moveTo>
                <a:lnTo>
                  <a:pt x="9193444" y="4998966"/>
                </a:lnTo>
                <a:lnTo>
                  <a:pt x="12001406" y="4998966"/>
                </a:lnTo>
                <a:lnTo>
                  <a:pt x="12001406" y="3524503"/>
                </a:lnTo>
                <a:close/>
                <a:moveTo>
                  <a:pt x="9006666" y="3524503"/>
                </a:moveTo>
                <a:lnTo>
                  <a:pt x="9006666" y="4998966"/>
                </a:lnTo>
                <a:lnTo>
                  <a:pt x="9186244" y="4998966"/>
                </a:lnTo>
                <a:lnTo>
                  <a:pt x="9186244" y="3524503"/>
                </a:lnTo>
                <a:close/>
                <a:moveTo>
                  <a:pt x="6191504" y="3524503"/>
                </a:moveTo>
                <a:lnTo>
                  <a:pt x="6191504" y="4998966"/>
                </a:lnTo>
                <a:lnTo>
                  <a:pt x="8999466" y="4998966"/>
                </a:lnTo>
                <a:lnTo>
                  <a:pt x="8999466" y="3524503"/>
                </a:lnTo>
                <a:close/>
                <a:moveTo>
                  <a:pt x="6006316" y="3524503"/>
                </a:moveTo>
                <a:lnTo>
                  <a:pt x="6006316" y="4998966"/>
                </a:lnTo>
                <a:lnTo>
                  <a:pt x="6184304" y="4998966"/>
                </a:lnTo>
                <a:lnTo>
                  <a:pt x="6184304" y="3524503"/>
                </a:lnTo>
                <a:close/>
                <a:moveTo>
                  <a:pt x="3191152" y="3524503"/>
                </a:moveTo>
                <a:lnTo>
                  <a:pt x="3191152" y="4998966"/>
                </a:lnTo>
                <a:lnTo>
                  <a:pt x="5999116" y="4998966"/>
                </a:lnTo>
                <a:lnTo>
                  <a:pt x="5999116" y="3524503"/>
                </a:lnTo>
                <a:close/>
                <a:moveTo>
                  <a:pt x="3004803" y="3524503"/>
                </a:moveTo>
                <a:lnTo>
                  <a:pt x="3004803" y="4998966"/>
                </a:lnTo>
                <a:lnTo>
                  <a:pt x="3183952" y="4998966"/>
                </a:lnTo>
                <a:lnTo>
                  <a:pt x="3183952" y="3524503"/>
                </a:lnTo>
                <a:close/>
                <a:moveTo>
                  <a:pt x="190221" y="3524503"/>
                </a:moveTo>
                <a:lnTo>
                  <a:pt x="190221" y="4998966"/>
                </a:lnTo>
                <a:lnTo>
                  <a:pt x="2997602" y="4998966"/>
                </a:lnTo>
                <a:lnTo>
                  <a:pt x="2997602" y="3524503"/>
                </a:lnTo>
                <a:close/>
                <a:moveTo>
                  <a:pt x="9193444" y="3339315"/>
                </a:moveTo>
                <a:lnTo>
                  <a:pt x="9193444" y="3517303"/>
                </a:lnTo>
                <a:lnTo>
                  <a:pt x="12001406" y="3517303"/>
                </a:lnTo>
                <a:lnTo>
                  <a:pt x="12001406" y="3339315"/>
                </a:lnTo>
                <a:close/>
                <a:moveTo>
                  <a:pt x="9006666" y="3339315"/>
                </a:moveTo>
                <a:lnTo>
                  <a:pt x="9006666" y="3517303"/>
                </a:lnTo>
                <a:lnTo>
                  <a:pt x="9186244" y="3517303"/>
                </a:lnTo>
                <a:lnTo>
                  <a:pt x="9186244" y="3339315"/>
                </a:lnTo>
                <a:close/>
                <a:moveTo>
                  <a:pt x="6191504" y="3339315"/>
                </a:moveTo>
                <a:lnTo>
                  <a:pt x="6191504" y="3517303"/>
                </a:lnTo>
                <a:lnTo>
                  <a:pt x="8999466" y="3517303"/>
                </a:lnTo>
                <a:lnTo>
                  <a:pt x="8999466" y="3339315"/>
                </a:lnTo>
                <a:close/>
                <a:moveTo>
                  <a:pt x="6006316" y="3339315"/>
                </a:moveTo>
                <a:lnTo>
                  <a:pt x="6006316" y="3517303"/>
                </a:lnTo>
                <a:lnTo>
                  <a:pt x="6184304" y="3517303"/>
                </a:lnTo>
                <a:lnTo>
                  <a:pt x="6184304" y="3339315"/>
                </a:lnTo>
                <a:close/>
                <a:moveTo>
                  <a:pt x="3191152" y="3339315"/>
                </a:moveTo>
                <a:lnTo>
                  <a:pt x="3191152" y="3517303"/>
                </a:lnTo>
                <a:lnTo>
                  <a:pt x="5999116" y="3517303"/>
                </a:lnTo>
                <a:lnTo>
                  <a:pt x="5999116" y="3339315"/>
                </a:lnTo>
                <a:close/>
                <a:moveTo>
                  <a:pt x="3004803" y="3339315"/>
                </a:moveTo>
                <a:lnTo>
                  <a:pt x="3004803" y="3517303"/>
                </a:lnTo>
                <a:lnTo>
                  <a:pt x="3183952" y="3517303"/>
                </a:lnTo>
                <a:lnTo>
                  <a:pt x="3183952" y="3339315"/>
                </a:lnTo>
                <a:close/>
                <a:moveTo>
                  <a:pt x="190221" y="3339315"/>
                </a:moveTo>
                <a:lnTo>
                  <a:pt x="190221" y="3517303"/>
                </a:lnTo>
                <a:lnTo>
                  <a:pt x="2997602" y="3517303"/>
                </a:lnTo>
                <a:lnTo>
                  <a:pt x="2997602" y="3339315"/>
                </a:lnTo>
                <a:close/>
                <a:moveTo>
                  <a:pt x="9193444" y="1859240"/>
                </a:moveTo>
                <a:lnTo>
                  <a:pt x="9193444" y="3332115"/>
                </a:lnTo>
                <a:lnTo>
                  <a:pt x="12001406" y="3332115"/>
                </a:lnTo>
                <a:lnTo>
                  <a:pt x="12001406" y="1859240"/>
                </a:lnTo>
                <a:close/>
                <a:moveTo>
                  <a:pt x="9006666" y="1859240"/>
                </a:moveTo>
                <a:lnTo>
                  <a:pt x="9006666" y="3332115"/>
                </a:lnTo>
                <a:lnTo>
                  <a:pt x="9186244" y="3332115"/>
                </a:lnTo>
                <a:lnTo>
                  <a:pt x="9186244" y="1859240"/>
                </a:lnTo>
                <a:close/>
                <a:moveTo>
                  <a:pt x="6191504" y="1859240"/>
                </a:moveTo>
                <a:lnTo>
                  <a:pt x="6191504" y="3332115"/>
                </a:lnTo>
                <a:lnTo>
                  <a:pt x="8999466" y="3332115"/>
                </a:lnTo>
                <a:lnTo>
                  <a:pt x="8999466" y="1859240"/>
                </a:lnTo>
                <a:close/>
                <a:moveTo>
                  <a:pt x="6006316" y="1859240"/>
                </a:moveTo>
                <a:lnTo>
                  <a:pt x="6006316" y="3332115"/>
                </a:lnTo>
                <a:lnTo>
                  <a:pt x="6184304" y="3332115"/>
                </a:lnTo>
                <a:lnTo>
                  <a:pt x="6184304" y="1859240"/>
                </a:lnTo>
                <a:close/>
                <a:moveTo>
                  <a:pt x="3191152" y="1859240"/>
                </a:moveTo>
                <a:lnTo>
                  <a:pt x="3191152" y="3332115"/>
                </a:lnTo>
                <a:lnTo>
                  <a:pt x="5999116" y="3332115"/>
                </a:lnTo>
                <a:lnTo>
                  <a:pt x="5999116" y="1859240"/>
                </a:lnTo>
                <a:close/>
                <a:moveTo>
                  <a:pt x="3004803" y="1859240"/>
                </a:moveTo>
                <a:lnTo>
                  <a:pt x="3004803" y="3332115"/>
                </a:lnTo>
                <a:lnTo>
                  <a:pt x="3183952" y="3332115"/>
                </a:lnTo>
                <a:lnTo>
                  <a:pt x="3183952" y="1859240"/>
                </a:lnTo>
                <a:close/>
                <a:moveTo>
                  <a:pt x="190221" y="1859240"/>
                </a:moveTo>
                <a:lnTo>
                  <a:pt x="190221" y="3332115"/>
                </a:lnTo>
                <a:lnTo>
                  <a:pt x="2997602" y="3332115"/>
                </a:lnTo>
                <a:lnTo>
                  <a:pt x="2997602" y="1859240"/>
                </a:lnTo>
                <a:close/>
                <a:moveTo>
                  <a:pt x="9193444" y="1671302"/>
                </a:moveTo>
                <a:lnTo>
                  <a:pt x="9193444" y="1852040"/>
                </a:lnTo>
                <a:lnTo>
                  <a:pt x="12001406" y="1852040"/>
                </a:lnTo>
                <a:lnTo>
                  <a:pt x="12001406" y="1671302"/>
                </a:lnTo>
                <a:close/>
                <a:moveTo>
                  <a:pt x="9006666" y="1671302"/>
                </a:moveTo>
                <a:lnTo>
                  <a:pt x="9006666" y="1852040"/>
                </a:lnTo>
                <a:lnTo>
                  <a:pt x="9186244" y="1852040"/>
                </a:lnTo>
                <a:lnTo>
                  <a:pt x="9186244" y="1671302"/>
                </a:lnTo>
                <a:close/>
                <a:moveTo>
                  <a:pt x="6191504" y="1671302"/>
                </a:moveTo>
                <a:lnTo>
                  <a:pt x="6191504" y="1852040"/>
                </a:lnTo>
                <a:lnTo>
                  <a:pt x="8999466" y="1852040"/>
                </a:lnTo>
                <a:lnTo>
                  <a:pt x="8999466" y="1671302"/>
                </a:lnTo>
                <a:close/>
                <a:moveTo>
                  <a:pt x="6006316" y="1671302"/>
                </a:moveTo>
                <a:lnTo>
                  <a:pt x="6006316" y="1852040"/>
                </a:lnTo>
                <a:lnTo>
                  <a:pt x="6184304" y="1852040"/>
                </a:lnTo>
                <a:lnTo>
                  <a:pt x="6184304" y="1671302"/>
                </a:lnTo>
                <a:close/>
                <a:moveTo>
                  <a:pt x="3191152" y="1671302"/>
                </a:moveTo>
                <a:lnTo>
                  <a:pt x="3191152" y="1852040"/>
                </a:lnTo>
                <a:lnTo>
                  <a:pt x="5999116" y="1852040"/>
                </a:lnTo>
                <a:lnTo>
                  <a:pt x="5999116" y="1671302"/>
                </a:lnTo>
                <a:close/>
                <a:moveTo>
                  <a:pt x="3004803" y="1671302"/>
                </a:moveTo>
                <a:lnTo>
                  <a:pt x="3004803" y="1852040"/>
                </a:lnTo>
                <a:lnTo>
                  <a:pt x="3183952" y="1852040"/>
                </a:lnTo>
                <a:lnTo>
                  <a:pt x="3183952" y="1671302"/>
                </a:lnTo>
                <a:close/>
                <a:moveTo>
                  <a:pt x="190221" y="1671302"/>
                </a:moveTo>
                <a:lnTo>
                  <a:pt x="190221" y="1852040"/>
                </a:lnTo>
                <a:lnTo>
                  <a:pt x="2997602" y="1852040"/>
                </a:lnTo>
                <a:lnTo>
                  <a:pt x="2997602" y="1671302"/>
                </a:lnTo>
                <a:close/>
                <a:moveTo>
                  <a:pt x="9193444" y="190219"/>
                </a:moveTo>
                <a:lnTo>
                  <a:pt x="9193444" y="1664102"/>
                </a:lnTo>
                <a:lnTo>
                  <a:pt x="12001406" y="1664102"/>
                </a:lnTo>
                <a:lnTo>
                  <a:pt x="12001406" y="190219"/>
                </a:lnTo>
                <a:close/>
                <a:moveTo>
                  <a:pt x="9006666" y="190219"/>
                </a:moveTo>
                <a:lnTo>
                  <a:pt x="9006666" y="1664102"/>
                </a:lnTo>
                <a:lnTo>
                  <a:pt x="9186244" y="1664102"/>
                </a:lnTo>
                <a:lnTo>
                  <a:pt x="9186244" y="190219"/>
                </a:lnTo>
                <a:close/>
                <a:moveTo>
                  <a:pt x="6191504" y="190219"/>
                </a:moveTo>
                <a:lnTo>
                  <a:pt x="6191504" y="1664102"/>
                </a:lnTo>
                <a:lnTo>
                  <a:pt x="8999466" y="1664102"/>
                </a:lnTo>
                <a:lnTo>
                  <a:pt x="8999466" y="190219"/>
                </a:lnTo>
                <a:close/>
                <a:moveTo>
                  <a:pt x="6006316" y="190219"/>
                </a:moveTo>
                <a:lnTo>
                  <a:pt x="6006316" y="1664102"/>
                </a:lnTo>
                <a:lnTo>
                  <a:pt x="6184304" y="1664102"/>
                </a:lnTo>
                <a:lnTo>
                  <a:pt x="6184304" y="190219"/>
                </a:lnTo>
                <a:close/>
                <a:moveTo>
                  <a:pt x="3191152" y="190219"/>
                </a:moveTo>
                <a:lnTo>
                  <a:pt x="3191152" y="1664102"/>
                </a:lnTo>
                <a:lnTo>
                  <a:pt x="5999116" y="1664102"/>
                </a:lnTo>
                <a:lnTo>
                  <a:pt x="5999116" y="190219"/>
                </a:lnTo>
                <a:close/>
                <a:moveTo>
                  <a:pt x="3004803" y="190219"/>
                </a:moveTo>
                <a:lnTo>
                  <a:pt x="3004803" y="1664102"/>
                </a:lnTo>
                <a:lnTo>
                  <a:pt x="3183952" y="1664102"/>
                </a:lnTo>
                <a:lnTo>
                  <a:pt x="3183952" y="190219"/>
                </a:lnTo>
                <a:close/>
                <a:moveTo>
                  <a:pt x="190221" y="190219"/>
                </a:moveTo>
                <a:lnTo>
                  <a:pt x="190221" y="1664102"/>
                </a:lnTo>
                <a:lnTo>
                  <a:pt x="2997602" y="1664102"/>
                </a:lnTo>
                <a:lnTo>
                  <a:pt x="2997602" y="190219"/>
                </a:lnTo>
                <a:close/>
                <a:moveTo>
                  <a:pt x="183021" y="0"/>
                </a:moveTo>
                <a:lnTo>
                  <a:pt x="190221" y="0"/>
                </a:lnTo>
                <a:lnTo>
                  <a:pt x="190221" y="183019"/>
                </a:lnTo>
                <a:lnTo>
                  <a:pt x="2997602" y="183019"/>
                </a:lnTo>
                <a:lnTo>
                  <a:pt x="2997602" y="0"/>
                </a:lnTo>
                <a:lnTo>
                  <a:pt x="3004803" y="0"/>
                </a:lnTo>
                <a:lnTo>
                  <a:pt x="3004803" y="183019"/>
                </a:lnTo>
                <a:lnTo>
                  <a:pt x="3183952" y="183019"/>
                </a:lnTo>
                <a:lnTo>
                  <a:pt x="3183952" y="0"/>
                </a:lnTo>
                <a:lnTo>
                  <a:pt x="3191152" y="0"/>
                </a:lnTo>
                <a:lnTo>
                  <a:pt x="3191152" y="183019"/>
                </a:lnTo>
                <a:lnTo>
                  <a:pt x="5999116" y="183019"/>
                </a:lnTo>
                <a:lnTo>
                  <a:pt x="5999116" y="0"/>
                </a:lnTo>
                <a:lnTo>
                  <a:pt x="6006316" y="0"/>
                </a:lnTo>
                <a:lnTo>
                  <a:pt x="6006316" y="183019"/>
                </a:lnTo>
                <a:lnTo>
                  <a:pt x="6184304" y="183019"/>
                </a:lnTo>
                <a:lnTo>
                  <a:pt x="6184304" y="0"/>
                </a:lnTo>
                <a:lnTo>
                  <a:pt x="6191504" y="0"/>
                </a:lnTo>
                <a:lnTo>
                  <a:pt x="6191504" y="183019"/>
                </a:lnTo>
                <a:lnTo>
                  <a:pt x="8999466" y="183019"/>
                </a:lnTo>
                <a:lnTo>
                  <a:pt x="8999466" y="0"/>
                </a:lnTo>
                <a:lnTo>
                  <a:pt x="9006666" y="0"/>
                </a:lnTo>
                <a:lnTo>
                  <a:pt x="9006666" y="183019"/>
                </a:lnTo>
                <a:lnTo>
                  <a:pt x="9186244" y="183019"/>
                </a:lnTo>
                <a:lnTo>
                  <a:pt x="9186244" y="1"/>
                </a:lnTo>
                <a:lnTo>
                  <a:pt x="9193444" y="1"/>
                </a:lnTo>
                <a:lnTo>
                  <a:pt x="9193444" y="183019"/>
                </a:lnTo>
                <a:lnTo>
                  <a:pt x="12001406" y="183019"/>
                </a:lnTo>
                <a:lnTo>
                  <a:pt x="12001406" y="1"/>
                </a:lnTo>
                <a:lnTo>
                  <a:pt x="12008606" y="1"/>
                </a:lnTo>
                <a:lnTo>
                  <a:pt x="12008606" y="183019"/>
                </a:lnTo>
                <a:lnTo>
                  <a:pt x="12193200" y="183019"/>
                </a:lnTo>
                <a:lnTo>
                  <a:pt x="12193200" y="190219"/>
                </a:lnTo>
                <a:lnTo>
                  <a:pt x="12008606" y="190219"/>
                </a:lnTo>
                <a:lnTo>
                  <a:pt x="12008606" y="1664102"/>
                </a:lnTo>
                <a:lnTo>
                  <a:pt x="12193200" y="1664102"/>
                </a:lnTo>
                <a:lnTo>
                  <a:pt x="12193200" y="1671302"/>
                </a:lnTo>
                <a:lnTo>
                  <a:pt x="12008606" y="1671302"/>
                </a:lnTo>
                <a:lnTo>
                  <a:pt x="12008606" y="1852040"/>
                </a:lnTo>
                <a:lnTo>
                  <a:pt x="12193200" y="1852040"/>
                </a:lnTo>
                <a:lnTo>
                  <a:pt x="12193200" y="1859240"/>
                </a:lnTo>
                <a:lnTo>
                  <a:pt x="12008606" y="1859240"/>
                </a:lnTo>
                <a:lnTo>
                  <a:pt x="12008606" y="3332115"/>
                </a:lnTo>
                <a:lnTo>
                  <a:pt x="12193200" y="3332115"/>
                </a:lnTo>
                <a:lnTo>
                  <a:pt x="12193200" y="3339315"/>
                </a:lnTo>
                <a:lnTo>
                  <a:pt x="12008606" y="3339315"/>
                </a:lnTo>
                <a:lnTo>
                  <a:pt x="12008606" y="3517303"/>
                </a:lnTo>
                <a:lnTo>
                  <a:pt x="12193200" y="3517303"/>
                </a:lnTo>
                <a:lnTo>
                  <a:pt x="12193200" y="3524503"/>
                </a:lnTo>
                <a:lnTo>
                  <a:pt x="12008606" y="3524503"/>
                </a:lnTo>
                <a:lnTo>
                  <a:pt x="12008606" y="4998966"/>
                </a:lnTo>
                <a:lnTo>
                  <a:pt x="12193200" y="4998966"/>
                </a:lnTo>
                <a:lnTo>
                  <a:pt x="12193200" y="5006166"/>
                </a:lnTo>
                <a:lnTo>
                  <a:pt x="12008606" y="5006166"/>
                </a:lnTo>
                <a:lnTo>
                  <a:pt x="12008606" y="5185743"/>
                </a:lnTo>
                <a:lnTo>
                  <a:pt x="12193200" y="5185743"/>
                </a:lnTo>
                <a:lnTo>
                  <a:pt x="12193200" y="5192943"/>
                </a:lnTo>
                <a:lnTo>
                  <a:pt x="12008606" y="5192943"/>
                </a:lnTo>
                <a:lnTo>
                  <a:pt x="12008606" y="6668993"/>
                </a:lnTo>
                <a:lnTo>
                  <a:pt x="12193200" y="6668993"/>
                </a:lnTo>
                <a:lnTo>
                  <a:pt x="12193200" y="6676193"/>
                </a:lnTo>
                <a:lnTo>
                  <a:pt x="12008606" y="6676193"/>
                </a:lnTo>
                <a:lnTo>
                  <a:pt x="12008606" y="6857999"/>
                </a:lnTo>
                <a:lnTo>
                  <a:pt x="12001406" y="6857999"/>
                </a:lnTo>
                <a:lnTo>
                  <a:pt x="12001406" y="6676193"/>
                </a:lnTo>
                <a:lnTo>
                  <a:pt x="9193444" y="6676193"/>
                </a:lnTo>
                <a:lnTo>
                  <a:pt x="9193444" y="6857999"/>
                </a:lnTo>
                <a:lnTo>
                  <a:pt x="9186244" y="6857999"/>
                </a:lnTo>
                <a:lnTo>
                  <a:pt x="9186244" y="6676193"/>
                </a:lnTo>
                <a:lnTo>
                  <a:pt x="9006666" y="6676193"/>
                </a:lnTo>
                <a:lnTo>
                  <a:pt x="9006666" y="6857999"/>
                </a:lnTo>
                <a:lnTo>
                  <a:pt x="8999466" y="6857999"/>
                </a:lnTo>
                <a:lnTo>
                  <a:pt x="8999466" y="6676193"/>
                </a:lnTo>
                <a:lnTo>
                  <a:pt x="6191504" y="6676193"/>
                </a:lnTo>
                <a:lnTo>
                  <a:pt x="6191504" y="6857999"/>
                </a:lnTo>
                <a:lnTo>
                  <a:pt x="6184304" y="6857999"/>
                </a:lnTo>
                <a:lnTo>
                  <a:pt x="6184304" y="6676193"/>
                </a:lnTo>
                <a:lnTo>
                  <a:pt x="6006316" y="6676193"/>
                </a:lnTo>
                <a:lnTo>
                  <a:pt x="6006316" y="6857999"/>
                </a:lnTo>
                <a:lnTo>
                  <a:pt x="5999116" y="6857999"/>
                </a:lnTo>
                <a:lnTo>
                  <a:pt x="5999116" y="6676193"/>
                </a:lnTo>
                <a:lnTo>
                  <a:pt x="3191152" y="6676193"/>
                </a:lnTo>
                <a:lnTo>
                  <a:pt x="3191152" y="6857999"/>
                </a:lnTo>
                <a:lnTo>
                  <a:pt x="3183952" y="6857999"/>
                </a:lnTo>
                <a:lnTo>
                  <a:pt x="3183952" y="6676193"/>
                </a:lnTo>
                <a:lnTo>
                  <a:pt x="3004803" y="6676193"/>
                </a:lnTo>
                <a:lnTo>
                  <a:pt x="3004803" y="6857999"/>
                </a:lnTo>
                <a:lnTo>
                  <a:pt x="2997602" y="6857999"/>
                </a:lnTo>
                <a:lnTo>
                  <a:pt x="2997602" y="6676193"/>
                </a:lnTo>
                <a:lnTo>
                  <a:pt x="190221" y="6676193"/>
                </a:lnTo>
                <a:lnTo>
                  <a:pt x="190221" y="6857999"/>
                </a:lnTo>
                <a:lnTo>
                  <a:pt x="183021" y="6857999"/>
                </a:lnTo>
                <a:lnTo>
                  <a:pt x="183021" y="6676193"/>
                </a:lnTo>
                <a:lnTo>
                  <a:pt x="0" y="6676193"/>
                </a:lnTo>
                <a:lnTo>
                  <a:pt x="0" y="6668993"/>
                </a:lnTo>
                <a:lnTo>
                  <a:pt x="183021" y="6668993"/>
                </a:lnTo>
                <a:lnTo>
                  <a:pt x="183021" y="5192943"/>
                </a:lnTo>
                <a:lnTo>
                  <a:pt x="0" y="5192943"/>
                </a:lnTo>
                <a:lnTo>
                  <a:pt x="0" y="5185743"/>
                </a:lnTo>
                <a:lnTo>
                  <a:pt x="183021" y="5185743"/>
                </a:lnTo>
                <a:lnTo>
                  <a:pt x="183021" y="5006166"/>
                </a:lnTo>
                <a:lnTo>
                  <a:pt x="1" y="5006166"/>
                </a:lnTo>
                <a:lnTo>
                  <a:pt x="1" y="4998966"/>
                </a:lnTo>
                <a:lnTo>
                  <a:pt x="183021" y="4998966"/>
                </a:lnTo>
                <a:lnTo>
                  <a:pt x="183021" y="3524503"/>
                </a:lnTo>
                <a:lnTo>
                  <a:pt x="1" y="3524503"/>
                </a:lnTo>
                <a:lnTo>
                  <a:pt x="1" y="3517303"/>
                </a:lnTo>
                <a:lnTo>
                  <a:pt x="183021" y="3517303"/>
                </a:lnTo>
                <a:lnTo>
                  <a:pt x="183021" y="3339315"/>
                </a:lnTo>
                <a:lnTo>
                  <a:pt x="1" y="3339315"/>
                </a:lnTo>
                <a:lnTo>
                  <a:pt x="1" y="3332115"/>
                </a:lnTo>
                <a:lnTo>
                  <a:pt x="183021" y="3332115"/>
                </a:lnTo>
                <a:lnTo>
                  <a:pt x="183021" y="1859240"/>
                </a:lnTo>
                <a:lnTo>
                  <a:pt x="1" y="1859240"/>
                </a:lnTo>
                <a:lnTo>
                  <a:pt x="1" y="1852040"/>
                </a:lnTo>
                <a:lnTo>
                  <a:pt x="183021" y="1852040"/>
                </a:lnTo>
                <a:lnTo>
                  <a:pt x="183021" y="1671302"/>
                </a:lnTo>
                <a:lnTo>
                  <a:pt x="1" y="1671302"/>
                </a:lnTo>
                <a:lnTo>
                  <a:pt x="1" y="1664102"/>
                </a:lnTo>
                <a:lnTo>
                  <a:pt x="183021" y="1664102"/>
                </a:lnTo>
                <a:lnTo>
                  <a:pt x="183021" y="190219"/>
                </a:lnTo>
                <a:lnTo>
                  <a:pt x="1" y="190219"/>
                </a:lnTo>
                <a:lnTo>
                  <a:pt x="1" y="183019"/>
                </a:lnTo>
                <a:lnTo>
                  <a:pt x="183021" y="183019"/>
                </a:lnTo>
                <a:close/>
              </a:path>
            </a:pathLst>
          </a:custGeom>
          <a:solidFill>
            <a:srgbClr val="2A4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9" name="Logo">
            <a:extLst>
              <a:ext uri="{FF2B5EF4-FFF2-40B4-BE49-F238E27FC236}">
                <a16:creationId xmlns:a16="http://schemas.microsoft.com/office/drawing/2014/main" id="{52AB567F-D7C7-D77C-D184-10CED8C1B424}"/>
              </a:ext>
            </a:extLst>
          </p:cNvPr>
          <p:cNvSpPr/>
          <p:nvPr userDrawn="1"/>
        </p:nvSpPr>
        <p:spPr bwMode="white">
          <a:xfrm>
            <a:off x="190502" y="6556701"/>
            <a:ext cx="936626" cy="142550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3" name="Agenda title">
            <a:extLst>
              <a:ext uri="{FF2B5EF4-FFF2-40B4-BE49-F238E27FC236}">
                <a16:creationId xmlns:a16="http://schemas.microsoft.com/office/drawing/2014/main" id="{C2632451-B23C-4B02-C331-037EDD532064}"/>
              </a:ext>
            </a:extLst>
          </p:cNvPr>
          <p:cNvSpPr txBox="1"/>
          <p:nvPr userDrawn="1"/>
        </p:nvSpPr>
        <p:spPr bwMode="white">
          <a:xfrm>
            <a:off x="185738" y="1807369"/>
            <a:ext cx="101917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</a:rPr>
              <a:t>Agenda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BF71D63-C597-5855-FF01-7A48890671A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EC351E-C673-90A1-9633-CEECAA95F0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3175667" y="1627818"/>
            <a:ext cx="8816975" cy="4054476"/>
          </a:xfrm>
        </p:spPr>
        <p:txBody>
          <a:bodyPr tIns="180000"/>
          <a:lstStyle>
            <a:lvl1pPr marL="252000" indent="-252000">
              <a:lnSpc>
                <a:spcPct val="110000"/>
              </a:lnSpc>
              <a:spcBef>
                <a:spcPts val="0"/>
              </a:spcBef>
              <a:buClr>
                <a:schemeClr val="accent5"/>
              </a:buClr>
              <a:buSzPct val="75000"/>
              <a:buFont typeface="Wingdings" panose="05000000000000000000" pitchFamily="2" charset="2"/>
              <a:buChar char="n"/>
              <a:defRPr sz="2000" b="0">
                <a:solidFill>
                  <a:schemeClr val="tx1"/>
                </a:solidFill>
              </a:defRPr>
            </a:lvl1pPr>
            <a:lvl2pPr marL="486000" indent="-23400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1600" b="0">
                <a:solidFill>
                  <a:schemeClr val="tx1"/>
                </a:solidFill>
              </a:defRPr>
            </a:lvl2pPr>
            <a:lvl3pPr marL="666000" indent="-19800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1400" b="0">
                <a:solidFill>
                  <a:schemeClr val="tx1"/>
                </a:solidFill>
              </a:defRPr>
            </a:lvl3pPr>
            <a:lvl4pPr marL="216000" indent="-216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ct val="75000"/>
              <a:buFont typeface="Wingdings" panose="05000000000000000000" pitchFamily="2" charset="2"/>
              <a:buChar char="n"/>
              <a:defRPr sz="2000" b="0">
                <a:solidFill>
                  <a:schemeClr val="tx1"/>
                </a:solidFill>
              </a:defRPr>
            </a:lvl4pPr>
            <a:lvl5pPr marL="432000" indent="-216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1600" b="0">
                <a:solidFill>
                  <a:schemeClr val="tx1"/>
                </a:solidFill>
              </a:defRPr>
            </a:lvl5pPr>
            <a:lvl6pPr marL="648000" indent="-21600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1400" b="0">
                <a:solidFill>
                  <a:schemeClr val="tx1"/>
                </a:solidFill>
              </a:defRPr>
            </a:lvl6pPr>
            <a:lvl7pPr marL="216000" indent="-216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ct val="75000"/>
              <a:buFont typeface="Wingdings" panose="05000000000000000000" pitchFamily="2" charset="2"/>
              <a:buChar char="n"/>
              <a:defRPr sz="2000" b="0">
                <a:solidFill>
                  <a:schemeClr val="tx1"/>
                </a:solidFill>
              </a:defRPr>
            </a:lvl7pPr>
            <a:lvl8pPr marL="432000" indent="-21600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1600" b="0">
                <a:solidFill>
                  <a:schemeClr val="tx1"/>
                </a:solidFill>
              </a:defRPr>
            </a:lvl8pPr>
            <a:lvl9pPr marL="648000" indent="-216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/>
              <a:t>Click to add agenda point                                                                            </a:t>
            </a:r>
            <a:r>
              <a:rPr lang="en-US" noProof="0"/>
              <a:t>Enter &amp; TAB for next text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790375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ong green - no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ogo">
            <a:extLst>
              <a:ext uri="{FF2B5EF4-FFF2-40B4-BE49-F238E27FC236}">
                <a16:creationId xmlns:a16="http://schemas.microsoft.com/office/drawing/2014/main" id="{52AB567F-D7C7-D77C-D184-10CED8C1B424}"/>
              </a:ext>
            </a:extLst>
          </p:cNvPr>
          <p:cNvSpPr/>
          <p:nvPr userDrawn="1"/>
        </p:nvSpPr>
        <p:spPr bwMode="white">
          <a:xfrm>
            <a:off x="190502" y="6556701"/>
            <a:ext cx="936626" cy="142550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3" name="Agenda title">
            <a:extLst>
              <a:ext uri="{FF2B5EF4-FFF2-40B4-BE49-F238E27FC236}">
                <a16:creationId xmlns:a16="http://schemas.microsoft.com/office/drawing/2014/main" id="{C2632451-B23C-4B02-C331-037EDD532064}"/>
              </a:ext>
            </a:extLst>
          </p:cNvPr>
          <p:cNvSpPr txBox="1"/>
          <p:nvPr userDrawn="1"/>
        </p:nvSpPr>
        <p:spPr bwMode="white">
          <a:xfrm>
            <a:off x="185738" y="1807369"/>
            <a:ext cx="101917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</a:rPr>
              <a:t>Agenda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BF71D63-C597-5855-FF01-7A48890671A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EC351E-C673-90A1-9633-CEECAA95F0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3175668" y="1627818"/>
            <a:ext cx="7438146" cy="4054476"/>
          </a:xfrm>
        </p:spPr>
        <p:txBody>
          <a:bodyPr tIns="180000"/>
          <a:lstStyle>
            <a:lvl1pPr marL="252000" indent="-252000">
              <a:lnSpc>
                <a:spcPct val="110000"/>
              </a:lnSpc>
              <a:spcBef>
                <a:spcPts val="0"/>
              </a:spcBef>
              <a:buClr>
                <a:schemeClr val="accent5"/>
              </a:buClr>
              <a:buSzPct val="75000"/>
              <a:buFont typeface="Wingdings" panose="05000000000000000000" pitchFamily="2" charset="2"/>
              <a:buChar char="n"/>
              <a:defRPr sz="2000" b="0">
                <a:solidFill>
                  <a:schemeClr val="tx1"/>
                </a:solidFill>
              </a:defRPr>
            </a:lvl1pPr>
            <a:lvl2pPr marL="486000" indent="-23400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1600" b="0">
                <a:solidFill>
                  <a:schemeClr val="tx1"/>
                </a:solidFill>
              </a:defRPr>
            </a:lvl2pPr>
            <a:lvl3pPr marL="666000" indent="-19800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1400" b="0">
                <a:solidFill>
                  <a:schemeClr val="tx1"/>
                </a:solidFill>
              </a:defRPr>
            </a:lvl3pPr>
            <a:lvl4pPr marL="216000" indent="-216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ct val="75000"/>
              <a:buFont typeface="Wingdings" panose="05000000000000000000" pitchFamily="2" charset="2"/>
              <a:buChar char="n"/>
              <a:defRPr sz="2000" b="0">
                <a:solidFill>
                  <a:schemeClr val="tx1"/>
                </a:solidFill>
              </a:defRPr>
            </a:lvl4pPr>
            <a:lvl5pPr marL="432000" indent="-216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1600" b="0">
                <a:solidFill>
                  <a:schemeClr val="tx1"/>
                </a:solidFill>
              </a:defRPr>
            </a:lvl5pPr>
            <a:lvl6pPr marL="648000" indent="-21600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1400" b="0">
                <a:solidFill>
                  <a:schemeClr val="tx1"/>
                </a:solidFill>
              </a:defRPr>
            </a:lvl6pPr>
            <a:lvl7pPr marL="216000" indent="-216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ct val="75000"/>
              <a:buFont typeface="Wingdings" panose="05000000000000000000" pitchFamily="2" charset="2"/>
              <a:buChar char="n"/>
              <a:defRPr sz="2000" b="0">
                <a:solidFill>
                  <a:schemeClr val="tx1"/>
                </a:solidFill>
              </a:defRPr>
            </a:lvl7pPr>
            <a:lvl8pPr marL="432000" indent="-21600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1600" b="0">
                <a:solidFill>
                  <a:schemeClr val="tx1"/>
                </a:solidFill>
              </a:defRPr>
            </a:lvl8pPr>
            <a:lvl9pPr marL="648000" indent="-216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/>
              <a:t>Click to add agenda point                                                                            </a:t>
            </a:r>
            <a:r>
              <a:rPr lang="en-US" noProof="0"/>
              <a:t>Enter &amp; TAB for next text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510632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hor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s">
            <a:extLst>
              <a:ext uri="{FF2B5EF4-FFF2-40B4-BE49-F238E27FC236}">
                <a16:creationId xmlns:a16="http://schemas.microsoft.com/office/drawing/2014/main" id="{957FAFE2-DC25-D76A-010D-C19E2C8A702D}"/>
              </a:ext>
            </a:extLst>
          </p:cNvPr>
          <p:cNvSpPr/>
          <p:nvPr userDrawn="1"/>
        </p:nvSpPr>
        <p:spPr>
          <a:xfrm>
            <a:off x="-1200" y="6016"/>
            <a:ext cx="12193200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sp>
        <p:nvSpPr>
          <p:cNvPr id="4" name="Grid">
            <a:extLst>
              <a:ext uri="{FF2B5EF4-FFF2-40B4-BE49-F238E27FC236}">
                <a16:creationId xmlns:a16="http://schemas.microsoft.com/office/drawing/2014/main" id="{C0BA7F59-CDC3-62D7-D722-BB5C145BC465}"/>
              </a:ext>
            </a:extLst>
          </p:cNvPr>
          <p:cNvSpPr/>
          <p:nvPr userDrawn="1"/>
        </p:nvSpPr>
        <p:spPr>
          <a:xfrm>
            <a:off x="0" y="2"/>
            <a:ext cx="12193200" cy="6857999"/>
          </a:xfrm>
          <a:custGeom>
            <a:avLst/>
            <a:gdLst>
              <a:gd name="connsiteX0" fmla="*/ 9193444 w 12193200"/>
              <a:gd name="connsiteY0" fmla="*/ 5192943 h 6857999"/>
              <a:gd name="connsiteX1" fmla="*/ 9193444 w 12193200"/>
              <a:gd name="connsiteY1" fmla="*/ 6668993 h 6857999"/>
              <a:gd name="connsiteX2" fmla="*/ 12001406 w 12193200"/>
              <a:gd name="connsiteY2" fmla="*/ 6668993 h 6857999"/>
              <a:gd name="connsiteX3" fmla="*/ 12001406 w 12193200"/>
              <a:gd name="connsiteY3" fmla="*/ 5192943 h 6857999"/>
              <a:gd name="connsiteX4" fmla="*/ 9006666 w 12193200"/>
              <a:gd name="connsiteY4" fmla="*/ 5192943 h 6857999"/>
              <a:gd name="connsiteX5" fmla="*/ 9006666 w 12193200"/>
              <a:gd name="connsiteY5" fmla="*/ 6668993 h 6857999"/>
              <a:gd name="connsiteX6" fmla="*/ 9186244 w 12193200"/>
              <a:gd name="connsiteY6" fmla="*/ 6668993 h 6857999"/>
              <a:gd name="connsiteX7" fmla="*/ 9186244 w 12193200"/>
              <a:gd name="connsiteY7" fmla="*/ 5192943 h 6857999"/>
              <a:gd name="connsiteX8" fmla="*/ 6191504 w 12193200"/>
              <a:gd name="connsiteY8" fmla="*/ 5192943 h 6857999"/>
              <a:gd name="connsiteX9" fmla="*/ 6191504 w 12193200"/>
              <a:gd name="connsiteY9" fmla="*/ 6668993 h 6857999"/>
              <a:gd name="connsiteX10" fmla="*/ 8999466 w 12193200"/>
              <a:gd name="connsiteY10" fmla="*/ 6668993 h 6857999"/>
              <a:gd name="connsiteX11" fmla="*/ 8999466 w 12193200"/>
              <a:gd name="connsiteY11" fmla="*/ 5192943 h 6857999"/>
              <a:gd name="connsiteX12" fmla="*/ 6006316 w 12193200"/>
              <a:gd name="connsiteY12" fmla="*/ 5192943 h 6857999"/>
              <a:gd name="connsiteX13" fmla="*/ 6006316 w 12193200"/>
              <a:gd name="connsiteY13" fmla="*/ 6668993 h 6857999"/>
              <a:gd name="connsiteX14" fmla="*/ 6184304 w 12193200"/>
              <a:gd name="connsiteY14" fmla="*/ 6668993 h 6857999"/>
              <a:gd name="connsiteX15" fmla="*/ 6184304 w 12193200"/>
              <a:gd name="connsiteY15" fmla="*/ 5192943 h 6857999"/>
              <a:gd name="connsiteX16" fmla="*/ 3191152 w 12193200"/>
              <a:gd name="connsiteY16" fmla="*/ 5192943 h 6857999"/>
              <a:gd name="connsiteX17" fmla="*/ 3191152 w 12193200"/>
              <a:gd name="connsiteY17" fmla="*/ 6668993 h 6857999"/>
              <a:gd name="connsiteX18" fmla="*/ 5999116 w 12193200"/>
              <a:gd name="connsiteY18" fmla="*/ 6668993 h 6857999"/>
              <a:gd name="connsiteX19" fmla="*/ 5999116 w 12193200"/>
              <a:gd name="connsiteY19" fmla="*/ 5192943 h 6857999"/>
              <a:gd name="connsiteX20" fmla="*/ 3004803 w 12193200"/>
              <a:gd name="connsiteY20" fmla="*/ 5192943 h 6857999"/>
              <a:gd name="connsiteX21" fmla="*/ 3004803 w 12193200"/>
              <a:gd name="connsiteY21" fmla="*/ 6668993 h 6857999"/>
              <a:gd name="connsiteX22" fmla="*/ 3183952 w 12193200"/>
              <a:gd name="connsiteY22" fmla="*/ 6668993 h 6857999"/>
              <a:gd name="connsiteX23" fmla="*/ 3183952 w 12193200"/>
              <a:gd name="connsiteY23" fmla="*/ 5192943 h 6857999"/>
              <a:gd name="connsiteX24" fmla="*/ 190221 w 12193200"/>
              <a:gd name="connsiteY24" fmla="*/ 5192943 h 6857999"/>
              <a:gd name="connsiteX25" fmla="*/ 190221 w 12193200"/>
              <a:gd name="connsiteY25" fmla="*/ 6668993 h 6857999"/>
              <a:gd name="connsiteX26" fmla="*/ 2997602 w 12193200"/>
              <a:gd name="connsiteY26" fmla="*/ 6668993 h 6857999"/>
              <a:gd name="connsiteX27" fmla="*/ 2997602 w 12193200"/>
              <a:gd name="connsiteY27" fmla="*/ 5192943 h 6857999"/>
              <a:gd name="connsiteX28" fmla="*/ 9193444 w 12193200"/>
              <a:gd name="connsiteY28" fmla="*/ 5006166 h 6857999"/>
              <a:gd name="connsiteX29" fmla="*/ 9193444 w 12193200"/>
              <a:gd name="connsiteY29" fmla="*/ 5185743 h 6857999"/>
              <a:gd name="connsiteX30" fmla="*/ 12001406 w 12193200"/>
              <a:gd name="connsiteY30" fmla="*/ 5185743 h 6857999"/>
              <a:gd name="connsiteX31" fmla="*/ 12001406 w 12193200"/>
              <a:gd name="connsiteY31" fmla="*/ 5006166 h 6857999"/>
              <a:gd name="connsiteX32" fmla="*/ 9006666 w 12193200"/>
              <a:gd name="connsiteY32" fmla="*/ 5006166 h 6857999"/>
              <a:gd name="connsiteX33" fmla="*/ 9006666 w 12193200"/>
              <a:gd name="connsiteY33" fmla="*/ 5185743 h 6857999"/>
              <a:gd name="connsiteX34" fmla="*/ 9186244 w 12193200"/>
              <a:gd name="connsiteY34" fmla="*/ 5185743 h 6857999"/>
              <a:gd name="connsiteX35" fmla="*/ 9186244 w 12193200"/>
              <a:gd name="connsiteY35" fmla="*/ 5006166 h 6857999"/>
              <a:gd name="connsiteX36" fmla="*/ 6191504 w 12193200"/>
              <a:gd name="connsiteY36" fmla="*/ 5006166 h 6857999"/>
              <a:gd name="connsiteX37" fmla="*/ 6191504 w 12193200"/>
              <a:gd name="connsiteY37" fmla="*/ 5185743 h 6857999"/>
              <a:gd name="connsiteX38" fmla="*/ 8999466 w 12193200"/>
              <a:gd name="connsiteY38" fmla="*/ 5185743 h 6857999"/>
              <a:gd name="connsiteX39" fmla="*/ 8999466 w 12193200"/>
              <a:gd name="connsiteY39" fmla="*/ 5006166 h 6857999"/>
              <a:gd name="connsiteX40" fmla="*/ 6006316 w 12193200"/>
              <a:gd name="connsiteY40" fmla="*/ 5006166 h 6857999"/>
              <a:gd name="connsiteX41" fmla="*/ 6006316 w 12193200"/>
              <a:gd name="connsiteY41" fmla="*/ 5185743 h 6857999"/>
              <a:gd name="connsiteX42" fmla="*/ 6184304 w 12193200"/>
              <a:gd name="connsiteY42" fmla="*/ 5185743 h 6857999"/>
              <a:gd name="connsiteX43" fmla="*/ 6184304 w 12193200"/>
              <a:gd name="connsiteY43" fmla="*/ 5006166 h 6857999"/>
              <a:gd name="connsiteX44" fmla="*/ 3191152 w 12193200"/>
              <a:gd name="connsiteY44" fmla="*/ 5006166 h 6857999"/>
              <a:gd name="connsiteX45" fmla="*/ 3191152 w 12193200"/>
              <a:gd name="connsiteY45" fmla="*/ 5185743 h 6857999"/>
              <a:gd name="connsiteX46" fmla="*/ 5999116 w 12193200"/>
              <a:gd name="connsiteY46" fmla="*/ 5185743 h 6857999"/>
              <a:gd name="connsiteX47" fmla="*/ 5999116 w 12193200"/>
              <a:gd name="connsiteY47" fmla="*/ 5006166 h 6857999"/>
              <a:gd name="connsiteX48" fmla="*/ 3004803 w 12193200"/>
              <a:gd name="connsiteY48" fmla="*/ 5006166 h 6857999"/>
              <a:gd name="connsiteX49" fmla="*/ 3004803 w 12193200"/>
              <a:gd name="connsiteY49" fmla="*/ 5185743 h 6857999"/>
              <a:gd name="connsiteX50" fmla="*/ 3183952 w 12193200"/>
              <a:gd name="connsiteY50" fmla="*/ 5185743 h 6857999"/>
              <a:gd name="connsiteX51" fmla="*/ 3183952 w 12193200"/>
              <a:gd name="connsiteY51" fmla="*/ 5006166 h 6857999"/>
              <a:gd name="connsiteX52" fmla="*/ 190221 w 12193200"/>
              <a:gd name="connsiteY52" fmla="*/ 5006166 h 6857999"/>
              <a:gd name="connsiteX53" fmla="*/ 190221 w 12193200"/>
              <a:gd name="connsiteY53" fmla="*/ 5185743 h 6857999"/>
              <a:gd name="connsiteX54" fmla="*/ 2997602 w 12193200"/>
              <a:gd name="connsiteY54" fmla="*/ 5185743 h 6857999"/>
              <a:gd name="connsiteX55" fmla="*/ 2997602 w 12193200"/>
              <a:gd name="connsiteY55" fmla="*/ 5006166 h 6857999"/>
              <a:gd name="connsiteX56" fmla="*/ 9193444 w 12193200"/>
              <a:gd name="connsiteY56" fmla="*/ 3524503 h 6857999"/>
              <a:gd name="connsiteX57" fmla="*/ 9193444 w 12193200"/>
              <a:gd name="connsiteY57" fmla="*/ 4998966 h 6857999"/>
              <a:gd name="connsiteX58" fmla="*/ 12001406 w 12193200"/>
              <a:gd name="connsiteY58" fmla="*/ 4998966 h 6857999"/>
              <a:gd name="connsiteX59" fmla="*/ 12001406 w 12193200"/>
              <a:gd name="connsiteY59" fmla="*/ 3524503 h 6857999"/>
              <a:gd name="connsiteX60" fmla="*/ 9006666 w 12193200"/>
              <a:gd name="connsiteY60" fmla="*/ 3524503 h 6857999"/>
              <a:gd name="connsiteX61" fmla="*/ 9006666 w 12193200"/>
              <a:gd name="connsiteY61" fmla="*/ 4998966 h 6857999"/>
              <a:gd name="connsiteX62" fmla="*/ 9186244 w 12193200"/>
              <a:gd name="connsiteY62" fmla="*/ 4998966 h 6857999"/>
              <a:gd name="connsiteX63" fmla="*/ 9186244 w 12193200"/>
              <a:gd name="connsiteY63" fmla="*/ 3524503 h 6857999"/>
              <a:gd name="connsiteX64" fmla="*/ 6191504 w 12193200"/>
              <a:gd name="connsiteY64" fmla="*/ 3524503 h 6857999"/>
              <a:gd name="connsiteX65" fmla="*/ 6191504 w 12193200"/>
              <a:gd name="connsiteY65" fmla="*/ 4998966 h 6857999"/>
              <a:gd name="connsiteX66" fmla="*/ 8999466 w 12193200"/>
              <a:gd name="connsiteY66" fmla="*/ 4998966 h 6857999"/>
              <a:gd name="connsiteX67" fmla="*/ 8999466 w 12193200"/>
              <a:gd name="connsiteY67" fmla="*/ 3524503 h 6857999"/>
              <a:gd name="connsiteX68" fmla="*/ 6006316 w 12193200"/>
              <a:gd name="connsiteY68" fmla="*/ 3524503 h 6857999"/>
              <a:gd name="connsiteX69" fmla="*/ 6006316 w 12193200"/>
              <a:gd name="connsiteY69" fmla="*/ 4998966 h 6857999"/>
              <a:gd name="connsiteX70" fmla="*/ 6184304 w 12193200"/>
              <a:gd name="connsiteY70" fmla="*/ 4998966 h 6857999"/>
              <a:gd name="connsiteX71" fmla="*/ 6184304 w 12193200"/>
              <a:gd name="connsiteY71" fmla="*/ 3524503 h 6857999"/>
              <a:gd name="connsiteX72" fmla="*/ 3191152 w 12193200"/>
              <a:gd name="connsiteY72" fmla="*/ 3524503 h 6857999"/>
              <a:gd name="connsiteX73" fmla="*/ 3191152 w 12193200"/>
              <a:gd name="connsiteY73" fmla="*/ 4998966 h 6857999"/>
              <a:gd name="connsiteX74" fmla="*/ 5999116 w 12193200"/>
              <a:gd name="connsiteY74" fmla="*/ 4998966 h 6857999"/>
              <a:gd name="connsiteX75" fmla="*/ 5999116 w 12193200"/>
              <a:gd name="connsiteY75" fmla="*/ 3524503 h 6857999"/>
              <a:gd name="connsiteX76" fmla="*/ 3004803 w 12193200"/>
              <a:gd name="connsiteY76" fmla="*/ 3524503 h 6857999"/>
              <a:gd name="connsiteX77" fmla="*/ 3004803 w 12193200"/>
              <a:gd name="connsiteY77" fmla="*/ 4998966 h 6857999"/>
              <a:gd name="connsiteX78" fmla="*/ 3183952 w 12193200"/>
              <a:gd name="connsiteY78" fmla="*/ 4998966 h 6857999"/>
              <a:gd name="connsiteX79" fmla="*/ 3183952 w 12193200"/>
              <a:gd name="connsiteY79" fmla="*/ 3524503 h 6857999"/>
              <a:gd name="connsiteX80" fmla="*/ 190221 w 12193200"/>
              <a:gd name="connsiteY80" fmla="*/ 3524503 h 6857999"/>
              <a:gd name="connsiteX81" fmla="*/ 190221 w 12193200"/>
              <a:gd name="connsiteY81" fmla="*/ 4998966 h 6857999"/>
              <a:gd name="connsiteX82" fmla="*/ 2997602 w 12193200"/>
              <a:gd name="connsiteY82" fmla="*/ 4998966 h 6857999"/>
              <a:gd name="connsiteX83" fmla="*/ 2997602 w 12193200"/>
              <a:gd name="connsiteY83" fmla="*/ 3524503 h 6857999"/>
              <a:gd name="connsiteX84" fmla="*/ 9193444 w 12193200"/>
              <a:gd name="connsiteY84" fmla="*/ 3339315 h 6857999"/>
              <a:gd name="connsiteX85" fmla="*/ 9193444 w 12193200"/>
              <a:gd name="connsiteY85" fmla="*/ 3517303 h 6857999"/>
              <a:gd name="connsiteX86" fmla="*/ 12001406 w 12193200"/>
              <a:gd name="connsiteY86" fmla="*/ 3517303 h 6857999"/>
              <a:gd name="connsiteX87" fmla="*/ 12001406 w 12193200"/>
              <a:gd name="connsiteY87" fmla="*/ 3339315 h 6857999"/>
              <a:gd name="connsiteX88" fmla="*/ 9006666 w 12193200"/>
              <a:gd name="connsiteY88" fmla="*/ 3339315 h 6857999"/>
              <a:gd name="connsiteX89" fmla="*/ 9006666 w 12193200"/>
              <a:gd name="connsiteY89" fmla="*/ 3517303 h 6857999"/>
              <a:gd name="connsiteX90" fmla="*/ 9186244 w 12193200"/>
              <a:gd name="connsiteY90" fmla="*/ 3517303 h 6857999"/>
              <a:gd name="connsiteX91" fmla="*/ 9186244 w 12193200"/>
              <a:gd name="connsiteY91" fmla="*/ 3339315 h 6857999"/>
              <a:gd name="connsiteX92" fmla="*/ 6191504 w 12193200"/>
              <a:gd name="connsiteY92" fmla="*/ 3339315 h 6857999"/>
              <a:gd name="connsiteX93" fmla="*/ 6191504 w 12193200"/>
              <a:gd name="connsiteY93" fmla="*/ 3517303 h 6857999"/>
              <a:gd name="connsiteX94" fmla="*/ 8999466 w 12193200"/>
              <a:gd name="connsiteY94" fmla="*/ 3517303 h 6857999"/>
              <a:gd name="connsiteX95" fmla="*/ 8999466 w 12193200"/>
              <a:gd name="connsiteY95" fmla="*/ 3339315 h 6857999"/>
              <a:gd name="connsiteX96" fmla="*/ 6006316 w 12193200"/>
              <a:gd name="connsiteY96" fmla="*/ 3339315 h 6857999"/>
              <a:gd name="connsiteX97" fmla="*/ 6006316 w 12193200"/>
              <a:gd name="connsiteY97" fmla="*/ 3517303 h 6857999"/>
              <a:gd name="connsiteX98" fmla="*/ 6184304 w 12193200"/>
              <a:gd name="connsiteY98" fmla="*/ 3517303 h 6857999"/>
              <a:gd name="connsiteX99" fmla="*/ 6184304 w 12193200"/>
              <a:gd name="connsiteY99" fmla="*/ 3339315 h 6857999"/>
              <a:gd name="connsiteX100" fmla="*/ 3191152 w 12193200"/>
              <a:gd name="connsiteY100" fmla="*/ 3339315 h 6857999"/>
              <a:gd name="connsiteX101" fmla="*/ 3191152 w 12193200"/>
              <a:gd name="connsiteY101" fmla="*/ 3517303 h 6857999"/>
              <a:gd name="connsiteX102" fmla="*/ 5999116 w 12193200"/>
              <a:gd name="connsiteY102" fmla="*/ 3517303 h 6857999"/>
              <a:gd name="connsiteX103" fmla="*/ 5999116 w 12193200"/>
              <a:gd name="connsiteY103" fmla="*/ 3339315 h 6857999"/>
              <a:gd name="connsiteX104" fmla="*/ 3004803 w 12193200"/>
              <a:gd name="connsiteY104" fmla="*/ 3339315 h 6857999"/>
              <a:gd name="connsiteX105" fmla="*/ 3004803 w 12193200"/>
              <a:gd name="connsiteY105" fmla="*/ 3517303 h 6857999"/>
              <a:gd name="connsiteX106" fmla="*/ 3183952 w 12193200"/>
              <a:gd name="connsiteY106" fmla="*/ 3517303 h 6857999"/>
              <a:gd name="connsiteX107" fmla="*/ 3183952 w 12193200"/>
              <a:gd name="connsiteY107" fmla="*/ 3339315 h 6857999"/>
              <a:gd name="connsiteX108" fmla="*/ 190221 w 12193200"/>
              <a:gd name="connsiteY108" fmla="*/ 3339315 h 6857999"/>
              <a:gd name="connsiteX109" fmla="*/ 190221 w 12193200"/>
              <a:gd name="connsiteY109" fmla="*/ 3517303 h 6857999"/>
              <a:gd name="connsiteX110" fmla="*/ 2997602 w 12193200"/>
              <a:gd name="connsiteY110" fmla="*/ 3517303 h 6857999"/>
              <a:gd name="connsiteX111" fmla="*/ 2997602 w 12193200"/>
              <a:gd name="connsiteY111" fmla="*/ 3339315 h 6857999"/>
              <a:gd name="connsiteX112" fmla="*/ 9193444 w 12193200"/>
              <a:gd name="connsiteY112" fmla="*/ 1859240 h 6857999"/>
              <a:gd name="connsiteX113" fmla="*/ 9193444 w 12193200"/>
              <a:gd name="connsiteY113" fmla="*/ 3332115 h 6857999"/>
              <a:gd name="connsiteX114" fmla="*/ 12001406 w 12193200"/>
              <a:gd name="connsiteY114" fmla="*/ 3332115 h 6857999"/>
              <a:gd name="connsiteX115" fmla="*/ 12001406 w 12193200"/>
              <a:gd name="connsiteY115" fmla="*/ 1859240 h 6857999"/>
              <a:gd name="connsiteX116" fmla="*/ 9006666 w 12193200"/>
              <a:gd name="connsiteY116" fmla="*/ 1859240 h 6857999"/>
              <a:gd name="connsiteX117" fmla="*/ 9006666 w 12193200"/>
              <a:gd name="connsiteY117" fmla="*/ 3332115 h 6857999"/>
              <a:gd name="connsiteX118" fmla="*/ 9186244 w 12193200"/>
              <a:gd name="connsiteY118" fmla="*/ 3332115 h 6857999"/>
              <a:gd name="connsiteX119" fmla="*/ 9186244 w 12193200"/>
              <a:gd name="connsiteY119" fmla="*/ 1859240 h 6857999"/>
              <a:gd name="connsiteX120" fmla="*/ 6191504 w 12193200"/>
              <a:gd name="connsiteY120" fmla="*/ 1859240 h 6857999"/>
              <a:gd name="connsiteX121" fmla="*/ 6191504 w 12193200"/>
              <a:gd name="connsiteY121" fmla="*/ 3332115 h 6857999"/>
              <a:gd name="connsiteX122" fmla="*/ 8999466 w 12193200"/>
              <a:gd name="connsiteY122" fmla="*/ 3332115 h 6857999"/>
              <a:gd name="connsiteX123" fmla="*/ 8999466 w 12193200"/>
              <a:gd name="connsiteY123" fmla="*/ 1859240 h 6857999"/>
              <a:gd name="connsiteX124" fmla="*/ 6006316 w 12193200"/>
              <a:gd name="connsiteY124" fmla="*/ 1859240 h 6857999"/>
              <a:gd name="connsiteX125" fmla="*/ 6006316 w 12193200"/>
              <a:gd name="connsiteY125" fmla="*/ 3332115 h 6857999"/>
              <a:gd name="connsiteX126" fmla="*/ 6184304 w 12193200"/>
              <a:gd name="connsiteY126" fmla="*/ 3332115 h 6857999"/>
              <a:gd name="connsiteX127" fmla="*/ 6184304 w 12193200"/>
              <a:gd name="connsiteY127" fmla="*/ 1859240 h 6857999"/>
              <a:gd name="connsiteX128" fmla="*/ 3191152 w 12193200"/>
              <a:gd name="connsiteY128" fmla="*/ 1859240 h 6857999"/>
              <a:gd name="connsiteX129" fmla="*/ 3191152 w 12193200"/>
              <a:gd name="connsiteY129" fmla="*/ 3332115 h 6857999"/>
              <a:gd name="connsiteX130" fmla="*/ 5999116 w 12193200"/>
              <a:gd name="connsiteY130" fmla="*/ 3332115 h 6857999"/>
              <a:gd name="connsiteX131" fmla="*/ 5999116 w 12193200"/>
              <a:gd name="connsiteY131" fmla="*/ 1859240 h 6857999"/>
              <a:gd name="connsiteX132" fmla="*/ 3004803 w 12193200"/>
              <a:gd name="connsiteY132" fmla="*/ 1859240 h 6857999"/>
              <a:gd name="connsiteX133" fmla="*/ 3004803 w 12193200"/>
              <a:gd name="connsiteY133" fmla="*/ 3332115 h 6857999"/>
              <a:gd name="connsiteX134" fmla="*/ 3183952 w 12193200"/>
              <a:gd name="connsiteY134" fmla="*/ 3332115 h 6857999"/>
              <a:gd name="connsiteX135" fmla="*/ 3183952 w 12193200"/>
              <a:gd name="connsiteY135" fmla="*/ 1859240 h 6857999"/>
              <a:gd name="connsiteX136" fmla="*/ 190221 w 12193200"/>
              <a:gd name="connsiteY136" fmla="*/ 1859240 h 6857999"/>
              <a:gd name="connsiteX137" fmla="*/ 190221 w 12193200"/>
              <a:gd name="connsiteY137" fmla="*/ 3332115 h 6857999"/>
              <a:gd name="connsiteX138" fmla="*/ 2997602 w 12193200"/>
              <a:gd name="connsiteY138" fmla="*/ 3332115 h 6857999"/>
              <a:gd name="connsiteX139" fmla="*/ 2997602 w 12193200"/>
              <a:gd name="connsiteY139" fmla="*/ 1859240 h 6857999"/>
              <a:gd name="connsiteX140" fmla="*/ 9193444 w 12193200"/>
              <a:gd name="connsiteY140" fmla="*/ 1671302 h 6857999"/>
              <a:gd name="connsiteX141" fmla="*/ 9193444 w 12193200"/>
              <a:gd name="connsiteY141" fmla="*/ 1852040 h 6857999"/>
              <a:gd name="connsiteX142" fmla="*/ 12001406 w 12193200"/>
              <a:gd name="connsiteY142" fmla="*/ 1852040 h 6857999"/>
              <a:gd name="connsiteX143" fmla="*/ 12001406 w 12193200"/>
              <a:gd name="connsiteY143" fmla="*/ 1671302 h 6857999"/>
              <a:gd name="connsiteX144" fmla="*/ 9006666 w 12193200"/>
              <a:gd name="connsiteY144" fmla="*/ 1671302 h 6857999"/>
              <a:gd name="connsiteX145" fmla="*/ 9006666 w 12193200"/>
              <a:gd name="connsiteY145" fmla="*/ 1852040 h 6857999"/>
              <a:gd name="connsiteX146" fmla="*/ 9186244 w 12193200"/>
              <a:gd name="connsiteY146" fmla="*/ 1852040 h 6857999"/>
              <a:gd name="connsiteX147" fmla="*/ 9186244 w 12193200"/>
              <a:gd name="connsiteY147" fmla="*/ 1671302 h 6857999"/>
              <a:gd name="connsiteX148" fmla="*/ 6191504 w 12193200"/>
              <a:gd name="connsiteY148" fmla="*/ 1671302 h 6857999"/>
              <a:gd name="connsiteX149" fmla="*/ 6191504 w 12193200"/>
              <a:gd name="connsiteY149" fmla="*/ 1852040 h 6857999"/>
              <a:gd name="connsiteX150" fmla="*/ 8999466 w 12193200"/>
              <a:gd name="connsiteY150" fmla="*/ 1852040 h 6857999"/>
              <a:gd name="connsiteX151" fmla="*/ 8999466 w 12193200"/>
              <a:gd name="connsiteY151" fmla="*/ 1671302 h 6857999"/>
              <a:gd name="connsiteX152" fmla="*/ 6006316 w 12193200"/>
              <a:gd name="connsiteY152" fmla="*/ 1671302 h 6857999"/>
              <a:gd name="connsiteX153" fmla="*/ 6006316 w 12193200"/>
              <a:gd name="connsiteY153" fmla="*/ 1852040 h 6857999"/>
              <a:gd name="connsiteX154" fmla="*/ 6184304 w 12193200"/>
              <a:gd name="connsiteY154" fmla="*/ 1852040 h 6857999"/>
              <a:gd name="connsiteX155" fmla="*/ 6184304 w 12193200"/>
              <a:gd name="connsiteY155" fmla="*/ 1671302 h 6857999"/>
              <a:gd name="connsiteX156" fmla="*/ 3191152 w 12193200"/>
              <a:gd name="connsiteY156" fmla="*/ 1671302 h 6857999"/>
              <a:gd name="connsiteX157" fmla="*/ 3191152 w 12193200"/>
              <a:gd name="connsiteY157" fmla="*/ 1852040 h 6857999"/>
              <a:gd name="connsiteX158" fmla="*/ 5999116 w 12193200"/>
              <a:gd name="connsiteY158" fmla="*/ 1852040 h 6857999"/>
              <a:gd name="connsiteX159" fmla="*/ 5999116 w 12193200"/>
              <a:gd name="connsiteY159" fmla="*/ 1671302 h 6857999"/>
              <a:gd name="connsiteX160" fmla="*/ 3004803 w 12193200"/>
              <a:gd name="connsiteY160" fmla="*/ 1671302 h 6857999"/>
              <a:gd name="connsiteX161" fmla="*/ 3004803 w 12193200"/>
              <a:gd name="connsiteY161" fmla="*/ 1852040 h 6857999"/>
              <a:gd name="connsiteX162" fmla="*/ 3183952 w 12193200"/>
              <a:gd name="connsiteY162" fmla="*/ 1852040 h 6857999"/>
              <a:gd name="connsiteX163" fmla="*/ 3183952 w 12193200"/>
              <a:gd name="connsiteY163" fmla="*/ 1671302 h 6857999"/>
              <a:gd name="connsiteX164" fmla="*/ 190221 w 12193200"/>
              <a:gd name="connsiteY164" fmla="*/ 1671302 h 6857999"/>
              <a:gd name="connsiteX165" fmla="*/ 190221 w 12193200"/>
              <a:gd name="connsiteY165" fmla="*/ 1852040 h 6857999"/>
              <a:gd name="connsiteX166" fmla="*/ 2997602 w 12193200"/>
              <a:gd name="connsiteY166" fmla="*/ 1852040 h 6857999"/>
              <a:gd name="connsiteX167" fmla="*/ 2997602 w 12193200"/>
              <a:gd name="connsiteY167" fmla="*/ 1671302 h 6857999"/>
              <a:gd name="connsiteX168" fmla="*/ 9193444 w 12193200"/>
              <a:gd name="connsiteY168" fmla="*/ 190219 h 6857999"/>
              <a:gd name="connsiteX169" fmla="*/ 9193444 w 12193200"/>
              <a:gd name="connsiteY169" fmla="*/ 1664102 h 6857999"/>
              <a:gd name="connsiteX170" fmla="*/ 12001406 w 12193200"/>
              <a:gd name="connsiteY170" fmla="*/ 1664102 h 6857999"/>
              <a:gd name="connsiteX171" fmla="*/ 12001406 w 12193200"/>
              <a:gd name="connsiteY171" fmla="*/ 190219 h 6857999"/>
              <a:gd name="connsiteX172" fmla="*/ 9006666 w 12193200"/>
              <a:gd name="connsiteY172" fmla="*/ 190219 h 6857999"/>
              <a:gd name="connsiteX173" fmla="*/ 9006666 w 12193200"/>
              <a:gd name="connsiteY173" fmla="*/ 1664102 h 6857999"/>
              <a:gd name="connsiteX174" fmla="*/ 9186244 w 12193200"/>
              <a:gd name="connsiteY174" fmla="*/ 1664102 h 6857999"/>
              <a:gd name="connsiteX175" fmla="*/ 9186244 w 12193200"/>
              <a:gd name="connsiteY175" fmla="*/ 190219 h 6857999"/>
              <a:gd name="connsiteX176" fmla="*/ 6191504 w 12193200"/>
              <a:gd name="connsiteY176" fmla="*/ 190219 h 6857999"/>
              <a:gd name="connsiteX177" fmla="*/ 6191504 w 12193200"/>
              <a:gd name="connsiteY177" fmla="*/ 1664102 h 6857999"/>
              <a:gd name="connsiteX178" fmla="*/ 8999466 w 12193200"/>
              <a:gd name="connsiteY178" fmla="*/ 1664102 h 6857999"/>
              <a:gd name="connsiteX179" fmla="*/ 8999466 w 12193200"/>
              <a:gd name="connsiteY179" fmla="*/ 190219 h 6857999"/>
              <a:gd name="connsiteX180" fmla="*/ 6006316 w 12193200"/>
              <a:gd name="connsiteY180" fmla="*/ 190219 h 6857999"/>
              <a:gd name="connsiteX181" fmla="*/ 6006316 w 12193200"/>
              <a:gd name="connsiteY181" fmla="*/ 1664102 h 6857999"/>
              <a:gd name="connsiteX182" fmla="*/ 6184304 w 12193200"/>
              <a:gd name="connsiteY182" fmla="*/ 1664102 h 6857999"/>
              <a:gd name="connsiteX183" fmla="*/ 6184304 w 12193200"/>
              <a:gd name="connsiteY183" fmla="*/ 190219 h 6857999"/>
              <a:gd name="connsiteX184" fmla="*/ 3191152 w 12193200"/>
              <a:gd name="connsiteY184" fmla="*/ 190219 h 6857999"/>
              <a:gd name="connsiteX185" fmla="*/ 3191152 w 12193200"/>
              <a:gd name="connsiteY185" fmla="*/ 1664102 h 6857999"/>
              <a:gd name="connsiteX186" fmla="*/ 5999116 w 12193200"/>
              <a:gd name="connsiteY186" fmla="*/ 1664102 h 6857999"/>
              <a:gd name="connsiteX187" fmla="*/ 5999116 w 12193200"/>
              <a:gd name="connsiteY187" fmla="*/ 190219 h 6857999"/>
              <a:gd name="connsiteX188" fmla="*/ 3004803 w 12193200"/>
              <a:gd name="connsiteY188" fmla="*/ 190219 h 6857999"/>
              <a:gd name="connsiteX189" fmla="*/ 3004803 w 12193200"/>
              <a:gd name="connsiteY189" fmla="*/ 1664102 h 6857999"/>
              <a:gd name="connsiteX190" fmla="*/ 3183952 w 12193200"/>
              <a:gd name="connsiteY190" fmla="*/ 1664102 h 6857999"/>
              <a:gd name="connsiteX191" fmla="*/ 3183952 w 12193200"/>
              <a:gd name="connsiteY191" fmla="*/ 190219 h 6857999"/>
              <a:gd name="connsiteX192" fmla="*/ 190221 w 12193200"/>
              <a:gd name="connsiteY192" fmla="*/ 190219 h 6857999"/>
              <a:gd name="connsiteX193" fmla="*/ 190221 w 12193200"/>
              <a:gd name="connsiteY193" fmla="*/ 1664102 h 6857999"/>
              <a:gd name="connsiteX194" fmla="*/ 2997602 w 12193200"/>
              <a:gd name="connsiteY194" fmla="*/ 1664102 h 6857999"/>
              <a:gd name="connsiteX195" fmla="*/ 2997602 w 12193200"/>
              <a:gd name="connsiteY195" fmla="*/ 190219 h 6857999"/>
              <a:gd name="connsiteX196" fmla="*/ 183021 w 12193200"/>
              <a:gd name="connsiteY196" fmla="*/ 0 h 6857999"/>
              <a:gd name="connsiteX197" fmla="*/ 190221 w 12193200"/>
              <a:gd name="connsiteY197" fmla="*/ 0 h 6857999"/>
              <a:gd name="connsiteX198" fmla="*/ 190221 w 12193200"/>
              <a:gd name="connsiteY198" fmla="*/ 183019 h 6857999"/>
              <a:gd name="connsiteX199" fmla="*/ 2997602 w 12193200"/>
              <a:gd name="connsiteY199" fmla="*/ 183019 h 6857999"/>
              <a:gd name="connsiteX200" fmla="*/ 2997602 w 12193200"/>
              <a:gd name="connsiteY200" fmla="*/ 0 h 6857999"/>
              <a:gd name="connsiteX201" fmla="*/ 3004803 w 12193200"/>
              <a:gd name="connsiteY201" fmla="*/ 0 h 6857999"/>
              <a:gd name="connsiteX202" fmla="*/ 3004803 w 12193200"/>
              <a:gd name="connsiteY202" fmla="*/ 183019 h 6857999"/>
              <a:gd name="connsiteX203" fmla="*/ 3183952 w 12193200"/>
              <a:gd name="connsiteY203" fmla="*/ 183019 h 6857999"/>
              <a:gd name="connsiteX204" fmla="*/ 3183952 w 12193200"/>
              <a:gd name="connsiteY204" fmla="*/ 0 h 6857999"/>
              <a:gd name="connsiteX205" fmla="*/ 3191152 w 12193200"/>
              <a:gd name="connsiteY205" fmla="*/ 0 h 6857999"/>
              <a:gd name="connsiteX206" fmla="*/ 3191152 w 12193200"/>
              <a:gd name="connsiteY206" fmla="*/ 183019 h 6857999"/>
              <a:gd name="connsiteX207" fmla="*/ 5999116 w 12193200"/>
              <a:gd name="connsiteY207" fmla="*/ 183019 h 6857999"/>
              <a:gd name="connsiteX208" fmla="*/ 5999116 w 12193200"/>
              <a:gd name="connsiteY208" fmla="*/ 0 h 6857999"/>
              <a:gd name="connsiteX209" fmla="*/ 6006316 w 12193200"/>
              <a:gd name="connsiteY209" fmla="*/ 0 h 6857999"/>
              <a:gd name="connsiteX210" fmla="*/ 6006316 w 12193200"/>
              <a:gd name="connsiteY210" fmla="*/ 183019 h 6857999"/>
              <a:gd name="connsiteX211" fmla="*/ 6184304 w 12193200"/>
              <a:gd name="connsiteY211" fmla="*/ 183019 h 6857999"/>
              <a:gd name="connsiteX212" fmla="*/ 6184304 w 12193200"/>
              <a:gd name="connsiteY212" fmla="*/ 0 h 6857999"/>
              <a:gd name="connsiteX213" fmla="*/ 6191504 w 12193200"/>
              <a:gd name="connsiteY213" fmla="*/ 0 h 6857999"/>
              <a:gd name="connsiteX214" fmla="*/ 6191504 w 12193200"/>
              <a:gd name="connsiteY214" fmla="*/ 183019 h 6857999"/>
              <a:gd name="connsiteX215" fmla="*/ 8999466 w 12193200"/>
              <a:gd name="connsiteY215" fmla="*/ 183019 h 6857999"/>
              <a:gd name="connsiteX216" fmla="*/ 8999466 w 12193200"/>
              <a:gd name="connsiteY216" fmla="*/ 0 h 6857999"/>
              <a:gd name="connsiteX217" fmla="*/ 9006666 w 12193200"/>
              <a:gd name="connsiteY217" fmla="*/ 0 h 6857999"/>
              <a:gd name="connsiteX218" fmla="*/ 9006666 w 12193200"/>
              <a:gd name="connsiteY218" fmla="*/ 183019 h 6857999"/>
              <a:gd name="connsiteX219" fmla="*/ 9186244 w 12193200"/>
              <a:gd name="connsiteY219" fmla="*/ 183019 h 6857999"/>
              <a:gd name="connsiteX220" fmla="*/ 9186244 w 12193200"/>
              <a:gd name="connsiteY220" fmla="*/ 1 h 6857999"/>
              <a:gd name="connsiteX221" fmla="*/ 9193444 w 12193200"/>
              <a:gd name="connsiteY221" fmla="*/ 1 h 6857999"/>
              <a:gd name="connsiteX222" fmla="*/ 9193444 w 12193200"/>
              <a:gd name="connsiteY222" fmla="*/ 183019 h 6857999"/>
              <a:gd name="connsiteX223" fmla="*/ 12001406 w 12193200"/>
              <a:gd name="connsiteY223" fmla="*/ 183019 h 6857999"/>
              <a:gd name="connsiteX224" fmla="*/ 12001406 w 12193200"/>
              <a:gd name="connsiteY224" fmla="*/ 1 h 6857999"/>
              <a:gd name="connsiteX225" fmla="*/ 12008606 w 12193200"/>
              <a:gd name="connsiteY225" fmla="*/ 1 h 6857999"/>
              <a:gd name="connsiteX226" fmla="*/ 12008606 w 12193200"/>
              <a:gd name="connsiteY226" fmla="*/ 183019 h 6857999"/>
              <a:gd name="connsiteX227" fmla="*/ 12193200 w 12193200"/>
              <a:gd name="connsiteY227" fmla="*/ 183019 h 6857999"/>
              <a:gd name="connsiteX228" fmla="*/ 12193200 w 12193200"/>
              <a:gd name="connsiteY228" fmla="*/ 190219 h 6857999"/>
              <a:gd name="connsiteX229" fmla="*/ 12008606 w 12193200"/>
              <a:gd name="connsiteY229" fmla="*/ 190219 h 6857999"/>
              <a:gd name="connsiteX230" fmla="*/ 12008606 w 12193200"/>
              <a:gd name="connsiteY230" fmla="*/ 1664102 h 6857999"/>
              <a:gd name="connsiteX231" fmla="*/ 12193200 w 12193200"/>
              <a:gd name="connsiteY231" fmla="*/ 1664102 h 6857999"/>
              <a:gd name="connsiteX232" fmla="*/ 12193200 w 12193200"/>
              <a:gd name="connsiteY232" fmla="*/ 1671302 h 6857999"/>
              <a:gd name="connsiteX233" fmla="*/ 12008606 w 12193200"/>
              <a:gd name="connsiteY233" fmla="*/ 1671302 h 6857999"/>
              <a:gd name="connsiteX234" fmla="*/ 12008606 w 12193200"/>
              <a:gd name="connsiteY234" fmla="*/ 1852040 h 6857999"/>
              <a:gd name="connsiteX235" fmla="*/ 12193200 w 12193200"/>
              <a:gd name="connsiteY235" fmla="*/ 1852040 h 6857999"/>
              <a:gd name="connsiteX236" fmla="*/ 12193200 w 12193200"/>
              <a:gd name="connsiteY236" fmla="*/ 1859240 h 6857999"/>
              <a:gd name="connsiteX237" fmla="*/ 12008606 w 12193200"/>
              <a:gd name="connsiteY237" fmla="*/ 1859240 h 6857999"/>
              <a:gd name="connsiteX238" fmla="*/ 12008606 w 12193200"/>
              <a:gd name="connsiteY238" fmla="*/ 3332115 h 6857999"/>
              <a:gd name="connsiteX239" fmla="*/ 12193200 w 12193200"/>
              <a:gd name="connsiteY239" fmla="*/ 3332115 h 6857999"/>
              <a:gd name="connsiteX240" fmla="*/ 12193200 w 12193200"/>
              <a:gd name="connsiteY240" fmla="*/ 3339315 h 6857999"/>
              <a:gd name="connsiteX241" fmla="*/ 12008606 w 12193200"/>
              <a:gd name="connsiteY241" fmla="*/ 3339315 h 6857999"/>
              <a:gd name="connsiteX242" fmla="*/ 12008606 w 12193200"/>
              <a:gd name="connsiteY242" fmla="*/ 3517303 h 6857999"/>
              <a:gd name="connsiteX243" fmla="*/ 12193200 w 12193200"/>
              <a:gd name="connsiteY243" fmla="*/ 3517303 h 6857999"/>
              <a:gd name="connsiteX244" fmla="*/ 12193200 w 12193200"/>
              <a:gd name="connsiteY244" fmla="*/ 3524503 h 6857999"/>
              <a:gd name="connsiteX245" fmla="*/ 12008606 w 12193200"/>
              <a:gd name="connsiteY245" fmla="*/ 3524503 h 6857999"/>
              <a:gd name="connsiteX246" fmla="*/ 12008606 w 12193200"/>
              <a:gd name="connsiteY246" fmla="*/ 4998966 h 6857999"/>
              <a:gd name="connsiteX247" fmla="*/ 12193200 w 12193200"/>
              <a:gd name="connsiteY247" fmla="*/ 4998966 h 6857999"/>
              <a:gd name="connsiteX248" fmla="*/ 12193200 w 12193200"/>
              <a:gd name="connsiteY248" fmla="*/ 5006166 h 6857999"/>
              <a:gd name="connsiteX249" fmla="*/ 12008606 w 12193200"/>
              <a:gd name="connsiteY249" fmla="*/ 5006166 h 6857999"/>
              <a:gd name="connsiteX250" fmla="*/ 12008606 w 12193200"/>
              <a:gd name="connsiteY250" fmla="*/ 5185743 h 6857999"/>
              <a:gd name="connsiteX251" fmla="*/ 12193200 w 12193200"/>
              <a:gd name="connsiteY251" fmla="*/ 5185743 h 6857999"/>
              <a:gd name="connsiteX252" fmla="*/ 12193200 w 12193200"/>
              <a:gd name="connsiteY252" fmla="*/ 5192943 h 6857999"/>
              <a:gd name="connsiteX253" fmla="*/ 12008606 w 12193200"/>
              <a:gd name="connsiteY253" fmla="*/ 5192943 h 6857999"/>
              <a:gd name="connsiteX254" fmla="*/ 12008606 w 12193200"/>
              <a:gd name="connsiteY254" fmla="*/ 6668993 h 6857999"/>
              <a:gd name="connsiteX255" fmla="*/ 12193200 w 12193200"/>
              <a:gd name="connsiteY255" fmla="*/ 6668993 h 6857999"/>
              <a:gd name="connsiteX256" fmla="*/ 12193200 w 12193200"/>
              <a:gd name="connsiteY256" fmla="*/ 6676193 h 6857999"/>
              <a:gd name="connsiteX257" fmla="*/ 12008606 w 12193200"/>
              <a:gd name="connsiteY257" fmla="*/ 6676193 h 6857999"/>
              <a:gd name="connsiteX258" fmla="*/ 12008606 w 12193200"/>
              <a:gd name="connsiteY258" fmla="*/ 6857999 h 6857999"/>
              <a:gd name="connsiteX259" fmla="*/ 12001406 w 12193200"/>
              <a:gd name="connsiteY259" fmla="*/ 6857999 h 6857999"/>
              <a:gd name="connsiteX260" fmla="*/ 12001406 w 12193200"/>
              <a:gd name="connsiteY260" fmla="*/ 6676193 h 6857999"/>
              <a:gd name="connsiteX261" fmla="*/ 9193444 w 12193200"/>
              <a:gd name="connsiteY261" fmla="*/ 6676193 h 6857999"/>
              <a:gd name="connsiteX262" fmla="*/ 9193444 w 12193200"/>
              <a:gd name="connsiteY262" fmla="*/ 6857999 h 6857999"/>
              <a:gd name="connsiteX263" fmla="*/ 9186244 w 12193200"/>
              <a:gd name="connsiteY263" fmla="*/ 6857999 h 6857999"/>
              <a:gd name="connsiteX264" fmla="*/ 9186244 w 12193200"/>
              <a:gd name="connsiteY264" fmla="*/ 6676193 h 6857999"/>
              <a:gd name="connsiteX265" fmla="*/ 9006666 w 12193200"/>
              <a:gd name="connsiteY265" fmla="*/ 6676193 h 6857999"/>
              <a:gd name="connsiteX266" fmla="*/ 9006666 w 12193200"/>
              <a:gd name="connsiteY266" fmla="*/ 6857999 h 6857999"/>
              <a:gd name="connsiteX267" fmla="*/ 8999466 w 12193200"/>
              <a:gd name="connsiteY267" fmla="*/ 6857999 h 6857999"/>
              <a:gd name="connsiteX268" fmla="*/ 8999466 w 12193200"/>
              <a:gd name="connsiteY268" fmla="*/ 6676193 h 6857999"/>
              <a:gd name="connsiteX269" fmla="*/ 6191504 w 12193200"/>
              <a:gd name="connsiteY269" fmla="*/ 6676193 h 6857999"/>
              <a:gd name="connsiteX270" fmla="*/ 6191504 w 12193200"/>
              <a:gd name="connsiteY270" fmla="*/ 6857999 h 6857999"/>
              <a:gd name="connsiteX271" fmla="*/ 6184304 w 12193200"/>
              <a:gd name="connsiteY271" fmla="*/ 6857999 h 6857999"/>
              <a:gd name="connsiteX272" fmla="*/ 6184304 w 12193200"/>
              <a:gd name="connsiteY272" fmla="*/ 6676193 h 6857999"/>
              <a:gd name="connsiteX273" fmla="*/ 6006316 w 12193200"/>
              <a:gd name="connsiteY273" fmla="*/ 6676193 h 6857999"/>
              <a:gd name="connsiteX274" fmla="*/ 6006316 w 12193200"/>
              <a:gd name="connsiteY274" fmla="*/ 6857999 h 6857999"/>
              <a:gd name="connsiteX275" fmla="*/ 5999116 w 12193200"/>
              <a:gd name="connsiteY275" fmla="*/ 6857999 h 6857999"/>
              <a:gd name="connsiteX276" fmla="*/ 5999116 w 12193200"/>
              <a:gd name="connsiteY276" fmla="*/ 6676193 h 6857999"/>
              <a:gd name="connsiteX277" fmla="*/ 3191152 w 12193200"/>
              <a:gd name="connsiteY277" fmla="*/ 6676193 h 6857999"/>
              <a:gd name="connsiteX278" fmla="*/ 3191152 w 12193200"/>
              <a:gd name="connsiteY278" fmla="*/ 6857999 h 6857999"/>
              <a:gd name="connsiteX279" fmla="*/ 3183952 w 12193200"/>
              <a:gd name="connsiteY279" fmla="*/ 6857999 h 6857999"/>
              <a:gd name="connsiteX280" fmla="*/ 3183952 w 12193200"/>
              <a:gd name="connsiteY280" fmla="*/ 6676193 h 6857999"/>
              <a:gd name="connsiteX281" fmla="*/ 3004803 w 12193200"/>
              <a:gd name="connsiteY281" fmla="*/ 6676193 h 6857999"/>
              <a:gd name="connsiteX282" fmla="*/ 3004803 w 12193200"/>
              <a:gd name="connsiteY282" fmla="*/ 6857999 h 6857999"/>
              <a:gd name="connsiteX283" fmla="*/ 2997602 w 12193200"/>
              <a:gd name="connsiteY283" fmla="*/ 6857999 h 6857999"/>
              <a:gd name="connsiteX284" fmla="*/ 2997602 w 12193200"/>
              <a:gd name="connsiteY284" fmla="*/ 6676193 h 6857999"/>
              <a:gd name="connsiteX285" fmla="*/ 190221 w 12193200"/>
              <a:gd name="connsiteY285" fmla="*/ 6676193 h 6857999"/>
              <a:gd name="connsiteX286" fmla="*/ 190221 w 12193200"/>
              <a:gd name="connsiteY286" fmla="*/ 6857999 h 6857999"/>
              <a:gd name="connsiteX287" fmla="*/ 183021 w 12193200"/>
              <a:gd name="connsiteY287" fmla="*/ 6857999 h 6857999"/>
              <a:gd name="connsiteX288" fmla="*/ 183021 w 12193200"/>
              <a:gd name="connsiteY288" fmla="*/ 6676193 h 6857999"/>
              <a:gd name="connsiteX289" fmla="*/ 0 w 12193200"/>
              <a:gd name="connsiteY289" fmla="*/ 6676193 h 6857999"/>
              <a:gd name="connsiteX290" fmla="*/ 0 w 12193200"/>
              <a:gd name="connsiteY290" fmla="*/ 6668993 h 6857999"/>
              <a:gd name="connsiteX291" fmla="*/ 183021 w 12193200"/>
              <a:gd name="connsiteY291" fmla="*/ 6668993 h 6857999"/>
              <a:gd name="connsiteX292" fmla="*/ 183021 w 12193200"/>
              <a:gd name="connsiteY292" fmla="*/ 5192943 h 6857999"/>
              <a:gd name="connsiteX293" fmla="*/ 0 w 12193200"/>
              <a:gd name="connsiteY293" fmla="*/ 5192943 h 6857999"/>
              <a:gd name="connsiteX294" fmla="*/ 0 w 12193200"/>
              <a:gd name="connsiteY294" fmla="*/ 5185743 h 6857999"/>
              <a:gd name="connsiteX295" fmla="*/ 183021 w 12193200"/>
              <a:gd name="connsiteY295" fmla="*/ 5185743 h 6857999"/>
              <a:gd name="connsiteX296" fmla="*/ 183021 w 12193200"/>
              <a:gd name="connsiteY296" fmla="*/ 5006166 h 6857999"/>
              <a:gd name="connsiteX297" fmla="*/ 1 w 12193200"/>
              <a:gd name="connsiteY297" fmla="*/ 5006166 h 6857999"/>
              <a:gd name="connsiteX298" fmla="*/ 1 w 12193200"/>
              <a:gd name="connsiteY298" fmla="*/ 4998966 h 6857999"/>
              <a:gd name="connsiteX299" fmla="*/ 183021 w 12193200"/>
              <a:gd name="connsiteY299" fmla="*/ 4998966 h 6857999"/>
              <a:gd name="connsiteX300" fmla="*/ 183021 w 12193200"/>
              <a:gd name="connsiteY300" fmla="*/ 3524503 h 6857999"/>
              <a:gd name="connsiteX301" fmla="*/ 1 w 12193200"/>
              <a:gd name="connsiteY301" fmla="*/ 3524503 h 6857999"/>
              <a:gd name="connsiteX302" fmla="*/ 1 w 12193200"/>
              <a:gd name="connsiteY302" fmla="*/ 3517303 h 6857999"/>
              <a:gd name="connsiteX303" fmla="*/ 183021 w 12193200"/>
              <a:gd name="connsiteY303" fmla="*/ 3517303 h 6857999"/>
              <a:gd name="connsiteX304" fmla="*/ 183021 w 12193200"/>
              <a:gd name="connsiteY304" fmla="*/ 3339315 h 6857999"/>
              <a:gd name="connsiteX305" fmla="*/ 1 w 12193200"/>
              <a:gd name="connsiteY305" fmla="*/ 3339315 h 6857999"/>
              <a:gd name="connsiteX306" fmla="*/ 1 w 12193200"/>
              <a:gd name="connsiteY306" fmla="*/ 3332115 h 6857999"/>
              <a:gd name="connsiteX307" fmla="*/ 183021 w 12193200"/>
              <a:gd name="connsiteY307" fmla="*/ 3332115 h 6857999"/>
              <a:gd name="connsiteX308" fmla="*/ 183021 w 12193200"/>
              <a:gd name="connsiteY308" fmla="*/ 1859240 h 6857999"/>
              <a:gd name="connsiteX309" fmla="*/ 1 w 12193200"/>
              <a:gd name="connsiteY309" fmla="*/ 1859240 h 6857999"/>
              <a:gd name="connsiteX310" fmla="*/ 1 w 12193200"/>
              <a:gd name="connsiteY310" fmla="*/ 1852040 h 6857999"/>
              <a:gd name="connsiteX311" fmla="*/ 183021 w 12193200"/>
              <a:gd name="connsiteY311" fmla="*/ 1852040 h 6857999"/>
              <a:gd name="connsiteX312" fmla="*/ 183021 w 12193200"/>
              <a:gd name="connsiteY312" fmla="*/ 1671302 h 6857999"/>
              <a:gd name="connsiteX313" fmla="*/ 1 w 12193200"/>
              <a:gd name="connsiteY313" fmla="*/ 1671302 h 6857999"/>
              <a:gd name="connsiteX314" fmla="*/ 1 w 12193200"/>
              <a:gd name="connsiteY314" fmla="*/ 1664102 h 6857999"/>
              <a:gd name="connsiteX315" fmla="*/ 183021 w 12193200"/>
              <a:gd name="connsiteY315" fmla="*/ 1664102 h 6857999"/>
              <a:gd name="connsiteX316" fmla="*/ 183021 w 12193200"/>
              <a:gd name="connsiteY316" fmla="*/ 190219 h 6857999"/>
              <a:gd name="connsiteX317" fmla="*/ 1 w 12193200"/>
              <a:gd name="connsiteY317" fmla="*/ 190219 h 6857999"/>
              <a:gd name="connsiteX318" fmla="*/ 1 w 12193200"/>
              <a:gd name="connsiteY318" fmla="*/ 183019 h 6857999"/>
              <a:gd name="connsiteX319" fmla="*/ 183021 w 12193200"/>
              <a:gd name="connsiteY319" fmla="*/ 18301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</a:cxnLst>
            <a:rect l="l" t="t" r="r" b="b"/>
            <a:pathLst>
              <a:path w="12193200" h="6857999">
                <a:moveTo>
                  <a:pt x="9193444" y="5192943"/>
                </a:moveTo>
                <a:lnTo>
                  <a:pt x="9193444" y="6668993"/>
                </a:lnTo>
                <a:lnTo>
                  <a:pt x="12001406" y="6668993"/>
                </a:lnTo>
                <a:lnTo>
                  <a:pt x="12001406" y="5192943"/>
                </a:lnTo>
                <a:close/>
                <a:moveTo>
                  <a:pt x="9006666" y="5192943"/>
                </a:moveTo>
                <a:lnTo>
                  <a:pt x="9006666" y="6668993"/>
                </a:lnTo>
                <a:lnTo>
                  <a:pt x="9186244" y="6668993"/>
                </a:lnTo>
                <a:lnTo>
                  <a:pt x="9186244" y="5192943"/>
                </a:lnTo>
                <a:close/>
                <a:moveTo>
                  <a:pt x="6191504" y="5192943"/>
                </a:moveTo>
                <a:lnTo>
                  <a:pt x="6191504" y="6668993"/>
                </a:lnTo>
                <a:lnTo>
                  <a:pt x="8999466" y="6668993"/>
                </a:lnTo>
                <a:lnTo>
                  <a:pt x="8999466" y="5192943"/>
                </a:lnTo>
                <a:close/>
                <a:moveTo>
                  <a:pt x="6006316" y="5192943"/>
                </a:moveTo>
                <a:lnTo>
                  <a:pt x="6006316" y="6668993"/>
                </a:lnTo>
                <a:lnTo>
                  <a:pt x="6184304" y="6668993"/>
                </a:lnTo>
                <a:lnTo>
                  <a:pt x="6184304" y="5192943"/>
                </a:lnTo>
                <a:close/>
                <a:moveTo>
                  <a:pt x="3191152" y="5192943"/>
                </a:moveTo>
                <a:lnTo>
                  <a:pt x="3191152" y="6668993"/>
                </a:lnTo>
                <a:lnTo>
                  <a:pt x="5999116" y="6668993"/>
                </a:lnTo>
                <a:lnTo>
                  <a:pt x="5999116" y="5192943"/>
                </a:lnTo>
                <a:close/>
                <a:moveTo>
                  <a:pt x="3004803" y="5192943"/>
                </a:moveTo>
                <a:lnTo>
                  <a:pt x="3004803" y="6668993"/>
                </a:lnTo>
                <a:lnTo>
                  <a:pt x="3183952" y="6668993"/>
                </a:lnTo>
                <a:lnTo>
                  <a:pt x="3183952" y="5192943"/>
                </a:lnTo>
                <a:close/>
                <a:moveTo>
                  <a:pt x="190221" y="5192943"/>
                </a:moveTo>
                <a:lnTo>
                  <a:pt x="190221" y="6668993"/>
                </a:lnTo>
                <a:lnTo>
                  <a:pt x="2997602" y="6668993"/>
                </a:lnTo>
                <a:lnTo>
                  <a:pt x="2997602" y="5192943"/>
                </a:lnTo>
                <a:close/>
                <a:moveTo>
                  <a:pt x="9193444" y="5006166"/>
                </a:moveTo>
                <a:lnTo>
                  <a:pt x="9193444" y="5185743"/>
                </a:lnTo>
                <a:lnTo>
                  <a:pt x="12001406" y="5185743"/>
                </a:lnTo>
                <a:lnTo>
                  <a:pt x="12001406" y="5006166"/>
                </a:lnTo>
                <a:close/>
                <a:moveTo>
                  <a:pt x="9006666" y="5006166"/>
                </a:moveTo>
                <a:lnTo>
                  <a:pt x="9006666" y="5185743"/>
                </a:lnTo>
                <a:lnTo>
                  <a:pt x="9186244" y="5185743"/>
                </a:lnTo>
                <a:lnTo>
                  <a:pt x="9186244" y="5006166"/>
                </a:lnTo>
                <a:close/>
                <a:moveTo>
                  <a:pt x="6191504" y="5006166"/>
                </a:moveTo>
                <a:lnTo>
                  <a:pt x="6191504" y="5185743"/>
                </a:lnTo>
                <a:lnTo>
                  <a:pt x="8999466" y="5185743"/>
                </a:lnTo>
                <a:lnTo>
                  <a:pt x="8999466" y="5006166"/>
                </a:lnTo>
                <a:close/>
                <a:moveTo>
                  <a:pt x="6006316" y="5006166"/>
                </a:moveTo>
                <a:lnTo>
                  <a:pt x="6006316" y="5185743"/>
                </a:lnTo>
                <a:lnTo>
                  <a:pt x="6184304" y="5185743"/>
                </a:lnTo>
                <a:lnTo>
                  <a:pt x="6184304" y="5006166"/>
                </a:lnTo>
                <a:close/>
                <a:moveTo>
                  <a:pt x="3191152" y="5006166"/>
                </a:moveTo>
                <a:lnTo>
                  <a:pt x="3191152" y="5185743"/>
                </a:lnTo>
                <a:lnTo>
                  <a:pt x="5999116" y="5185743"/>
                </a:lnTo>
                <a:lnTo>
                  <a:pt x="5999116" y="5006166"/>
                </a:lnTo>
                <a:close/>
                <a:moveTo>
                  <a:pt x="3004803" y="5006166"/>
                </a:moveTo>
                <a:lnTo>
                  <a:pt x="3004803" y="5185743"/>
                </a:lnTo>
                <a:lnTo>
                  <a:pt x="3183952" y="5185743"/>
                </a:lnTo>
                <a:lnTo>
                  <a:pt x="3183952" y="5006166"/>
                </a:lnTo>
                <a:close/>
                <a:moveTo>
                  <a:pt x="190221" y="5006166"/>
                </a:moveTo>
                <a:lnTo>
                  <a:pt x="190221" y="5185743"/>
                </a:lnTo>
                <a:lnTo>
                  <a:pt x="2997602" y="5185743"/>
                </a:lnTo>
                <a:lnTo>
                  <a:pt x="2997602" y="5006166"/>
                </a:lnTo>
                <a:close/>
                <a:moveTo>
                  <a:pt x="9193444" y="3524503"/>
                </a:moveTo>
                <a:lnTo>
                  <a:pt x="9193444" y="4998966"/>
                </a:lnTo>
                <a:lnTo>
                  <a:pt x="12001406" y="4998966"/>
                </a:lnTo>
                <a:lnTo>
                  <a:pt x="12001406" y="3524503"/>
                </a:lnTo>
                <a:close/>
                <a:moveTo>
                  <a:pt x="9006666" y="3524503"/>
                </a:moveTo>
                <a:lnTo>
                  <a:pt x="9006666" y="4998966"/>
                </a:lnTo>
                <a:lnTo>
                  <a:pt x="9186244" y="4998966"/>
                </a:lnTo>
                <a:lnTo>
                  <a:pt x="9186244" y="3524503"/>
                </a:lnTo>
                <a:close/>
                <a:moveTo>
                  <a:pt x="6191504" y="3524503"/>
                </a:moveTo>
                <a:lnTo>
                  <a:pt x="6191504" y="4998966"/>
                </a:lnTo>
                <a:lnTo>
                  <a:pt x="8999466" y="4998966"/>
                </a:lnTo>
                <a:lnTo>
                  <a:pt x="8999466" y="3524503"/>
                </a:lnTo>
                <a:close/>
                <a:moveTo>
                  <a:pt x="6006316" y="3524503"/>
                </a:moveTo>
                <a:lnTo>
                  <a:pt x="6006316" y="4998966"/>
                </a:lnTo>
                <a:lnTo>
                  <a:pt x="6184304" y="4998966"/>
                </a:lnTo>
                <a:lnTo>
                  <a:pt x="6184304" y="3524503"/>
                </a:lnTo>
                <a:close/>
                <a:moveTo>
                  <a:pt x="3191152" y="3524503"/>
                </a:moveTo>
                <a:lnTo>
                  <a:pt x="3191152" y="4998966"/>
                </a:lnTo>
                <a:lnTo>
                  <a:pt x="5999116" y="4998966"/>
                </a:lnTo>
                <a:lnTo>
                  <a:pt x="5999116" y="3524503"/>
                </a:lnTo>
                <a:close/>
                <a:moveTo>
                  <a:pt x="3004803" y="3524503"/>
                </a:moveTo>
                <a:lnTo>
                  <a:pt x="3004803" y="4998966"/>
                </a:lnTo>
                <a:lnTo>
                  <a:pt x="3183952" y="4998966"/>
                </a:lnTo>
                <a:lnTo>
                  <a:pt x="3183952" y="3524503"/>
                </a:lnTo>
                <a:close/>
                <a:moveTo>
                  <a:pt x="190221" y="3524503"/>
                </a:moveTo>
                <a:lnTo>
                  <a:pt x="190221" y="4998966"/>
                </a:lnTo>
                <a:lnTo>
                  <a:pt x="2997602" y="4998966"/>
                </a:lnTo>
                <a:lnTo>
                  <a:pt x="2997602" y="3524503"/>
                </a:lnTo>
                <a:close/>
                <a:moveTo>
                  <a:pt x="9193444" y="3339315"/>
                </a:moveTo>
                <a:lnTo>
                  <a:pt x="9193444" y="3517303"/>
                </a:lnTo>
                <a:lnTo>
                  <a:pt x="12001406" y="3517303"/>
                </a:lnTo>
                <a:lnTo>
                  <a:pt x="12001406" y="3339315"/>
                </a:lnTo>
                <a:close/>
                <a:moveTo>
                  <a:pt x="9006666" y="3339315"/>
                </a:moveTo>
                <a:lnTo>
                  <a:pt x="9006666" y="3517303"/>
                </a:lnTo>
                <a:lnTo>
                  <a:pt x="9186244" y="3517303"/>
                </a:lnTo>
                <a:lnTo>
                  <a:pt x="9186244" y="3339315"/>
                </a:lnTo>
                <a:close/>
                <a:moveTo>
                  <a:pt x="6191504" y="3339315"/>
                </a:moveTo>
                <a:lnTo>
                  <a:pt x="6191504" y="3517303"/>
                </a:lnTo>
                <a:lnTo>
                  <a:pt x="8999466" y="3517303"/>
                </a:lnTo>
                <a:lnTo>
                  <a:pt x="8999466" y="3339315"/>
                </a:lnTo>
                <a:close/>
                <a:moveTo>
                  <a:pt x="6006316" y="3339315"/>
                </a:moveTo>
                <a:lnTo>
                  <a:pt x="6006316" y="3517303"/>
                </a:lnTo>
                <a:lnTo>
                  <a:pt x="6184304" y="3517303"/>
                </a:lnTo>
                <a:lnTo>
                  <a:pt x="6184304" y="3339315"/>
                </a:lnTo>
                <a:close/>
                <a:moveTo>
                  <a:pt x="3191152" y="3339315"/>
                </a:moveTo>
                <a:lnTo>
                  <a:pt x="3191152" y="3517303"/>
                </a:lnTo>
                <a:lnTo>
                  <a:pt x="5999116" y="3517303"/>
                </a:lnTo>
                <a:lnTo>
                  <a:pt x="5999116" y="3339315"/>
                </a:lnTo>
                <a:close/>
                <a:moveTo>
                  <a:pt x="3004803" y="3339315"/>
                </a:moveTo>
                <a:lnTo>
                  <a:pt x="3004803" y="3517303"/>
                </a:lnTo>
                <a:lnTo>
                  <a:pt x="3183952" y="3517303"/>
                </a:lnTo>
                <a:lnTo>
                  <a:pt x="3183952" y="3339315"/>
                </a:lnTo>
                <a:close/>
                <a:moveTo>
                  <a:pt x="190221" y="3339315"/>
                </a:moveTo>
                <a:lnTo>
                  <a:pt x="190221" y="3517303"/>
                </a:lnTo>
                <a:lnTo>
                  <a:pt x="2997602" y="3517303"/>
                </a:lnTo>
                <a:lnTo>
                  <a:pt x="2997602" y="3339315"/>
                </a:lnTo>
                <a:close/>
                <a:moveTo>
                  <a:pt x="9193444" y="1859240"/>
                </a:moveTo>
                <a:lnTo>
                  <a:pt x="9193444" y="3332115"/>
                </a:lnTo>
                <a:lnTo>
                  <a:pt x="12001406" y="3332115"/>
                </a:lnTo>
                <a:lnTo>
                  <a:pt x="12001406" y="1859240"/>
                </a:lnTo>
                <a:close/>
                <a:moveTo>
                  <a:pt x="9006666" y="1859240"/>
                </a:moveTo>
                <a:lnTo>
                  <a:pt x="9006666" y="3332115"/>
                </a:lnTo>
                <a:lnTo>
                  <a:pt x="9186244" y="3332115"/>
                </a:lnTo>
                <a:lnTo>
                  <a:pt x="9186244" y="1859240"/>
                </a:lnTo>
                <a:close/>
                <a:moveTo>
                  <a:pt x="6191504" y="1859240"/>
                </a:moveTo>
                <a:lnTo>
                  <a:pt x="6191504" y="3332115"/>
                </a:lnTo>
                <a:lnTo>
                  <a:pt x="8999466" y="3332115"/>
                </a:lnTo>
                <a:lnTo>
                  <a:pt x="8999466" y="1859240"/>
                </a:lnTo>
                <a:close/>
                <a:moveTo>
                  <a:pt x="6006316" y="1859240"/>
                </a:moveTo>
                <a:lnTo>
                  <a:pt x="6006316" y="3332115"/>
                </a:lnTo>
                <a:lnTo>
                  <a:pt x="6184304" y="3332115"/>
                </a:lnTo>
                <a:lnTo>
                  <a:pt x="6184304" y="1859240"/>
                </a:lnTo>
                <a:close/>
                <a:moveTo>
                  <a:pt x="3191152" y="1859240"/>
                </a:moveTo>
                <a:lnTo>
                  <a:pt x="3191152" y="3332115"/>
                </a:lnTo>
                <a:lnTo>
                  <a:pt x="5999116" y="3332115"/>
                </a:lnTo>
                <a:lnTo>
                  <a:pt x="5999116" y="1859240"/>
                </a:lnTo>
                <a:close/>
                <a:moveTo>
                  <a:pt x="3004803" y="1859240"/>
                </a:moveTo>
                <a:lnTo>
                  <a:pt x="3004803" y="3332115"/>
                </a:lnTo>
                <a:lnTo>
                  <a:pt x="3183952" y="3332115"/>
                </a:lnTo>
                <a:lnTo>
                  <a:pt x="3183952" y="1859240"/>
                </a:lnTo>
                <a:close/>
                <a:moveTo>
                  <a:pt x="190221" y="1859240"/>
                </a:moveTo>
                <a:lnTo>
                  <a:pt x="190221" y="3332115"/>
                </a:lnTo>
                <a:lnTo>
                  <a:pt x="2997602" y="3332115"/>
                </a:lnTo>
                <a:lnTo>
                  <a:pt x="2997602" y="1859240"/>
                </a:lnTo>
                <a:close/>
                <a:moveTo>
                  <a:pt x="9193444" y="1671302"/>
                </a:moveTo>
                <a:lnTo>
                  <a:pt x="9193444" y="1852040"/>
                </a:lnTo>
                <a:lnTo>
                  <a:pt x="12001406" y="1852040"/>
                </a:lnTo>
                <a:lnTo>
                  <a:pt x="12001406" y="1671302"/>
                </a:lnTo>
                <a:close/>
                <a:moveTo>
                  <a:pt x="9006666" y="1671302"/>
                </a:moveTo>
                <a:lnTo>
                  <a:pt x="9006666" y="1852040"/>
                </a:lnTo>
                <a:lnTo>
                  <a:pt x="9186244" y="1852040"/>
                </a:lnTo>
                <a:lnTo>
                  <a:pt x="9186244" y="1671302"/>
                </a:lnTo>
                <a:close/>
                <a:moveTo>
                  <a:pt x="6191504" y="1671302"/>
                </a:moveTo>
                <a:lnTo>
                  <a:pt x="6191504" y="1852040"/>
                </a:lnTo>
                <a:lnTo>
                  <a:pt x="8999466" y="1852040"/>
                </a:lnTo>
                <a:lnTo>
                  <a:pt x="8999466" y="1671302"/>
                </a:lnTo>
                <a:close/>
                <a:moveTo>
                  <a:pt x="6006316" y="1671302"/>
                </a:moveTo>
                <a:lnTo>
                  <a:pt x="6006316" y="1852040"/>
                </a:lnTo>
                <a:lnTo>
                  <a:pt x="6184304" y="1852040"/>
                </a:lnTo>
                <a:lnTo>
                  <a:pt x="6184304" y="1671302"/>
                </a:lnTo>
                <a:close/>
                <a:moveTo>
                  <a:pt x="3191152" y="1671302"/>
                </a:moveTo>
                <a:lnTo>
                  <a:pt x="3191152" y="1852040"/>
                </a:lnTo>
                <a:lnTo>
                  <a:pt x="5999116" y="1852040"/>
                </a:lnTo>
                <a:lnTo>
                  <a:pt x="5999116" y="1671302"/>
                </a:lnTo>
                <a:close/>
                <a:moveTo>
                  <a:pt x="3004803" y="1671302"/>
                </a:moveTo>
                <a:lnTo>
                  <a:pt x="3004803" y="1852040"/>
                </a:lnTo>
                <a:lnTo>
                  <a:pt x="3183952" y="1852040"/>
                </a:lnTo>
                <a:lnTo>
                  <a:pt x="3183952" y="1671302"/>
                </a:lnTo>
                <a:close/>
                <a:moveTo>
                  <a:pt x="190221" y="1671302"/>
                </a:moveTo>
                <a:lnTo>
                  <a:pt x="190221" y="1852040"/>
                </a:lnTo>
                <a:lnTo>
                  <a:pt x="2997602" y="1852040"/>
                </a:lnTo>
                <a:lnTo>
                  <a:pt x="2997602" y="1671302"/>
                </a:lnTo>
                <a:close/>
                <a:moveTo>
                  <a:pt x="9193444" y="190219"/>
                </a:moveTo>
                <a:lnTo>
                  <a:pt x="9193444" y="1664102"/>
                </a:lnTo>
                <a:lnTo>
                  <a:pt x="12001406" y="1664102"/>
                </a:lnTo>
                <a:lnTo>
                  <a:pt x="12001406" y="190219"/>
                </a:lnTo>
                <a:close/>
                <a:moveTo>
                  <a:pt x="9006666" y="190219"/>
                </a:moveTo>
                <a:lnTo>
                  <a:pt x="9006666" y="1664102"/>
                </a:lnTo>
                <a:lnTo>
                  <a:pt x="9186244" y="1664102"/>
                </a:lnTo>
                <a:lnTo>
                  <a:pt x="9186244" y="190219"/>
                </a:lnTo>
                <a:close/>
                <a:moveTo>
                  <a:pt x="6191504" y="190219"/>
                </a:moveTo>
                <a:lnTo>
                  <a:pt x="6191504" y="1664102"/>
                </a:lnTo>
                <a:lnTo>
                  <a:pt x="8999466" y="1664102"/>
                </a:lnTo>
                <a:lnTo>
                  <a:pt x="8999466" y="190219"/>
                </a:lnTo>
                <a:close/>
                <a:moveTo>
                  <a:pt x="6006316" y="190219"/>
                </a:moveTo>
                <a:lnTo>
                  <a:pt x="6006316" y="1664102"/>
                </a:lnTo>
                <a:lnTo>
                  <a:pt x="6184304" y="1664102"/>
                </a:lnTo>
                <a:lnTo>
                  <a:pt x="6184304" y="190219"/>
                </a:lnTo>
                <a:close/>
                <a:moveTo>
                  <a:pt x="3191152" y="190219"/>
                </a:moveTo>
                <a:lnTo>
                  <a:pt x="3191152" y="1664102"/>
                </a:lnTo>
                <a:lnTo>
                  <a:pt x="5999116" y="1664102"/>
                </a:lnTo>
                <a:lnTo>
                  <a:pt x="5999116" y="190219"/>
                </a:lnTo>
                <a:close/>
                <a:moveTo>
                  <a:pt x="3004803" y="190219"/>
                </a:moveTo>
                <a:lnTo>
                  <a:pt x="3004803" y="1664102"/>
                </a:lnTo>
                <a:lnTo>
                  <a:pt x="3183952" y="1664102"/>
                </a:lnTo>
                <a:lnTo>
                  <a:pt x="3183952" y="190219"/>
                </a:lnTo>
                <a:close/>
                <a:moveTo>
                  <a:pt x="190221" y="190219"/>
                </a:moveTo>
                <a:lnTo>
                  <a:pt x="190221" y="1664102"/>
                </a:lnTo>
                <a:lnTo>
                  <a:pt x="2997602" y="1664102"/>
                </a:lnTo>
                <a:lnTo>
                  <a:pt x="2997602" y="190219"/>
                </a:lnTo>
                <a:close/>
                <a:moveTo>
                  <a:pt x="183021" y="0"/>
                </a:moveTo>
                <a:lnTo>
                  <a:pt x="190221" y="0"/>
                </a:lnTo>
                <a:lnTo>
                  <a:pt x="190221" y="183019"/>
                </a:lnTo>
                <a:lnTo>
                  <a:pt x="2997602" y="183019"/>
                </a:lnTo>
                <a:lnTo>
                  <a:pt x="2997602" y="0"/>
                </a:lnTo>
                <a:lnTo>
                  <a:pt x="3004803" y="0"/>
                </a:lnTo>
                <a:lnTo>
                  <a:pt x="3004803" y="183019"/>
                </a:lnTo>
                <a:lnTo>
                  <a:pt x="3183952" y="183019"/>
                </a:lnTo>
                <a:lnTo>
                  <a:pt x="3183952" y="0"/>
                </a:lnTo>
                <a:lnTo>
                  <a:pt x="3191152" y="0"/>
                </a:lnTo>
                <a:lnTo>
                  <a:pt x="3191152" y="183019"/>
                </a:lnTo>
                <a:lnTo>
                  <a:pt x="5999116" y="183019"/>
                </a:lnTo>
                <a:lnTo>
                  <a:pt x="5999116" y="0"/>
                </a:lnTo>
                <a:lnTo>
                  <a:pt x="6006316" y="0"/>
                </a:lnTo>
                <a:lnTo>
                  <a:pt x="6006316" y="183019"/>
                </a:lnTo>
                <a:lnTo>
                  <a:pt x="6184304" y="183019"/>
                </a:lnTo>
                <a:lnTo>
                  <a:pt x="6184304" y="0"/>
                </a:lnTo>
                <a:lnTo>
                  <a:pt x="6191504" y="0"/>
                </a:lnTo>
                <a:lnTo>
                  <a:pt x="6191504" y="183019"/>
                </a:lnTo>
                <a:lnTo>
                  <a:pt x="8999466" y="183019"/>
                </a:lnTo>
                <a:lnTo>
                  <a:pt x="8999466" y="0"/>
                </a:lnTo>
                <a:lnTo>
                  <a:pt x="9006666" y="0"/>
                </a:lnTo>
                <a:lnTo>
                  <a:pt x="9006666" y="183019"/>
                </a:lnTo>
                <a:lnTo>
                  <a:pt x="9186244" y="183019"/>
                </a:lnTo>
                <a:lnTo>
                  <a:pt x="9186244" y="1"/>
                </a:lnTo>
                <a:lnTo>
                  <a:pt x="9193444" y="1"/>
                </a:lnTo>
                <a:lnTo>
                  <a:pt x="9193444" y="183019"/>
                </a:lnTo>
                <a:lnTo>
                  <a:pt x="12001406" y="183019"/>
                </a:lnTo>
                <a:lnTo>
                  <a:pt x="12001406" y="1"/>
                </a:lnTo>
                <a:lnTo>
                  <a:pt x="12008606" y="1"/>
                </a:lnTo>
                <a:lnTo>
                  <a:pt x="12008606" y="183019"/>
                </a:lnTo>
                <a:lnTo>
                  <a:pt x="12193200" y="183019"/>
                </a:lnTo>
                <a:lnTo>
                  <a:pt x="12193200" y="190219"/>
                </a:lnTo>
                <a:lnTo>
                  <a:pt x="12008606" y="190219"/>
                </a:lnTo>
                <a:lnTo>
                  <a:pt x="12008606" y="1664102"/>
                </a:lnTo>
                <a:lnTo>
                  <a:pt x="12193200" y="1664102"/>
                </a:lnTo>
                <a:lnTo>
                  <a:pt x="12193200" y="1671302"/>
                </a:lnTo>
                <a:lnTo>
                  <a:pt x="12008606" y="1671302"/>
                </a:lnTo>
                <a:lnTo>
                  <a:pt x="12008606" y="1852040"/>
                </a:lnTo>
                <a:lnTo>
                  <a:pt x="12193200" y="1852040"/>
                </a:lnTo>
                <a:lnTo>
                  <a:pt x="12193200" y="1859240"/>
                </a:lnTo>
                <a:lnTo>
                  <a:pt x="12008606" y="1859240"/>
                </a:lnTo>
                <a:lnTo>
                  <a:pt x="12008606" y="3332115"/>
                </a:lnTo>
                <a:lnTo>
                  <a:pt x="12193200" y="3332115"/>
                </a:lnTo>
                <a:lnTo>
                  <a:pt x="12193200" y="3339315"/>
                </a:lnTo>
                <a:lnTo>
                  <a:pt x="12008606" y="3339315"/>
                </a:lnTo>
                <a:lnTo>
                  <a:pt x="12008606" y="3517303"/>
                </a:lnTo>
                <a:lnTo>
                  <a:pt x="12193200" y="3517303"/>
                </a:lnTo>
                <a:lnTo>
                  <a:pt x="12193200" y="3524503"/>
                </a:lnTo>
                <a:lnTo>
                  <a:pt x="12008606" y="3524503"/>
                </a:lnTo>
                <a:lnTo>
                  <a:pt x="12008606" y="4998966"/>
                </a:lnTo>
                <a:lnTo>
                  <a:pt x="12193200" y="4998966"/>
                </a:lnTo>
                <a:lnTo>
                  <a:pt x="12193200" y="5006166"/>
                </a:lnTo>
                <a:lnTo>
                  <a:pt x="12008606" y="5006166"/>
                </a:lnTo>
                <a:lnTo>
                  <a:pt x="12008606" y="5185743"/>
                </a:lnTo>
                <a:lnTo>
                  <a:pt x="12193200" y="5185743"/>
                </a:lnTo>
                <a:lnTo>
                  <a:pt x="12193200" y="5192943"/>
                </a:lnTo>
                <a:lnTo>
                  <a:pt x="12008606" y="5192943"/>
                </a:lnTo>
                <a:lnTo>
                  <a:pt x="12008606" y="6668993"/>
                </a:lnTo>
                <a:lnTo>
                  <a:pt x="12193200" y="6668993"/>
                </a:lnTo>
                <a:lnTo>
                  <a:pt x="12193200" y="6676193"/>
                </a:lnTo>
                <a:lnTo>
                  <a:pt x="12008606" y="6676193"/>
                </a:lnTo>
                <a:lnTo>
                  <a:pt x="12008606" y="6857999"/>
                </a:lnTo>
                <a:lnTo>
                  <a:pt x="12001406" y="6857999"/>
                </a:lnTo>
                <a:lnTo>
                  <a:pt x="12001406" y="6676193"/>
                </a:lnTo>
                <a:lnTo>
                  <a:pt x="9193444" y="6676193"/>
                </a:lnTo>
                <a:lnTo>
                  <a:pt x="9193444" y="6857999"/>
                </a:lnTo>
                <a:lnTo>
                  <a:pt x="9186244" y="6857999"/>
                </a:lnTo>
                <a:lnTo>
                  <a:pt x="9186244" y="6676193"/>
                </a:lnTo>
                <a:lnTo>
                  <a:pt x="9006666" y="6676193"/>
                </a:lnTo>
                <a:lnTo>
                  <a:pt x="9006666" y="6857999"/>
                </a:lnTo>
                <a:lnTo>
                  <a:pt x="8999466" y="6857999"/>
                </a:lnTo>
                <a:lnTo>
                  <a:pt x="8999466" y="6676193"/>
                </a:lnTo>
                <a:lnTo>
                  <a:pt x="6191504" y="6676193"/>
                </a:lnTo>
                <a:lnTo>
                  <a:pt x="6191504" y="6857999"/>
                </a:lnTo>
                <a:lnTo>
                  <a:pt x="6184304" y="6857999"/>
                </a:lnTo>
                <a:lnTo>
                  <a:pt x="6184304" y="6676193"/>
                </a:lnTo>
                <a:lnTo>
                  <a:pt x="6006316" y="6676193"/>
                </a:lnTo>
                <a:lnTo>
                  <a:pt x="6006316" y="6857999"/>
                </a:lnTo>
                <a:lnTo>
                  <a:pt x="5999116" y="6857999"/>
                </a:lnTo>
                <a:lnTo>
                  <a:pt x="5999116" y="6676193"/>
                </a:lnTo>
                <a:lnTo>
                  <a:pt x="3191152" y="6676193"/>
                </a:lnTo>
                <a:lnTo>
                  <a:pt x="3191152" y="6857999"/>
                </a:lnTo>
                <a:lnTo>
                  <a:pt x="3183952" y="6857999"/>
                </a:lnTo>
                <a:lnTo>
                  <a:pt x="3183952" y="6676193"/>
                </a:lnTo>
                <a:lnTo>
                  <a:pt x="3004803" y="6676193"/>
                </a:lnTo>
                <a:lnTo>
                  <a:pt x="3004803" y="6857999"/>
                </a:lnTo>
                <a:lnTo>
                  <a:pt x="2997602" y="6857999"/>
                </a:lnTo>
                <a:lnTo>
                  <a:pt x="2997602" y="6676193"/>
                </a:lnTo>
                <a:lnTo>
                  <a:pt x="190221" y="6676193"/>
                </a:lnTo>
                <a:lnTo>
                  <a:pt x="190221" y="6857999"/>
                </a:lnTo>
                <a:lnTo>
                  <a:pt x="183021" y="6857999"/>
                </a:lnTo>
                <a:lnTo>
                  <a:pt x="183021" y="6676193"/>
                </a:lnTo>
                <a:lnTo>
                  <a:pt x="0" y="6676193"/>
                </a:lnTo>
                <a:lnTo>
                  <a:pt x="0" y="6668993"/>
                </a:lnTo>
                <a:lnTo>
                  <a:pt x="183021" y="6668993"/>
                </a:lnTo>
                <a:lnTo>
                  <a:pt x="183021" y="5192943"/>
                </a:lnTo>
                <a:lnTo>
                  <a:pt x="0" y="5192943"/>
                </a:lnTo>
                <a:lnTo>
                  <a:pt x="0" y="5185743"/>
                </a:lnTo>
                <a:lnTo>
                  <a:pt x="183021" y="5185743"/>
                </a:lnTo>
                <a:lnTo>
                  <a:pt x="183021" y="5006166"/>
                </a:lnTo>
                <a:lnTo>
                  <a:pt x="1" y="5006166"/>
                </a:lnTo>
                <a:lnTo>
                  <a:pt x="1" y="4998966"/>
                </a:lnTo>
                <a:lnTo>
                  <a:pt x="183021" y="4998966"/>
                </a:lnTo>
                <a:lnTo>
                  <a:pt x="183021" y="3524503"/>
                </a:lnTo>
                <a:lnTo>
                  <a:pt x="1" y="3524503"/>
                </a:lnTo>
                <a:lnTo>
                  <a:pt x="1" y="3517303"/>
                </a:lnTo>
                <a:lnTo>
                  <a:pt x="183021" y="3517303"/>
                </a:lnTo>
                <a:lnTo>
                  <a:pt x="183021" y="3339315"/>
                </a:lnTo>
                <a:lnTo>
                  <a:pt x="1" y="3339315"/>
                </a:lnTo>
                <a:lnTo>
                  <a:pt x="1" y="3332115"/>
                </a:lnTo>
                <a:lnTo>
                  <a:pt x="183021" y="3332115"/>
                </a:lnTo>
                <a:lnTo>
                  <a:pt x="183021" y="1859240"/>
                </a:lnTo>
                <a:lnTo>
                  <a:pt x="1" y="1859240"/>
                </a:lnTo>
                <a:lnTo>
                  <a:pt x="1" y="1852040"/>
                </a:lnTo>
                <a:lnTo>
                  <a:pt x="183021" y="1852040"/>
                </a:lnTo>
                <a:lnTo>
                  <a:pt x="183021" y="1671302"/>
                </a:lnTo>
                <a:lnTo>
                  <a:pt x="1" y="1671302"/>
                </a:lnTo>
                <a:lnTo>
                  <a:pt x="1" y="1664102"/>
                </a:lnTo>
                <a:lnTo>
                  <a:pt x="183021" y="1664102"/>
                </a:lnTo>
                <a:lnTo>
                  <a:pt x="183021" y="190219"/>
                </a:lnTo>
                <a:lnTo>
                  <a:pt x="1" y="190219"/>
                </a:lnTo>
                <a:lnTo>
                  <a:pt x="1" y="183019"/>
                </a:lnTo>
                <a:lnTo>
                  <a:pt x="183021" y="183019"/>
                </a:lnTo>
                <a:close/>
              </a:path>
            </a:pathLst>
          </a:custGeom>
          <a:solidFill>
            <a:srgbClr val="2A4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9" name="Logo">
            <a:extLst>
              <a:ext uri="{FF2B5EF4-FFF2-40B4-BE49-F238E27FC236}">
                <a16:creationId xmlns:a16="http://schemas.microsoft.com/office/drawing/2014/main" id="{52AB567F-D7C7-D77C-D184-10CED8C1B424}"/>
              </a:ext>
            </a:extLst>
          </p:cNvPr>
          <p:cNvSpPr/>
          <p:nvPr userDrawn="1"/>
        </p:nvSpPr>
        <p:spPr bwMode="white">
          <a:xfrm>
            <a:off x="190502" y="6556701"/>
            <a:ext cx="936626" cy="142550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3" name="Agenda title">
            <a:extLst>
              <a:ext uri="{FF2B5EF4-FFF2-40B4-BE49-F238E27FC236}">
                <a16:creationId xmlns:a16="http://schemas.microsoft.com/office/drawing/2014/main" id="{C2632451-B23C-4B02-C331-037EDD532064}"/>
              </a:ext>
            </a:extLst>
          </p:cNvPr>
          <p:cNvSpPr txBox="1"/>
          <p:nvPr userDrawn="1"/>
        </p:nvSpPr>
        <p:spPr bwMode="white">
          <a:xfrm>
            <a:off x="185738" y="1807369"/>
            <a:ext cx="101917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</a:rPr>
              <a:t>Agenda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2974183" y="1706106"/>
            <a:ext cx="9030491" cy="4054476"/>
          </a:xfrm>
        </p:spPr>
        <p:txBody>
          <a:bodyPr tIns="108000"/>
          <a:lstStyle>
            <a:lvl1pPr marL="432000" indent="-432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n"/>
              <a:defRPr sz="3200" b="0">
                <a:solidFill>
                  <a:schemeClr val="tx1"/>
                </a:solidFill>
              </a:defRPr>
            </a:lvl1pPr>
            <a:lvl2pPr marL="435600" indent="-4356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ct val="85000"/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</a:defRPr>
            </a:lvl2pPr>
            <a:lvl3pPr marL="432000" indent="-432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n"/>
              <a:defRPr sz="3200" b="0">
                <a:solidFill>
                  <a:schemeClr val="tx1"/>
                </a:solidFill>
              </a:defRPr>
            </a:lvl3pPr>
            <a:lvl4pPr marL="435600" indent="-435600">
              <a:lnSpc>
                <a:spcPct val="115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</a:defRPr>
            </a:lvl4pPr>
            <a:lvl5pPr marL="432000" indent="-432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n"/>
              <a:defRPr sz="3200" b="0">
                <a:solidFill>
                  <a:schemeClr val="tx1"/>
                </a:solidFill>
              </a:defRPr>
            </a:lvl5pPr>
            <a:lvl6pPr marL="435600" indent="-4356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ct val="85000"/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</a:defRPr>
            </a:lvl6pPr>
            <a:lvl7pPr marL="432000" indent="-432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n"/>
              <a:defRPr sz="3200" b="0">
                <a:solidFill>
                  <a:schemeClr val="tx1"/>
                </a:solidFill>
              </a:defRPr>
            </a:lvl7pPr>
            <a:lvl8pPr marL="435600" indent="-4356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ct val="85000"/>
              <a:buFont typeface="Arial" panose="020B0604020202020204" pitchFamily="34" charset="0"/>
              <a:buChar char="​"/>
              <a:defRPr sz="1400" b="0">
                <a:solidFill>
                  <a:schemeClr val="tx1"/>
                </a:solidFill>
              </a:defRPr>
            </a:lvl8pPr>
            <a:lvl9pPr marL="432000" indent="-432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n"/>
              <a:defRPr sz="32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/>
              <a:t>Click to add agenda point                          Enter &amp; TAB for next text level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BF71D63-C597-5855-FF01-7A48890671A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9165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9E3CC-F8D9-E4D2-53FB-34B562BB9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CA0588-7DC1-672A-A908-3309F5F21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6CB59-9809-43F5-F5BF-3F70FA4C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9409-FBBB-7D47-8004-C29E43AEA7CB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DF34A-8751-88EC-651C-038914A90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C8662-1931-A1E7-7AE5-BF8911D1F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762B8-16C2-F944-BBE2-85D85B8FD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843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ong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s">
            <a:extLst>
              <a:ext uri="{FF2B5EF4-FFF2-40B4-BE49-F238E27FC236}">
                <a16:creationId xmlns:a16="http://schemas.microsoft.com/office/drawing/2014/main" id="{AA7BFD65-08C9-1340-556F-7990CE9ABBFE}"/>
              </a:ext>
            </a:extLst>
          </p:cNvPr>
          <p:cNvSpPr>
            <a:spLocks/>
          </p:cNvSpPr>
          <p:nvPr userDrawn="1"/>
        </p:nvSpPr>
        <p:spPr>
          <a:xfrm>
            <a:off x="-1200" y="-3600"/>
            <a:ext cx="12193200" cy="6861600"/>
          </a:xfrm>
          <a:prstGeom prst="rect">
            <a:avLst/>
          </a:prstGeom>
          <a:solidFill>
            <a:srgbClr val="E7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sp>
        <p:nvSpPr>
          <p:cNvPr id="5" name="Grid">
            <a:extLst>
              <a:ext uri="{FF2B5EF4-FFF2-40B4-BE49-F238E27FC236}">
                <a16:creationId xmlns:a16="http://schemas.microsoft.com/office/drawing/2014/main" id="{EA445E9E-B98F-C4E5-5966-49E72CD8BDA7}"/>
              </a:ext>
            </a:extLst>
          </p:cNvPr>
          <p:cNvSpPr/>
          <p:nvPr userDrawn="1"/>
        </p:nvSpPr>
        <p:spPr>
          <a:xfrm>
            <a:off x="0" y="2"/>
            <a:ext cx="12193200" cy="6857999"/>
          </a:xfrm>
          <a:custGeom>
            <a:avLst/>
            <a:gdLst>
              <a:gd name="connsiteX0" fmla="*/ 9193444 w 12193200"/>
              <a:gd name="connsiteY0" fmla="*/ 5192943 h 6857999"/>
              <a:gd name="connsiteX1" fmla="*/ 9193444 w 12193200"/>
              <a:gd name="connsiteY1" fmla="*/ 6668993 h 6857999"/>
              <a:gd name="connsiteX2" fmla="*/ 12001406 w 12193200"/>
              <a:gd name="connsiteY2" fmla="*/ 6668993 h 6857999"/>
              <a:gd name="connsiteX3" fmla="*/ 12001406 w 12193200"/>
              <a:gd name="connsiteY3" fmla="*/ 5192943 h 6857999"/>
              <a:gd name="connsiteX4" fmla="*/ 9006666 w 12193200"/>
              <a:gd name="connsiteY4" fmla="*/ 5192943 h 6857999"/>
              <a:gd name="connsiteX5" fmla="*/ 9006666 w 12193200"/>
              <a:gd name="connsiteY5" fmla="*/ 6668993 h 6857999"/>
              <a:gd name="connsiteX6" fmla="*/ 9186244 w 12193200"/>
              <a:gd name="connsiteY6" fmla="*/ 6668993 h 6857999"/>
              <a:gd name="connsiteX7" fmla="*/ 9186244 w 12193200"/>
              <a:gd name="connsiteY7" fmla="*/ 5192943 h 6857999"/>
              <a:gd name="connsiteX8" fmla="*/ 6191504 w 12193200"/>
              <a:gd name="connsiteY8" fmla="*/ 5192943 h 6857999"/>
              <a:gd name="connsiteX9" fmla="*/ 6191504 w 12193200"/>
              <a:gd name="connsiteY9" fmla="*/ 6668993 h 6857999"/>
              <a:gd name="connsiteX10" fmla="*/ 8999466 w 12193200"/>
              <a:gd name="connsiteY10" fmla="*/ 6668993 h 6857999"/>
              <a:gd name="connsiteX11" fmla="*/ 8999466 w 12193200"/>
              <a:gd name="connsiteY11" fmla="*/ 5192943 h 6857999"/>
              <a:gd name="connsiteX12" fmla="*/ 6006316 w 12193200"/>
              <a:gd name="connsiteY12" fmla="*/ 5192943 h 6857999"/>
              <a:gd name="connsiteX13" fmla="*/ 6006316 w 12193200"/>
              <a:gd name="connsiteY13" fmla="*/ 6668993 h 6857999"/>
              <a:gd name="connsiteX14" fmla="*/ 6184304 w 12193200"/>
              <a:gd name="connsiteY14" fmla="*/ 6668993 h 6857999"/>
              <a:gd name="connsiteX15" fmla="*/ 6184304 w 12193200"/>
              <a:gd name="connsiteY15" fmla="*/ 5192943 h 6857999"/>
              <a:gd name="connsiteX16" fmla="*/ 3191152 w 12193200"/>
              <a:gd name="connsiteY16" fmla="*/ 5192943 h 6857999"/>
              <a:gd name="connsiteX17" fmla="*/ 3191152 w 12193200"/>
              <a:gd name="connsiteY17" fmla="*/ 6668993 h 6857999"/>
              <a:gd name="connsiteX18" fmla="*/ 5999116 w 12193200"/>
              <a:gd name="connsiteY18" fmla="*/ 6668993 h 6857999"/>
              <a:gd name="connsiteX19" fmla="*/ 5999116 w 12193200"/>
              <a:gd name="connsiteY19" fmla="*/ 5192943 h 6857999"/>
              <a:gd name="connsiteX20" fmla="*/ 3004803 w 12193200"/>
              <a:gd name="connsiteY20" fmla="*/ 5192943 h 6857999"/>
              <a:gd name="connsiteX21" fmla="*/ 3004803 w 12193200"/>
              <a:gd name="connsiteY21" fmla="*/ 6668993 h 6857999"/>
              <a:gd name="connsiteX22" fmla="*/ 3183952 w 12193200"/>
              <a:gd name="connsiteY22" fmla="*/ 6668993 h 6857999"/>
              <a:gd name="connsiteX23" fmla="*/ 3183952 w 12193200"/>
              <a:gd name="connsiteY23" fmla="*/ 5192943 h 6857999"/>
              <a:gd name="connsiteX24" fmla="*/ 190221 w 12193200"/>
              <a:gd name="connsiteY24" fmla="*/ 5192943 h 6857999"/>
              <a:gd name="connsiteX25" fmla="*/ 190221 w 12193200"/>
              <a:gd name="connsiteY25" fmla="*/ 6668993 h 6857999"/>
              <a:gd name="connsiteX26" fmla="*/ 2997602 w 12193200"/>
              <a:gd name="connsiteY26" fmla="*/ 6668993 h 6857999"/>
              <a:gd name="connsiteX27" fmla="*/ 2997602 w 12193200"/>
              <a:gd name="connsiteY27" fmla="*/ 5192943 h 6857999"/>
              <a:gd name="connsiteX28" fmla="*/ 9193444 w 12193200"/>
              <a:gd name="connsiteY28" fmla="*/ 5006166 h 6857999"/>
              <a:gd name="connsiteX29" fmla="*/ 9193444 w 12193200"/>
              <a:gd name="connsiteY29" fmla="*/ 5185743 h 6857999"/>
              <a:gd name="connsiteX30" fmla="*/ 12001406 w 12193200"/>
              <a:gd name="connsiteY30" fmla="*/ 5185743 h 6857999"/>
              <a:gd name="connsiteX31" fmla="*/ 12001406 w 12193200"/>
              <a:gd name="connsiteY31" fmla="*/ 5006166 h 6857999"/>
              <a:gd name="connsiteX32" fmla="*/ 9006666 w 12193200"/>
              <a:gd name="connsiteY32" fmla="*/ 5006166 h 6857999"/>
              <a:gd name="connsiteX33" fmla="*/ 9006666 w 12193200"/>
              <a:gd name="connsiteY33" fmla="*/ 5185743 h 6857999"/>
              <a:gd name="connsiteX34" fmla="*/ 9186244 w 12193200"/>
              <a:gd name="connsiteY34" fmla="*/ 5185743 h 6857999"/>
              <a:gd name="connsiteX35" fmla="*/ 9186244 w 12193200"/>
              <a:gd name="connsiteY35" fmla="*/ 5006166 h 6857999"/>
              <a:gd name="connsiteX36" fmla="*/ 6191504 w 12193200"/>
              <a:gd name="connsiteY36" fmla="*/ 5006166 h 6857999"/>
              <a:gd name="connsiteX37" fmla="*/ 6191504 w 12193200"/>
              <a:gd name="connsiteY37" fmla="*/ 5185743 h 6857999"/>
              <a:gd name="connsiteX38" fmla="*/ 8999466 w 12193200"/>
              <a:gd name="connsiteY38" fmla="*/ 5185743 h 6857999"/>
              <a:gd name="connsiteX39" fmla="*/ 8999466 w 12193200"/>
              <a:gd name="connsiteY39" fmla="*/ 5006166 h 6857999"/>
              <a:gd name="connsiteX40" fmla="*/ 6006316 w 12193200"/>
              <a:gd name="connsiteY40" fmla="*/ 5006166 h 6857999"/>
              <a:gd name="connsiteX41" fmla="*/ 6006316 w 12193200"/>
              <a:gd name="connsiteY41" fmla="*/ 5185743 h 6857999"/>
              <a:gd name="connsiteX42" fmla="*/ 6184304 w 12193200"/>
              <a:gd name="connsiteY42" fmla="*/ 5185743 h 6857999"/>
              <a:gd name="connsiteX43" fmla="*/ 6184304 w 12193200"/>
              <a:gd name="connsiteY43" fmla="*/ 5006166 h 6857999"/>
              <a:gd name="connsiteX44" fmla="*/ 3191152 w 12193200"/>
              <a:gd name="connsiteY44" fmla="*/ 5006166 h 6857999"/>
              <a:gd name="connsiteX45" fmla="*/ 3191152 w 12193200"/>
              <a:gd name="connsiteY45" fmla="*/ 5185743 h 6857999"/>
              <a:gd name="connsiteX46" fmla="*/ 5999116 w 12193200"/>
              <a:gd name="connsiteY46" fmla="*/ 5185743 h 6857999"/>
              <a:gd name="connsiteX47" fmla="*/ 5999116 w 12193200"/>
              <a:gd name="connsiteY47" fmla="*/ 5006166 h 6857999"/>
              <a:gd name="connsiteX48" fmla="*/ 3004803 w 12193200"/>
              <a:gd name="connsiteY48" fmla="*/ 5006166 h 6857999"/>
              <a:gd name="connsiteX49" fmla="*/ 3004803 w 12193200"/>
              <a:gd name="connsiteY49" fmla="*/ 5185743 h 6857999"/>
              <a:gd name="connsiteX50" fmla="*/ 3183952 w 12193200"/>
              <a:gd name="connsiteY50" fmla="*/ 5185743 h 6857999"/>
              <a:gd name="connsiteX51" fmla="*/ 3183952 w 12193200"/>
              <a:gd name="connsiteY51" fmla="*/ 5006166 h 6857999"/>
              <a:gd name="connsiteX52" fmla="*/ 190221 w 12193200"/>
              <a:gd name="connsiteY52" fmla="*/ 5006166 h 6857999"/>
              <a:gd name="connsiteX53" fmla="*/ 190221 w 12193200"/>
              <a:gd name="connsiteY53" fmla="*/ 5185743 h 6857999"/>
              <a:gd name="connsiteX54" fmla="*/ 2997602 w 12193200"/>
              <a:gd name="connsiteY54" fmla="*/ 5185743 h 6857999"/>
              <a:gd name="connsiteX55" fmla="*/ 2997602 w 12193200"/>
              <a:gd name="connsiteY55" fmla="*/ 5006166 h 6857999"/>
              <a:gd name="connsiteX56" fmla="*/ 9193444 w 12193200"/>
              <a:gd name="connsiteY56" fmla="*/ 3524503 h 6857999"/>
              <a:gd name="connsiteX57" fmla="*/ 9193444 w 12193200"/>
              <a:gd name="connsiteY57" fmla="*/ 4998966 h 6857999"/>
              <a:gd name="connsiteX58" fmla="*/ 12001406 w 12193200"/>
              <a:gd name="connsiteY58" fmla="*/ 4998966 h 6857999"/>
              <a:gd name="connsiteX59" fmla="*/ 12001406 w 12193200"/>
              <a:gd name="connsiteY59" fmla="*/ 3524503 h 6857999"/>
              <a:gd name="connsiteX60" fmla="*/ 9006666 w 12193200"/>
              <a:gd name="connsiteY60" fmla="*/ 3524503 h 6857999"/>
              <a:gd name="connsiteX61" fmla="*/ 9006666 w 12193200"/>
              <a:gd name="connsiteY61" fmla="*/ 4998966 h 6857999"/>
              <a:gd name="connsiteX62" fmla="*/ 9186244 w 12193200"/>
              <a:gd name="connsiteY62" fmla="*/ 4998966 h 6857999"/>
              <a:gd name="connsiteX63" fmla="*/ 9186244 w 12193200"/>
              <a:gd name="connsiteY63" fmla="*/ 3524503 h 6857999"/>
              <a:gd name="connsiteX64" fmla="*/ 6191504 w 12193200"/>
              <a:gd name="connsiteY64" fmla="*/ 3524503 h 6857999"/>
              <a:gd name="connsiteX65" fmla="*/ 6191504 w 12193200"/>
              <a:gd name="connsiteY65" fmla="*/ 4998966 h 6857999"/>
              <a:gd name="connsiteX66" fmla="*/ 8999466 w 12193200"/>
              <a:gd name="connsiteY66" fmla="*/ 4998966 h 6857999"/>
              <a:gd name="connsiteX67" fmla="*/ 8999466 w 12193200"/>
              <a:gd name="connsiteY67" fmla="*/ 3524503 h 6857999"/>
              <a:gd name="connsiteX68" fmla="*/ 6006316 w 12193200"/>
              <a:gd name="connsiteY68" fmla="*/ 3524503 h 6857999"/>
              <a:gd name="connsiteX69" fmla="*/ 6006316 w 12193200"/>
              <a:gd name="connsiteY69" fmla="*/ 4998966 h 6857999"/>
              <a:gd name="connsiteX70" fmla="*/ 6184304 w 12193200"/>
              <a:gd name="connsiteY70" fmla="*/ 4998966 h 6857999"/>
              <a:gd name="connsiteX71" fmla="*/ 6184304 w 12193200"/>
              <a:gd name="connsiteY71" fmla="*/ 3524503 h 6857999"/>
              <a:gd name="connsiteX72" fmla="*/ 3191152 w 12193200"/>
              <a:gd name="connsiteY72" fmla="*/ 3524503 h 6857999"/>
              <a:gd name="connsiteX73" fmla="*/ 3191152 w 12193200"/>
              <a:gd name="connsiteY73" fmla="*/ 4998966 h 6857999"/>
              <a:gd name="connsiteX74" fmla="*/ 5999116 w 12193200"/>
              <a:gd name="connsiteY74" fmla="*/ 4998966 h 6857999"/>
              <a:gd name="connsiteX75" fmla="*/ 5999116 w 12193200"/>
              <a:gd name="connsiteY75" fmla="*/ 3524503 h 6857999"/>
              <a:gd name="connsiteX76" fmla="*/ 3004803 w 12193200"/>
              <a:gd name="connsiteY76" fmla="*/ 3524503 h 6857999"/>
              <a:gd name="connsiteX77" fmla="*/ 3004803 w 12193200"/>
              <a:gd name="connsiteY77" fmla="*/ 4998966 h 6857999"/>
              <a:gd name="connsiteX78" fmla="*/ 3183952 w 12193200"/>
              <a:gd name="connsiteY78" fmla="*/ 4998966 h 6857999"/>
              <a:gd name="connsiteX79" fmla="*/ 3183952 w 12193200"/>
              <a:gd name="connsiteY79" fmla="*/ 3524503 h 6857999"/>
              <a:gd name="connsiteX80" fmla="*/ 190221 w 12193200"/>
              <a:gd name="connsiteY80" fmla="*/ 3524503 h 6857999"/>
              <a:gd name="connsiteX81" fmla="*/ 190221 w 12193200"/>
              <a:gd name="connsiteY81" fmla="*/ 4998966 h 6857999"/>
              <a:gd name="connsiteX82" fmla="*/ 2997602 w 12193200"/>
              <a:gd name="connsiteY82" fmla="*/ 4998966 h 6857999"/>
              <a:gd name="connsiteX83" fmla="*/ 2997602 w 12193200"/>
              <a:gd name="connsiteY83" fmla="*/ 3524503 h 6857999"/>
              <a:gd name="connsiteX84" fmla="*/ 9193444 w 12193200"/>
              <a:gd name="connsiteY84" fmla="*/ 3339315 h 6857999"/>
              <a:gd name="connsiteX85" fmla="*/ 9193444 w 12193200"/>
              <a:gd name="connsiteY85" fmla="*/ 3517303 h 6857999"/>
              <a:gd name="connsiteX86" fmla="*/ 12001406 w 12193200"/>
              <a:gd name="connsiteY86" fmla="*/ 3517303 h 6857999"/>
              <a:gd name="connsiteX87" fmla="*/ 12001406 w 12193200"/>
              <a:gd name="connsiteY87" fmla="*/ 3339315 h 6857999"/>
              <a:gd name="connsiteX88" fmla="*/ 9006666 w 12193200"/>
              <a:gd name="connsiteY88" fmla="*/ 3339315 h 6857999"/>
              <a:gd name="connsiteX89" fmla="*/ 9006666 w 12193200"/>
              <a:gd name="connsiteY89" fmla="*/ 3517303 h 6857999"/>
              <a:gd name="connsiteX90" fmla="*/ 9186244 w 12193200"/>
              <a:gd name="connsiteY90" fmla="*/ 3517303 h 6857999"/>
              <a:gd name="connsiteX91" fmla="*/ 9186244 w 12193200"/>
              <a:gd name="connsiteY91" fmla="*/ 3339315 h 6857999"/>
              <a:gd name="connsiteX92" fmla="*/ 6191504 w 12193200"/>
              <a:gd name="connsiteY92" fmla="*/ 3339315 h 6857999"/>
              <a:gd name="connsiteX93" fmla="*/ 6191504 w 12193200"/>
              <a:gd name="connsiteY93" fmla="*/ 3517303 h 6857999"/>
              <a:gd name="connsiteX94" fmla="*/ 8999466 w 12193200"/>
              <a:gd name="connsiteY94" fmla="*/ 3517303 h 6857999"/>
              <a:gd name="connsiteX95" fmla="*/ 8999466 w 12193200"/>
              <a:gd name="connsiteY95" fmla="*/ 3339315 h 6857999"/>
              <a:gd name="connsiteX96" fmla="*/ 6006316 w 12193200"/>
              <a:gd name="connsiteY96" fmla="*/ 3339315 h 6857999"/>
              <a:gd name="connsiteX97" fmla="*/ 6006316 w 12193200"/>
              <a:gd name="connsiteY97" fmla="*/ 3517303 h 6857999"/>
              <a:gd name="connsiteX98" fmla="*/ 6184304 w 12193200"/>
              <a:gd name="connsiteY98" fmla="*/ 3517303 h 6857999"/>
              <a:gd name="connsiteX99" fmla="*/ 6184304 w 12193200"/>
              <a:gd name="connsiteY99" fmla="*/ 3339315 h 6857999"/>
              <a:gd name="connsiteX100" fmla="*/ 3191152 w 12193200"/>
              <a:gd name="connsiteY100" fmla="*/ 3339315 h 6857999"/>
              <a:gd name="connsiteX101" fmla="*/ 3191152 w 12193200"/>
              <a:gd name="connsiteY101" fmla="*/ 3517303 h 6857999"/>
              <a:gd name="connsiteX102" fmla="*/ 5999116 w 12193200"/>
              <a:gd name="connsiteY102" fmla="*/ 3517303 h 6857999"/>
              <a:gd name="connsiteX103" fmla="*/ 5999116 w 12193200"/>
              <a:gd name="connsiteY103" fmla="*/ 3339315 h 6857999"/>
              <a:gd name="connsiteX104" fmla="*/ 3004803 w 12193200"/>
              <a:gd name="connsiteY104" fmla="*/ 3339315 h 6857999"/>
              <a:gd name="connsiteX105" fmla="*/ 3004803 w 12193200"/>
              <a:gd name="connsiteY105" fmla="*/ 3517303 h 6857999"/>
              <a:gd name="connsiteX106" fmla="*/ 3183952 w 12193200"/>
              <a:gd name="connsiteY106" fmla="*/ 3517303 h 6857999"/>
              <a:gd name="connsiteX107" fmla="*/ 3183952 w 12193200"/>
              <a:gd name="connsiteY107" fmla="*/ 3339315 h 6857999"/>
              <a:gd name="connsiteX108" fmla="*/ 190221 w 12193200"/>
              <a:gd name="connsiteY108" fmla="*/ 3339315 h 6857999"/>
              <a:gd name="connsiteX109" fmla="*/ 190221 w 12193200"/>
              <a:gd name="connsiteY109" fmla="*/ 3517303 h 6857999"/>
              <a:gd name="connsiteX110" fmla="*/ 2997602 w 12193200"/>
              <a:gd name="connsiteY110" fmla="*/ 3517303 h 6857999"/>
              <a:gd name="connsiteX111" fmla="*/ 2997602 w 12193200"/>
              <a:gd name="connsiteY111" fmla="*/ 3339315 h 6857999"/>
              <a:gd name="connsiteX112" fmla="*/ 9193444 w 12193200"/>
              <a:gd name="connsiteY112" fmla="*/ 1859240 h 6857999"/>
              <a:gd name="connsiteX113" fmla="*/ 9193444 w 12193200"/>
              <a:gd name="connsiteY113" fmla="*/ 3332115 h 6857999"/>
              <a:gd name="connsiteX114" fmla="*/ 12001406 w 12193200"/>
              <a:gd name="connsiteY114" fmla="*/ 3332115 h 6857999"/>
              <a:gd name="connsiteX115" fmla="*/ 12001406 w 12193200"/>
              <a:gd name="connsiteY115" fmla="*/ 1859240 h 6857999"/>
              <a:gd name="connsiteX116" fmla="*/ 9006666 w 12193200"/>
              <a:gd name="connsiteY116" fmla="*/ 1859240 h 6857999"/>
              <a:gd name="connsiteX117" fmla="*/ 9006666 w 12193200"/>
              <a:gd name="connsiteY117" fmla="*/ 3332115 h 6857999"/>
              <a:gd name="connsiteX118" fmla="*/ 9186244 w 12193200"/>
              <a:gd name="connsiteY118" fmla="*/ 3332115 h 6857999"/>
              <a:gd name="connsiteX119" fmla="*/ 9186244 w 12193200"/>
              <a:gd name="connsiteY119" fmla="*/ 1859240 h 6857999"/>
              <a:gd name="connsiteX120" fmla="*/ 6191504 w 12193200"/>
              <a:gd name="connsiteY120" fmla="*/ 1859240 h 6857999"/>
              <a:gd name="connsiteX121" fmla="*/ 6191504 w 12193200"/>
              <a:gd name="connsiteY121" fmla="*/ 3332115 h 6857999"/>
              <a:gd name="connsiteX122" fmla="*/ 8999466 w 12193200"/>
              <a:gd name="connsiteY122" fmla="*/ 3332115 h 6857999"/>
              <a:gd name="connsiteX123" fmla="*/ 8999466 w 12193200"/>
              <a:gd name="connsiteY123" fmla="*/ 1859240 h 6857999"/>
              <a:gd name="connsiteX124" fmla="*/ 6006316 w 12193200"/>
              <a:gd name="connsiteY124" fmla="*/ 1859240 h 6857999"/>
              <a:gd name="connsiteX125" fmla="*/ 6006316 w 12193200"/>
              <a:gd name="connsiteY125" fmla="*/ 3332115 h 6857999"/>
              <a:gd name="connsiteX126" fmla="*/ 6184304 w 12193200"/>
              <a:gd name="connsiteY126" fmla="*/ 3332115 h 6857999"/>
              <a:gd name="connsiteX127" fmla="*/ 6184304 w 12193200"/>
              <a:gd name="connsiteY127" fmla="*/ 1859240 h 6857999"/>
              <a:gd name="connsiteX128" fmla="*/ 3191152 w 12193200"/>
              <a:gd name="connsiteY128" fmla="*/ 1859240 h 6857999"/>
              <a:gd name="connsiteX129" fmla="*/ 3191152 w 12193200"/>
              <a:gd name="connsiteY129" fmla="*/ 3332115 h 6857999"/>
              <a:gd name="connsiteX130" fmla="*/ 5999116 w 12193200"/>
              <a:gd name="connsiteY130" fmla="*/ 3332115 h 6857999"/>
              <a:gd name="connsiteX131" fmla="*/ 5999116 w 12193200"/>
              <a:gd name="connsiteY131" fmla="*/ 1859240 h 6857999"/>
              <a:gd name="connsiteX132" fmla="*/ 3004803 w 12193200"/>
              <a:gd name="connsiteY132" fmla="*/ 1859240 h 6857999"/>
              <a:gd name="connsiteX133" fmla="*/ 3004803 w 12193200"/>
              <a:gd name="connsiteY133" fmla="*/ 3332115 h 6857999"/>
              <a:gd name="connsiteX134" fmla="*/ 3183952 w 12193200"/>
              <a:gd name="connsiteY134" fmla="*/ 3332115 h 6857999"/>
              <a:gd name="connsiteX135" fmla="*/ 3183952 w 12193200"/>
              <a:gd name="connsiteY135" fmla="*/ 1859240 h 6857999"/>
              <a:gd name="connsiteX136" fmla="*/ 190221 w 12193200"/>
              <a:gd name="connsiteY136" fmla="*/ 1859240 h 6857999"/>
              <a:gd name="connsiteX137" fmla="*/ 190221 w 12193200"/>
              <a:gd name="connsiteY137" fmla="*/ 3332115 h 6857999"/>
              <a:gd name="connsiteX138" fmla="*/ 2997602 w 12193200"/>
              <a:gd name="connsiteY138" fmla="*/ 3332115 h 6857999"/>
              <a:gd name="connsiteX139" fmla="*/ 2997602 w 12193200"/>
              <a:gd name="connsiteY139" fmla="*/ 1859240 h 6857999"/>
              <a:gd name="connsiteX140" fmla="*/ 9193444 w 12193200"/>
              <a:gd name="connsiteY140" fmla="*/ 1671302 h 6857999"/>
              <a:gd name="connsiteX141" fmla="*/ 9193444 w 12193200"/>
              <a:gd name="connsiteY141" fmla="*/ 1852040 h 6857999"/>
              <a:gd name="connsiteX142" fmla="*/ 12001406 w 12193200"/>
              <a:gd name="connsiteY142" fmla="*/ 1852040 h 6857999"/>
              <a:gd name="connsiteX143" fmla="*/ 12001406 w 12193200"/>
              <a:gd name="connsiteY143" fmla="*/ 1671302 h 6857999"/>
              <a:gd name="connsiteX144" fmla="*/ 9006666 w 12193200"/>
              <a:gd name="connsiteY144" fmla="*/ 1671302 h 6857999"/>
              <a:gd name="connsiteX145" fmla="*/ 9006666 w 12193200"/>
              <a:gd name="connsiteY145" fmla="*/ 1852040 h 6857999"/>
              <a:gd name="connsiteX146" fmla="*/ 9186244 w 12193200"/>
              <a:gd name="connsiteY146" fmla="*/ 1852040 h 6857999"/>
              <a:gd name="connsiteX147" fmla="*/ 9186244 w 12193200"/>
              <a:gd name="connsiteY147" fmla="*/ 1671302 h 6857999"/>
              <a:gd name="connsiteX148" fmla="*/ 6191504 w 12193200"/>
              <a:gd name="connsiteY148" fmla="*/ 1671302 h 6857999"/>
              <a:gd name="connsiteX149" fmla="*/ 6191504 w 12193200"/>
              <a:gd name="connsiteY149" fmla="*/ 1852040 h 6857999"/>
              <a:gd name="connsiteX150" fmla="*/ 8999466 w 12193200"/>
              <a:gd name="connsiteY150" fmla="*/ 1852040 h 6857999"/>
              <a:gd name="connsiteX151" fmla="*/ 8999466 w 12193200"/>
              <a:gd name="connsiteY151" fmla="*/ 1671302 h 6857999"/>
              <a:gd name="connsiteX152" fmla="*/ 6006316 w 12193200"/>
              <a:gd name="connsiteY152" fmla="*/ 1671302 h 6857999"/>
              <a:gd name="connsiteX153" fmla="*/ 6006316 w 12193200"/>
              <a:gd name="connsiteY153" fmla="*/ 1852040 h 6857999"/>
              <a:gd name="connsiteX154" fmla="*/ 6184304 w 12193200"/>
              <a:gd name="connsiteY154" fmla="*/ 1852040 h 6857999"/>
              <a:gd name="connsiteX155" fmla="*/ 6184304 w 12193200"/>
              <a:gd name="connsiteY155" fmla="*/ 1671302 h 6857999"/>
              <a:gd name="connsiteX156" fmla="*/ 3191152 w 12193200"/>
              <a:gd name="connsiteY156" fmla="*/ 1671302 h 6857999"/>
              <a:gd name="connsiteX157" fmla="*/ 3191152 w 12193200"/>
              <a:gd name="connsiteY157" fmla="*/ 1852040 h 6857999"/>
              <a:gd name="connsiteX158" fmla="*/ 5999116 w 12193200"/>
              <a:gd name="connsiteY158" fmla="*/ 1852040 h 6857999"/>
              <a:gd name="connsiteX159" fmla="*/ 5999116 w 12193200"/>
              <a:gd name="connsiteY159" fmla="*/ 1671302 h 6857999"/>
              <a:gd name="connsiteX160" fmla="*/ 3004803 w 12193200"/>
              <a:gd name="connsiteY160" fmla="*/ 1671302 h 6857999"/>
              <a:gd name="connsiteX161" fmla="*/ 3004803 w 12193200"/>
              <a:gd name="connsiteY161" fmla="*/ 1852040 h 6857999"/>
              <a:gd name="connsiteX162" fmla="*/ 3183952 w 12193200"/>
              <a:gd name="connsiteY162" fmla="*/ 1852040 h 6857999"/>
              <a:gd name="connsiteX163" fmla="*/ 3183952 w 12193200"/>
              <a:gd name="connsiteY163" fmla="*/ 1671302 h 6857999"/>
              <a:gd name="connsiteX164" fmla="*/ 190221 w 12193200"/>
              <a:gd name="connsiteY164" fmla="*/ 1671302 h 6857999"/>
              <a:gd name="connsiteX165" fmla="*/ 190221 w 12193200"/>
              <a:gd name="connsiteY165" fmla="*/ 1852040 h 6857999"/>
              <a:gd name="connsiteX166" fmla="*/ 2997602 w 12193200"/>
              <a:gd name="connsiteY166" fmla="*/ 1852040 h 6857999"/>
              <a:gd name="connsiteX167" fmla="*/ 2997602 w 12193200"/>
              <a:gd name="connsiteY167" fmla="*/ 1671302 h 6857999"/>
              <a:gd name="connsiteX168" fmla="*/ 9193444 w 12193200"/>
              <a:gd name="connsiteY168" fmla="*/ 190219 h 6857999"/>
              <a:gd name="connsiteX169" fmla="*/ 9193444 w 12193200"/>
              <a:gd name="connsiteY169" fmla="*/ 1664102 h 6857999"/>
              <a:gd name="connsiteX170" fmla="*/ 12001406 w 12193200"/>
              <a:gd name="connsiteY170" fmla="*/ 1664102 h 6857999"/>
              <a:gd name="connsiteX171" fmla="*/ 12001406 w 12193200"/>
              <a:gd name="connsiteY171" fmla="*/ 190219 h 6857999"/>
              <a:gd name="connsiteX172" fmla="*/ 9006666 w 12193200"/>
              <a:gd name="connsiteY172" fmla="*/ 190219 h 6857999"/>
              <a:gd name="connsiteX173" fmla="*/ 9006666 w 12193200"/>
              <a:gd name="connsiteY173" fmla="*/ 1664102 h 6857999"/>
              <a:gd name="connsiteX174" fmla="*/ 9186244 w 12193200"/>
              <a:gd name="connsiteY174" fmla="*/ 1664102 h 6857999"/>
              <a:gd name="connsiteX175" fmla="*/ 9186244 w 12193200"/>
              <a:gd name="connsiteY175" fmla="*/ 190219 h 6857999"/>
              <a:gd name="connsiteX176" fmla="*/ 6191504 w 12193200"/>
              <a:gd name="connsiteY176" fmla="*/ 190219 h 6857999"/>
              <a:gd name="connsiteX177" fmla="*/ 6191504 w 12193200"/>
              <a:gd name="connsiteY177" fmla="*/ 1664102 h 6857999"/>
              <a:gd name="connsiteX178" fmla="*/ 8999466 w 12193200"/>
              <a:gd name="connsiteY178" fmla="*/ 1664102 h 6857999"/>
              <a:gd name="connsiteX179" fmla="*/ 8999466 w 12193200"/>
              <a:gd name="connsiteY179" fmla="*/ 190219 h 6857999"/>
              <a:gd name="connsiteX180" fmla="*/ 6006316 w 12193200"/>
              <a:gd name="connsiteY180" fmla="*/ 190219 h 6857999"/>
              <a:gd name="connsiteX181" fmla="*/ 6006316 w 12193200"/>
              <a:gd name="connsiteY181" fmla="*/ 1664102 h 6857999"/>
              <a:gd name="connsiteX182" fmla="*/ 6184304 w 12193200"/>
              <a:gd name="connsiteY182" fmla="*/ 1664102 h 6857999"/>
              <a:gd name="connsiteX183" fmla="*/ 6184304 w 12193200"/>
              <a:gd name="connsiteY183" fmla="*/ 190219 h 6857999"/>
              <a:gd name="connsiteX184" fmla="*/ 3191152 w 12193200"/>
              <a:gd name="connsiteY184" fmla="*/ 190219 h 6857999"/>
              <a:gd name="connsiteX185" fmla="*/ 3191152 w 12193200"/>
              <a:gd name="connsiteY185" fmla="*/ 1664102 h 6857999"/>
              <a:gd name="connsiteX186" fmla="*/ 5999116 w 12193200"/>
              <a:gd name="connsiteY186" fmla="*/ 1664102 h 6857999"/>
              <a:gd name="connsiteX187" fmla="*/ 5999116 w 12193200"/>
              <a:gd name="connsiteY187" fmla="*/ 190219 h 6857999"/>
              <a:gd name="connsiteX188" fmla="*/ 3004803 w 12193200"/>
              <a:gd name="connsiteY188" fmla="*/ 190219 h 6857999"/>
              <a:gd name="connsiteX189" fmla="*/ 3004803 w 12193200"/>
              <a:gd name="connsiteY189" fmla="*/ 1664102 h 6857999"/>
              <a:gd name="connsiteX190" fmla="*/ 3183952 w 12193200"/>
              <a:gd name="connsiteY190" fmla="*/ 1664102 h 6857999"/>
              <a:gd name="connsiteX191" fmla="*/ 3183952 w 12193200"/>
              <a:gd name="connsiteY191" fmla="*/ 190219 h 6857999"/>
              <a:gd name="connsiteX192" fmla="*/ 190221 w 12193200"/>
              <a:gd name="connsiteY192" fmla="*/ 190219 h 6857999"/>
              <a:gd name="connsiteX193" fmla="*/ 190221 w 12193200"/>
              <a:gd name="connsiteY193" fmla="*/ 1664102 h 6857999"/>
              <a:gd name="connsiteX194" fmla="*/ 2997602 w 12193200"/>
              <a:gd name="connsiteY194" fmla="*/ 1664102 h 6857999"/>
              <a:gd name="connsiteX195" fmla="*/ 2997602 w 12193200"/>
              <a:gd name="connsiteY195" fmla="*/ 190219 h 6857999"/>
              <a:gd name="connsiteX196" fmla="*/ 183021 w 12193200"/>
              <a:gd name="connsiteY196" fmla="*/ 0 h 6857999"/>
              <a:gd name="connsiteX197" fmla="*/ 190221 w 12193200"/>
              <a:gd name="connsiteY197" fmla="*/ 0 h 6857999"/>
              <a:gd name="connsiteX198" fmla="*/ 190221 w 12193200"/>
              <a:gd name="connsiteY198" fmla="*/ 183019 h 6857999"/>
              <a:gd name="connsiteX199" fmla="*/ 2997602 w 12193200"/>
              <a:gd name="connsiteY199" fmla="*/ 183019 h 6857999"/>
              <a:gd name="connsiteX200" fmla="*/ 2997602 w 12193200"/>
              <a:gd name="connsiteY200" fmla="*/ 0 h 6857999"/>
              <a:gd name="connsiteX201" fmla="*/ 3004803 w 12193200"/>
              <a:gd name="connsiteY201" fmla="*/ 0 h 6857999"/>
              <a:gd name="connsiteX202" fmla="*/ 3004803 w 12193200"/>
              <a:gd name="connsiteY202" fmla="*/ 183019 h 6857999"/>
              <a:gd name="connsiteX203" fmla="*/ 3183952 w 12193200"/>
              <a:gd name="connsiteY203" fmla="*/ 183019 h 6857999"/>
              <a:gd name="connsiteX204" fmla="*/ 3183952 w 12193200"/>
              <a:gd name="connsiteY204" fmla="*/ 0 h 6857999"/>
              <a:gd name="connsiteX205" fmla="*/ 3191152 w 12193200"/>
              <a:gd name="connsiteY205" fmla="*/ 0 h 6857999"/>
              <a:gd name="connsiteX206" fmla="*/ 3191152 w 12193200"/>
              <a:gd name="connsiteY206" fmla="*/ 183019 h 6857999"/>
              <a:gd name="connsiteX207" fmla="*/ 5999116 w 12193200"/>
              <a:gd name="connsiteY207" fmla="*/ 183019 h 6857999"/>
              <a:gd name="connsiteX208" fmla="*/ 5999116 w 12193200"/>
              <a:gd name="connsiteY208" fmla="*/ 0 h 6857999"/>
              <a:gd name="connsiteX209" fmla="*/ 6006316 w 12193200"/>
              <a:gd name="connsiteY209" fmla="*/ 0 h 6857999"/>
              <a:gd name="connsiteX210" fmla="*/ 6006316 w 12193200"/>
              <a:gd name="connsiteY210" fmla="*/ 183019 h 6857999"/>
              <a:gd name="connsiteX211" fmla="*/ 6184304 w 12193200"/>
              <a:gd name="connsiteY211" fmla="*/ 183019 h 6857999"/>
              <a:gd name="connsiteX212" fmla="*/ 6184304 w 12193200"/>
              <a:gd name="connsiteY212" fmla="*/ 0 h 6857999"/>
              <a:gd name="connsiteX213" fmla="*/ 6191504 w 12193200"/>
              <a:gd name="connsiteY213" fmla="*/ 0 h 6857999"/>
              <a:gd name="connsiteX214" fmla="*/ 6191504 w 12193200"/>
              <a:gd name="connsiteY214" fmla="*/ 183019 h 6857999"/>
              <a:gd name="connsiteX215" fmla="*/ 8999466 w 12193200"/>
              <a:gd name="connsiteY215" fmla="*/ 183019 h 6857999"/>
              <a:gd name="connsiteX216" fmla="*/ 8999466 w 12193200"/>
              <a:gd name="connsiteY216" fmla="*/ 0 h 6857999"/>
              <a:gd name="connsiteX217" fmla="*/ 9006666 w 12193200"/>
              <a:gd name="connsiteY217" fmla="*/ 0 h 6857999"/>
              <a:gd name="connsiteX218" fmla="*/ 9006666 w 12193200"/>
              <a:gd name="connsiteY218" fmla="*/ 183019 h 6857999"/>
              <a:gd name="connsiteX219" fmla="*/ 9186244 w 12193200"/>
              <a:gd name="connsiteY219" fmla="*/ 183019 h 6857999"/>
              <a:gd name="connsiteX220" fmla="*/ 9186244 w 12193200"/>
              <a:gd name="connsiteY220" fmla="*/ 1 h 6857999"/>
              <a:gd name="connsiteX221" fmla="*/ 9193444 w 12193200"/>
              <a:gd name="connsiteY221" fmla="*/ 1 h 6857999"/>
              <a:gd name="connsiteX222" fmla="*/ 9193444 w 12193200"/>
              <a:gd name="connsiteY222" fmla="*/ 183019 h 6857999"/>
              <a:gd name="connsiteX223" fmla="*/ 12001406 w 12193200"/>
              <a:gd name="connsiteY223" fmla="*/ 183019 h 6857999"/>
              <a:gd name="connsiteX224" fmla="*/ 12001406 w 12193200"/>
              <a:gd name="connsiteY224" fmla="*/ 1 h 6857999"/>
              <a:gd name="connsiteX225" fmla="*/ 12008606 w 12193200"/>
              <a:gd name="connsiteY225" fmla="*/ 1 h 6857999"/>
              <a:gd name="connsiteX226" fmla="*/ 12008606 w 12193200"/>
              <a:gd name="connsiteY226" fmla="*/ 183019 h 6857999"/>
              <a:gd name="connsiteX227" fmla="*/ 12193200 w 12193200"/>
              <a:gd name="connsiteY227" fmla="*/ 183019 h 6857999"/>
              <a:gd name="connsiteX228" fmla="*/ 12193200 w 12193200"/>
              <a:gd name="connsiteY228" fmla="*/ 190219 h 6857999"/>
              <a:gd name="connsiteX229" fmla="*/ 12008606 w 12193200"/>
              <a:gd name="connsiteY229" fmla="*/ 190219 h 6857999"/>
              <a:gd name="connsiteX230" fmla="*/ 12008606 w 12193200"/>
              <a:gd name="connsiteY230" fmla="*/ 1664102 h 6857999"/>
              <a:gd name="connsiteX231" fmla="*/ 12193200 w 12193200"/>
              <a:gd name="connsiteY231" fmla="*/ 1664102 h 6857999"/>
              <a:gd name="connsiteX232" fmla="*/ 12193200 w 12193200"/>
              <a:gd name="connsiteY232" fmla="*/ 1671302 h 6857999"/>
              <a:gd name="connsiteX233" fmla="*/ 12008606 w 12193200"/>
              <a:gd name="connsiteY233" fmla="*/ 1671302 h 6857999"/>
              <a:gd name="connsiteX234" fmla="*/ 12008606 w 12193200"/>
              <a:gd name="connsiteY234" fmla="*/ 1852040 h 6857999"/>
              <a:gd name="connsiteX235" fmla="*/ 12193200 w 12193200"/>
              <a:gd name="connsiteY235" fmla="*/ 1852040 h 6857999"/>
              <a:gd name="connsiteX236" fmla="*/ 12193200 w 12193200"/>
              <a:gd name="connsiteY236" fmla="*/ 1859240 h 6857999"/>
              <a:gd name="connsiteX237" fmla="*/ 12008606 w 12193200"/>
              <a:gd name="connsiteY237" fmla="*/ 1859240 h 6857999"/>
              <a:gd name="connsiteX238" fmla="*/ 12008606 w 12193200"/>
              <a:gd name="connsiteY238" fmla="*/ 3332115 h 6857999"/>
              <a:gd name="connsiteX239" fmla="*/ 12193200 w 12193200"/>
              <a:gd name="connsiteY239" fmla="*/ 3332115 h 6857999"/>
              <a:gd name="connsiteX240" fmla="*/ 12193200 w 12193200"/>
              <a:gd name="connsiteY240" fmla="*/ 3339315 h 6857999"/>
              <a:gd name="connsiteX241" fmla="*/ 12008606 w 12193200"/>
              <a:gd name="connsiteY241" fmla="*/ 3339315 h 6857999"/>
              <a:gd name="connsiteX242" fmla="*/ 12008606 w 12193200"/>
              <a:gd name="connsiteY242" fmla="*/ 3517303 h 6857999"/>
              <a:gd name="connsiteX243" fmla="*/ 12193200 w 12193200"/>
              <a:gd name="connsiteY243" fmla="*/ 3517303 h 6857999"/>
              <a:gd name="connsiteX244" fmla="*/ 12193200 w 12193200"/>
              <a:gd name="connsiteY244" fmla="*/ 3524503 h 6857999"/>
              <a:gd name="connsiteX245" fmla="*/ 12008606 w 12193200"/>
              <a:gd name="connsiteY245" fmla="*/ 3524503 h 6857999"/>
              <a:gd name="connsiteX246" fmla="*/ 12008606 w 12193200"/>
              <a:gd name="connsiteY246" fmla="*/ 4998966 h 6857999"/>
              <a:gd name="connsiteX247" fmla="*/ 12193200 w 12193200"/>
              <a:gd name="connsiteY247" fmla="*/ 4998966 h 6857999"/>
              <a:gd name="connsiteX248" fmla="*/ 12193200 w 12193200"/>
              <a:gd name="connsiteY248" fmla="*/ 5006166 h 6857999"/>
              <a:gd name="connsiteX249" fmla="*/ 12008606 w 12193200"/>
              <a:gd name="connsiteY249" fmla="*/ 5006166 h 6857999"/>
              <a:gd name="connsiteX250" fmla="*/ 12008606 w 12193200"/>
              <a:gd name="connsiteY250" fmla="*/ 5185743 h 6857999"/>
              <a:gd name="connsiteX251" fmla="*/ 12193200 w 12193200"/>
              <a:gd name="connsiteY251" fmla="*/ 5185743 h 6857999"/>
              <a:gd name="connsiteX252" fmla="*/ 12193200 w 12193200"/>
              <a:gd name="connsiteY252" fmla="*/ 5192943 h 6857999"/>
              <a:gd name="connsiteX253" fmla="*/ 12008606 w 12193200"/>
              <a:gd name="connsiteY253" fmla="*/ 5192943 h 6857999"/>
              <a:gd name="connsiteX254" fmla="*/ 12008606 w 12193200"/>
              <a:gd name="connsiteY254" fmla="*/ 6668993 h 6857999"/>
              <a:gd name="connsiteX255" fmla="*/ 12193200 w 12193200"/>
              <a:gd name="connsiteY255" fmla="*/ 6668993 h 6857999"/>
              <a:gd name="connsiteX256" fmla="*/ 12193200 w 12193200"/>
              <a:gd name="connsiteY256" fmla="*/ 6676193 h 6857999"/>
              <a:gd name="connsiteX257" fmla="*/ 12008606 w 12193200"/>
              <a:gd name="connsiteY257" fmla="*/ 6676193 h 6857999"/>
              <a:gd name="connsiteX258" fmla="*/ 12008606 w 12193200"/>
              <a:gd name="connsiteY258" fmla="*/ 6857999 h 6857999"/>
              <a:gd name="connsiteX259" fmla="*/ 12001406 w 12193200"/>
              <a:gd name="connsiteY259" fmla="*/ 6857999 h 6857999"/>
              <a:gd name="connsiteX260" fmla="*/ 12001406 w 12193200"/>
              <a:gd name="connsiteY260" fmla="*/ 6676193 h 6857999"/>
              <a:gd name="connsiteX261" fmla="*/ 9193444 w 12193200"/>
              <a:gd name="connsiteY261" fmla="*/ 6676193 h 6857999"/>
              <a:gd name="connsiteX262" fmla="*/ 9193444 w 12193200"/>
              <a:gd name="connsiteY262" fmla="*/ 6857999 h 6857999"/>
              <a:gd name="connsiteX263" fmla="*/ 9186244 w 12193200"/>
              <a:gd name="connsiteY263" fmla="*/ 6857999 h 6857999"/>
              <a:gd name="connsiteX264" fmla="*/ 9186244 w 12193200"/>
              <a:gd name="connsiteY264" fmla="*/ 6676193 h 6857999"/>
              <a:gd name="connsiteX265" fmla="*/ 9006666 w 12193200"/>
              <a:gd name="connsiteY265" fmla="*/ 6676193 h 6857999"/>
              <a:gd name="connsiteX266" fmla="*/ 9006666 w 12193200"/>
              <a:gd name="connsiteY266" fmla="*/ 6857999 h 6857999"/>
              <a:gd name="connsiteX267" fmla="*/ 8999466 w 12193200"/>
              <a:gd name="connsiteY267" fmla="*/ 6857999 h 6857999"/>
              <a:gd name="connsiteX268" fmla="*/ 8999466 w 12193200"/>
              <a:gd name="connsiteY268" fmla="*/ 6676193 h 6857999"/>
              <a:gd name="connsiteX269" fmla="*/ 6191504 w 12193200"/>
              <a:gd name="connsiteY269" fmla="*/ 6676193 h 6857999"/>
              <a:gd name="connsiteX270" fmla="*/ 6191504 w 12193200"/>
              <a:gd name="connsiteY270" fmla="*/ 6857999 h 6857999"/>
              <a:gd name="connsiteX271" fmla="*/ 6184304 w 12193200"/>
              <a:gd name="connsiteY271" fmla="*/ 6857999 h 6857999"/>
              <a:gd name="connsiteX272" fmla="*/ 6184304 w 12193200"/>
              <a:gd name="connsiteY272" fmla="*/ 6676193 h 6857999"/>
              <a:gd name="connsiteX273" fmla="*/ 6006316 w 12193200"/>
              <a:gd name="connsiteY273" fmla="*/ 6676193 h 6857999"/>
              <a:gd name="connsiteX274" fmla="*/ 6006316 w 12193200"/>
              <a:gd name="connsiteY274" fmla="*/ 6857999 h 6857999"/>
              <a:gd name="connsiteX275" fmla="*/ 5999116 w 12193200"/>
              <a:gd name="connsiteY275" fmla="*/ 6857999 h 6857999"/>
              <a:gd name="connsiteX276" fmla="*/ 5999116 w 12193200"/>
              <a:gd name="connsiteY276" fmla="*/ 6676193 h 6857999"/>
              <a:gd name="connsiteX277" fmla="*/ 3191152 w 12193200"/>
              <a:gd name="connsiteY277" fmla="*/ 6676193 h 6857999"/>
              <a:gd name="connsiteX278" fmla="*/ 3191152 w 12193200"/>
              <a:gd name="connsiteY278" fmla="*/ 6857999 h 6857999"/>
              <a:gd name="connsiteX279" fmla="*/ 3183952 w 12193200"/>
              <a:gd name="connsiteY279" fmla="*/ 6857999 h 6857999"/>
              <a:gd name="connsiteX280" fmla="*/ 3183952 w 12193200"/>
              <a:gd name="connsiteY280" fmla="*/ 6676193 h 6857999"/>
              <a:gd name="connsiteX281" fmla="*/ 3004803 w 12193200"/>
              <a:gd name="connsiteY281" fmla="*/ 6676193 h 6857999"/>
              <a:gd name="connsiteX282" fmla="*/ 3004803 w 12193200"/>
              <a:gd name="connsiteY282" fmla="*/ 6857999 h 6857999"/>
              <a:gd name="connsiteX283" fmla="*/ 2997602 w 12193200"/>
              <a:gd name="connsiteY283" fmla="*/ 6857999 h 6857999"/>
              <a:gd name="connsiteX284" fmla="*/ 2997602 w 12193200"/>
              <a:gd name="connsiteY284" fmla="*/ 6676193 h 6857999"/>
              <a:gd name="connsiteX285" fmla="*/ 190221 w 12193200"/>
              <a:gd name="connsiteY285" fmla="*/ 6676193 h 6857999"/>
              <a:gd name="connsiteX286" fmla="*/ 190221 w 12193200"/>
              <a:gd name="connsiteY286" fmla="*/ 6857999 h 6857999"/>
              <a:gd name="connsiteX287" fmla="*/ 183021 w 12193200"/>
              <a:gd name="connsiteY287" fmla="*/ 6857999 h 6857999"/>
              <a:gd name="connsiteX288" fmla="*/ 183021 w 12193200"/>
              <a:gd name="connsiteY288" fmla="*/ 6676193 h 6857999"/>
              <a:gd name="connsiteX289" fmla="*/ 0 w 12193200"/>
              <a:gd name="connsiteY289" fmla="*/ 6676193 h 6857999"/>
              <a:gd name="connsiteX290" fmla="*/ 0 w 12193200"/>
              <a:gd name="connsiteY290" fmla="*/ 6668993 h 6857999"/>
              <a:gd name="connsiteX291" fmla="*/ 183021 w 12193200"/>
              <a:gd name="connsiteY291" fmla="*/ 6668993 h 6857999"/>
              <a:gd name="connsiteX292" fmla="*/ 183021 w 12193200"/>
              <a:gd name="connsiteY292" fmla="*/ 5192943 h 6857999"/>
              <a:gd name="connsiteX293" fmla="*/ 0 w 12193200"/>
              <a:gd name="connsiteY293" fmla="*/ 5192943 h 6857999"/>
              <a:gd name="connsiteX294" fmla="*/ 0 w 12193200"/>
              <a:gd name="connsiteY294" fmla="*/ 5185743 h 6857999"/>
              <a:gd name="connsiteX295" fmla="*/ 183021 w 12193200"/>
              <a:gd name="connsiteY295" fmla="*/ 5185743 h 6857999"/>
              <a:gd name="connsiteX296" fmla="*/ 183021 w 12193200"/>
              <a:gd name="connsiteY296" fmla="*/ 5006166 h 6857999"/>
              <a:gd name="connsiteX297" fmla="*/ 1 w 12193200"/>
              <a:gd name="connsiteY297" fmla="*/ 5006166 h 6857999"/>
              <a:gd name="connsiteX298" fmla="*/ 1 w 12193200"/>
              <a:gd name="connsiteY298" fmla="*/ 4998966 h 6857999"/>
              <a:gd name="connsiteX299" fmla="*/ 183021 w 12193200"/>
              <a:gd name="connsiteY299" fmla="*/ 4998966 h 6857999"/>
              <a:gd name="connsiteX300" fmla="*/ 183021 w 12193200"/>
              <a:gd name="connsiteY300" fmla="*/ 3524503 h 6857999"/>
              <a:gd name="connsiteX301" fmla="*/ 1 w 12193200"/>
              <a:gd name="connsiteY301" fmla="*/ 3524503 h 6857999"/>
              <a:gd name="connsiteX302" fmla="*/ 1 w 12193200"/>
              <a:gd name="connsiteY302" fmla="*/ 3517303 h 6857999"/>
              <a:gd name="connsiteX303" fmla="*/ 183021 w 12193200"/>
              <a:gd name="connsiteY303" fmla="*/ 3517303 h 6857999"/>
              <a:gd name="connsiteX304" fmla="*/ 183021 w 12193200"/>
              <a:gd name="connsiteY304" fmla="*/ 3339315 h 6857999"/>
              <a:gd name="connsiteX305" fmla="*/ 1 w 12193200"/>
              <a:gd name="connsiteY305" fmla="*/ 3339315 h 6857999"/>
              <a:gd name="connsiteX306" fmla="*/ 1 w 12193200"/>
              <a:gd name="connsiteY306" fmla="*/ 3332115 h 6857999"/>
              <a:gd name="connsiteX307" fmla="*/ 183021 w 12193200"/>
              <a:gd name="connsiteY307" fmla="*/ 3332115 h 6857999"/>
              <a:gd name="connsiteX308" fmla="*/ 183021 w 12193200"/>
              <a:gd name="connsiteY308" fmla="*/ 1859240 h 6857999"/>
              <a:gd name="connsiteX309" fmla="*/ 1 w 12193200"/>
              <a:gd name="connsiteY309" fmla="*/ 1859240 h 6857999"/>
              <a:gd name="connsiteX310" fmla="*/ 1 w 12193200"/>
              <a:gd name="connsiteY310" fmla="*/ 1852040 h 6857999"/>
              <a:gd name="connsiteX311" fmla="*/ 183021 w 12193200"/>
              <a:gd name="connsiteY311" fmla="*/ 1852040 h 6857999"/>
              <a:gd name="connsiteX312" fmla="*/ 183021 w 12193200"/>
              <a:gd name="connsiteY312" fmla="*/ 1671302 h 6857999"/>
              <a:gd name="connsiteX313" fmla="*/ 1 w 12193200"/>
              <a:gd name="connsiteY313" fmla="*/ 1671302 h 6857999"/>
              <a:gd name="connsiteX314" fmla="*/ 1 w 12193200"/>
              <a:gd name="connsiteY314" fmla="*/ 1664102 h 6857999"/>
              <a:gd name="connsiteX315" fmla="*/ 183021 w 12193200"/>
              <a:gd name="connsiteY315" fmla="*/ 1664102 h 6857999"/>
              <a:gd name="connsiteX316" fmla="*/ 183021 w 12193200"/>
              <a:gd name="connsiteY316" fmla="*/ 190219 h 6857999"/>
              <a:gd name="connsiteX317" fmla="*/ 1 w 12193200"/>
              <a:gd name="connsiteY317" fmla="*/ 190219 h 6857999"/>
              <a:gd name="connsiteX318" fmla="*/ 1 w 12193200"/>
              <a:gd name="connsiteY318" fmla="*/ 183019 h 6857999"/>
              <a:gd name="connsiteX319" fmla="*/ 183021 w 12193200"/>
              <a:gd name="connsiteY319" fmla="*/ 18301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</a:cxnLst>
            <a:rect l="l" t="t" r="r" b="b"/>
            <a:pathLst>
              <a:path w="12193200" h="6857999">
                <a:moveTo>
                  <a:pt x="9193444" y="5192943"/>
                </a:moveTo>
                <a:lnTo>
                  <a:pt x="9193444" y="6668993"/>
                </a:lnTo>
                <a:lnTo>
                  <a:pt x="12001406" y="6668993"/>
                </a:lnTo>
                <a:lnTo>
                  <a:pt x="12001406" y="5192943"/>
                </a:lnTo>
                <a:close/>
                <a:moveTo>
                  <a:pt x="9006666" y="5192943"/>
                </a:moveTo>
                <a:lnTo>
                  <a:pt x="9006666" y="6668993"/>
                </a:lnTo>
                <a:lnTo>
                  <a:pt x="9186244" y="6668993"/>
                </a:lnTo>
                <a:lnTo>
                  <a:pt x="9186244" y="5192943"/>
                </a:lnTo>
                <a:close/>
                <a:moveTo>
                  <a:pt x="6191504" y="5192943"/>
                </a:moveTo>
                <a:lnTo>
                  <a:pt x="6191504" y="6668993"/>
                </a:lnTo>
                <a:lnTo>
                  <a:pt x="8999466" y="6668993"/>
                </a:lnTo>
                <a:lnTo>
                  <a:pt x="8999466" y="5192943"/>
                </a:lnTo>
                <a:close/>
                <a:moveTo>
                  <a:pt x="6006316" y="5192943"/>
                </a:moveTo>
                <a:lnTo>
                  <a:pt x="6006316" y="6668993"/>
                </a:lnTo>
                <a:lnTo>
                  <a:pt x="6184304" y="6668993"/>
                </a:lnTo>
                <a:lnTo>
                  <a:pt x="6184304" y="5192943"/>
                </a:lnTo>
                <a:close/>
                <a:moveTo>
                  <a:pt x="3191152" y="5192943"/>
                </a:moveTo>
                <a:lnTo>
                  <a:pt x="3191152" y="6668993"/>
                </a:lnTo>
                <a:lnTo>
                  <a:pt x="5999116" y="6668993"/>
                </a:lnTo>
                <a:lnTo>
                  <a:pt x="5999116" y="5192943"/>
                </a:lnTo>
                <a:close/>
                <a:moveTo>
                  <a:pt x="3004803" y="5192943"/>
                </a:moveTo>
                <a:lnTo>
                  <a:pt x="3004803" y="6668993"/>
                </a:lnTo>
                <a:lnTo>
                  <a:pt x="3183952" y="6668993"/>
                </a:lnTo>
                <a:lnTo>
                  <a:pt x="3183952" y="5192943"/>
                </a:lnTo>
                <a:close/>
                <a:moveTo>
                  <a:pt x="190221" y="5192943"/>
                </a:moveTo>
                <a:lnTo>
                  <a:pt x="190221" y="6668993"/>
                </a:lnTo>
                <a:lnTo>
                  <a:pt x="2997602" y="6668993"/>
                </a:lnTo>
                <a:lnTo>
                  <a:pt x="2997602" y="5192943"/>
                </a:lnTo>
                <a:close/>
                <a:moveTo>
                  <a:pt x="9193444" y="5006166"/>
                </a:moveTo>
                <a:lnTo>
                  <a:pt x="9193444" y="5185743"/>
                </a:lnTo>
                <a:lnTo>
                  <a:pt x="12001406" y="5185743"/>
                </a:lnTo>
                <a:lnTo>
                  <a:pt x="12001406" y="5006166"/>
                </a:lnTo>
                <a:close/>
                <a:moveTo>
                  <a:pt x="9006666" y="5006166"/>
                </a:moveTo>
                <a:lnTo>
                  <a:pt x="9006666" y="5185743"/>
                </a:lnTo>
                <a:lnTo>
                  <a:pt x="9186244" y="5185743"/>
                </a:lnTo>
                <a:lnTo>
                  <a:pt x="9186244" y="5006166"/>
                </a:lnTo>
                <a:close/>
                <a:moveTo>
                  <a:pt x="6191504" y="5006166"/>
                </a:moveTo>
                <a:lnTo>
                  <a:pt x="6191504" y="5185743"/>
                </a:lnTo>
                <a:lnTo>
                  <a:pt x="8999466" y="5185743"/>
                </a:lnTo>
                <a:lnTo>
                  <a:pt x="8999466" y="5006166"/>
                </a:lnTo>
                <a:close/>
                <a:moveTo>
                  <a:pt x="6006316" y="5006166"/>
                </a:moveTo>
                <a:lnTo>
                  <a:pt x="6006316" y="5185743"/>
                </a:lnTo>
                <a:lnTo>
                  <a:pt x="6184304" y="5185743"/>
                </a:lnTo>
                <a:lnTo>
                  <a:pt x="6184304" y="5006166"/>
                </a:lnTo>
                <a:close/>
                <a:moveTo>
                  <a:pt x="3191152" y="5006166"/>
                </a:moveTo>
                <a:lnTo>
                  <a:pt x="3191152" y="5185743"/>
                </a:lnTo>
                <a:lnTo>
                  <a:pt x="5999116" y="5185743"/>
                </a:lnTo>
                <a:lnTo>
                  <a:pt x="5999116" y="5006166"/>
                </a:lnTo>
                <a:close/>
                <a:moveTo>
                  <a:pt x="3004803" y="5006166"/>
                </a:moveTo>
                <a:lnTo>
                  <a:pt x="3004803" y="5185743"/>
                </a:lnTo>
                <a:lnTo>
                  <a:pt x="3183952" y="5185743"/>
                </a:lnTo>
                <a:lnTo>
                  <a:pt x="3183952" y="5006166"/>
                </a:lnTo>
                <a:close/>
                <a:moveTo>
                  <a:pt x="190221" y="5006166"/>
                </a:moveTo>
                <a:lnTo>
                  <a:pt x="190221" y="5185743"/>
                </a:lnTo>
                <a:lnTo>
                  <a:pt x="2997602" y="5185743"/>
                </a:lnTo>
                <a:lnTo>
                  <a:pt x="2997602" y="5006166"/>
                </a:lnTo>
                <a:close/>
                <a:moveTo>
                  <a:pt x="9193444" y="3524503"/>
                </a:moveTo>
                <a:lnTo>
                  <a:pt x="9193444" y="4998966"/>
                </a:lnTo>
                <a:lnTo>
                  <a:pt x="12001406" y="4998966"/>
                </a:lnTo>
                <a:lnTo>
                  <a:pt x="12001406" y="3524503"/>
                </a:lnTo>
                <a:close/>
                <a:moveTo>
                  <a:pt x="9006666" y="3524503"/>
                </a:moveTo>
                <a:lnTo>
                  <a:pt x="9006666" y="4998966"/>
                </a:lnTo>
                <a:lnTo>
                  <a:pt x="9186244" y="4998966"/>
                </a:lnTo>
                <a:lnTo>
                  <a:pt x="9186244" y="3524503"/>
                </a:lnTo>
                <a:close/>
                <a:moveTo>
                  <a:pt x="6191504" y="3524503"/>
                </a:moveTo>
                <a:lnTo>
                  <a:pt x="6191504" y="4998966"/>
                </a:lnTo>
                <a:lnTo>
                  <a:pt x="8999466" y="4998966"/>
                </a:lnTo>
                <a:lnTo>
                  <a:pt x="8999466" y="3524503"/>
                </a:lnTo>
                <a:close/>
                <a:moveTo>
                  <a:pt x="6006316" y="3524503"/>
                </a:moveTo>
                <a:lnTo>
                  <a:pt x="6006316" y="4998966"/>
                </a:lnTo>
                <a:lnTo>
                  <a:pt x="6184304" y="4998966"/>
                </a:lnTo>
                <a:lnTo>
                  <a:pt x="6184304" y="3524503"/>
                </a:lnTo>
                <a:close/>
                <a:moveTo>
                  <a:pt x="3191152" y="3524503"/>
                </a:moveTo>
                <a:lnTo>
                  <a:pt x="3191152" y="4998966"/>
                </a:lnTo>
                <a:lnTo>
                  <a:pt x="5999116" y="4998966"/>
                </a:lnTo>
                <a:lnTo>
                  <a:pt x="5999116" y="3524503"/>
                </a:lnTo>
                <a:close/>
                <a:moveTo>
                  <a:pt x="3004803" y="3524503"/>
                </a:moveTo>
                <a:lnTo>
                  <a:pt x="3004803" y="4998966"/>
                </a:lnTo>
                <a:lnTo>
                  <a:pt x="3183952" y="4998966"/>
                </a:lnTo>
                <a:lnTo>
                  <a:pt x="3183952" y="3524503"/>
                </a:lnTo>
                <a:close/>
                <a:moveTo>
                  <a:pt x="190221" y="3524503"/>
                </a:moveTo>
                <a:lnTo>
                  <a:pt x="190221" y="4998966"/>
                </a:lnTo>
                <a:lnTo>
                  <a:pt x="2997602" y="4998966"/>
                </a:lnTo>
                <a:lnTo>
                  <a:pt x="2997602" y="3524503"/>
                </a:lnTo>
                <a:close/>
                <a:moveTo>
                  <a:pt x="9193444" y="3339315"/>
                </a:moveTo>
                <a:lnTo>
                  <a:pt x="9193444" y="3517303"/>
                </a:lnTo>
                <a:lnTo>
                  <a:pt x="12001406" y="3517303"/>
                </a:lnTo>
                <a:lnTo>
                  <a:pt x="12001406" y="3339315"/>
                </a:lnTo>
                <a:close/>
                <a:moveTo>
                  <a:pt x="9006666" y="3339315"/>
                </a:moveTo>
                <a:lnTo>
                  <a:pt x="9006666" y="3517303"/>
                </a:lnTo>
                <a:lnTo>
                  <a:pt x="9186244" y="3517303"/>
                </a:lnTo>
                <a:lnTo>
                  <a:pt x="9186244" y="3339315"/>
                </a:lnTo>
                <a:close/>
                <a:moveTo>
                  <a:pt x="6191504" y="3339315"/>
                </a:moveTo>
                <a:lnTo>
                  <a:pt x="6191504" y="3517303"/>
                </a:lnTo>
                <a:lnTo>
                  <a:pt x="8999466" y="3517303"/>
                </a:lnTo>
                <a:lnTo>
                  <a:pt x="8999466" y="3339315"/>
                </a:lnTo>
                <a:close/>
                <a:moveTo>
                  <a:pt x="6006316" y="3339315"/>
                </a:moveTo>
                <a:lnTo>
                  <a:pt x="6006316" y="3517303"/>
                </a:lnTo>
                <a:lnTo>
                  <a:pt x="6184304" y="3517303"/>
                </a:lnTo>
                <a:lnTo>
                  <a:pt x="6184304" y="3339315"/>
                </a:lnTo>
                <a:close/>
                <a:moveTo>
                  <a:pt x="3191152" y="3339315"/>
                </a:moveTo>
                <a:lnTo>
                  <a:pt x="3191152" y="3517303"/>
                </a:lnTo>
                <a:lnTo>
                  <a:pt x="5999116" y="3517303"/>
                </a:lnTo>
                <a:lnTo>
                  <a:pt x="5999116" y="3339315"/>
                </a:lnTo>
                <a:close/>
                <a:moveTo>
                  <a:pt x="3004803" y="3339315"/>
                </a:moveTo>
                <a:lnTo>
                  <a:pt x="3004803" y="3517303"/>
                </a:lnTo>
                <a:lnTo>
                  <a:pt x="3183952" y="3517303"/>
                </a:lnTo>
                <a:lnTo>
                  <a:pt x="3183952" y="3339315"/>
                </a:lnTo>
                <a:close/>
                <a:moveTo>
                  <a:pt x="190221" y="3339315"/>
                </a:moveTo>
                <a:lnTo>
                  <a:pt x="190221" y="3517303"/>
                </a:lnTo>
                <a:lnTo>
                  <a:pt x="2997602" y="3517303"/>
                </a:lnTo>
                <a:lnTo>
                  <a:pt x="2997602" y="3339315"/>
                </a:lnTo>
                <a:close/>
                <a:moveTo>
                  <a:pt x="9193444" y="1859240"/>
                </a:moveTo>
                <a:lnTo>
                  <a:pt x="9193444" y="3332115"/>
                </a:lnTo>
                <a:lnTo>
                  <a:pt x="12001406" y="3332115"/>
                </a:lnTo>
                <a:lnTo>
                  <a:pt x="12001406" y="1859240"/>
                </a:lnTo>
                <a:close/>
                <a:moveTo>
                  <a:pt x="9006666" y="1859240"/>
                </a:moveTo>
                <a:lnTo>
                  <a:pt x="9006666" y="3332115"/>
                </a:lnTo>
                <a:lnTo>
                  <a:pt x="9186244" y="3332115"/>
                </a:lnTo>
                <a:lnTo>
                  <a:pt x="9186244" y="1859240"/>
                </a:lnTo>
                <a:close/>
                <a:moveTo>
                  <a:pt x="6191504" y="1859240"/>
                </a:moveTo>
                <a:lnTo>
                  <a:pt x="6191504" y="3332115"/>
                </a:lnTo>
                <a:lnTo>
                  <a:pt x="8999466" y="3332115"/>
                </a:lnTo>
                <a:lnTo>
                  <a:pt x="8999466" y="1859240"/>
                </a:lnTo>
                <a:close/>
                <a:moveTo>
                  <a:pt x="6006316" y="1859240"/>
                </a:moveTo>
                <a:lnTo>
                  <a:pt x="6006316" y="3332115"/>
                </a:lnTo>
                <a:lnTo>
                  <a:pt x="6184304" y="3332115"/>
                </a:lnTo>
                <a:lnTo>
                  <a:pt x="6184304" y="1859240"/>
                </a:lnTo>
                <a:close/>
                <a:moveTo>
                  <a:pt x="3191152" y="1859240"/>
                </a:moveTo>
                <a:lnTo>
                  <a:pt x="3191152" y="3332115"/>
                </a:lnTo>
                <a:lnTo>
                  <a:pt x="5999116" y="3332115"/>
                </a:lnTo>
                <a:lnTo>
                  <a:pt x="5999116" y="1859240"/>
                </a:lnTo>
                <a:close/>
                <a:moveTo>
                  <a:pt x="3004803" y="1859240"/>
                </a:moveTo>
                <a:lnTo>
                  <a:pt x="3004803" y="3332115"/>
                </a:lnTo>
                <a:lnTo>
                  <a:pt x="3183952" y="3332115"/>
                </a:lnTo>
                <a:lnTo>
                  <a:pt x="3183952" y="1859240"/>
                </a:lnTo>
                <a:close/>
                <a:moveTo>
                  <a:pt x="190221" y="1859240"/>
                </a:moveTo>
                <a:lnTo>
                  <a:pt x="190221" y="3332115"/>
                </a:lnTo>
                <a:lnTo>
                  <a:pt x="2997602" y="3332115"/>
                </a:lnTo>
                <a:lnTo>
                  <a:pt x="2997602" y="1859240"/>
                </a:lnTo>
                <a:close/>
                <a:moveTo>
                  <a:pt x="9193444" y="1671302"/>
                </a:moveTo>
                <a:lnTo>
                  <a:pt x="9193444" y="1852040"/>
                </a:lnTo>
                <a:lnTo>
                  <a:pt x="12001406" y="1852040"/>
                </a:lnTo>
                <a:lnTo>
                  <a:pt x="12001406" y="1671302"/>
                </a:lnTo>
                <a:close/>
                <a:moveTo>
                  <a:pt x="9006666" y="1671302"/>
                </a:moveTo>
                <a:lnTo>
                  <a:pt x="9006666" y="1852040"/>
                </a:lnTo>
                <a:lnTo>
                  <a:pt x="9186244" y="1852040"/>
                </a:lnTo>
                <a:lnTo>
                  <a:pt x="9186244" y="1671302"/>
                </a:lnTo>
                <a:close/>
                <a:moveTo>
                  <a:pt x="6191504" y="1671302"/>
                </a:moveTo>
                <a:lnTo>
                  <a:pt x="6191504" y="1852040"/>
                </a:lnTo>
                <a:lnTo>
                  <a:pt x="8999466" y="1852040"/>
                </a:lnTo>
                <a:lnTo>
                  <a:pt x="8999466" y="1671302"/>
                </a:lnTo>
                <a:close/>
                <a:moveTo>
                  <a:pt x="6006316" y="1671302"/>
                </a:moveTo>
                <a:lnTo>
                  <a:pt x="6006316" y="1852040"/>
                </a:lnTo>
                <a:lnTo>
                  <a:pt x="6184304" y="1852040"/>
                </a:lnTo>
                <a:lnTo>
                  <a:pt x="6184304" y="1671302"/>
                </a:lnTo>
                <a:close/>
                <a:moveTo>
                  <a:pt x="3191152" y="1671302"/>
                </a:moveTo>
                <a:lnTo>
                  <a:pt x="3191152" y="1852040"/>
                </a:lnTo>
                <a:lnTo>
                  <a:pt x="5999116" y="1852040"/>
                </a:lnTo>
                <a:lnTo>
                  <a:pt x="5999116" y="1671302"/>
                </a:lnTo>
                <a:close/>
                <a:moveTo>
                  <a:pt x="3004803" y="1671302"/>
                </a:moveTo>
                <a:lnTo>
                  <a:pt x="3004803" y="1852040"/>
                </a:lnTo>
                <a:lnTo>
                  <a:pt x="3183952" y="1852040"/>
                </a:lnTo>
                <a:lnTo>
                  <a:pt x="3183952" y="1671302"/>
                </a:lnTo>
                <a:close/>
                <a:moveTo>
                  <a:pt x="190221" y="1671302"/>
                </a:moveTo>
                <a:lnTo>
                  <a:pt x="190221" y="1852040"/>
                </a:lnTo>
                <a:lnTo>
                  <a:pt x="2997602" y="1852040"/>
                </a:lnTo>
                <a:lnTo>
                  <a:pt x="2997602" y="1671302"/>
                </a:lnTo>
                <a:close/>
                <a:moveTo>
                  <a:pt x="9193444" y="190219"/>
                </a:moveTo>
                <a:lnTo>
                  <a:pt x="9193444" y="1664102"/>
                </a:lnTo>
                <a:lnTo>
                  <a:pt x="12001406" y="1664102"/>
                </a:lnTo>
                <a:lnTo>
                  <a:pt x="12001406" y="190219"/>
                </a:lnTo>
                <a:close/>
                <a:moveTo>
                  <a:pt x="9006666" y="190219"/>
                </a:moveTo>
                <a:lnTo>
                  <a:pt x="9006666" y="1664102"/>
                </a:lnTo>
                <a:lnTo>
                  <a:pt x="9186244" y="1664102"/>
                </a:lnTo>
                <a:lnTo>
                  <a:pt x="9186244" y="190219"/>
                </a:lnTo>
                <a:close/>
                <a:moveTo>
                  <a:pt x="6191504" y="190219"/>
                </a:moveTo>
                <a:lnTo>
                  <a:pt x="6191504" y="1664102"/>
                </a:lnTo>
                <a:lnTo>
                  <a:pt x="8999466" y="1664102"/>
                </a:lnTo>
                <a:lnTo>
                  <a:pt x="8999466" y="190219"/>
                </a:lnTo>
                <a:close/>
                <a:moveTo>
                  <a:pt x="6006316" y="190219"/>
                </a:moveTo>
                <a:lnTo>
                  <a:pt x="6006316" y="1664102"/>
                </a:lnTo>
                <a:lnTo>
                  <a:pt x="6184304" y="1664102"/>
                </a:lnTo>
                <a:lnTo>
                  <a:pt x="6184304" y="190219"/>
                </a:lnTo>
                <a:close/>
                <a:moveTo>
                  <a:pt x="3191152" y="190219"/>
                </a:moveTo>
                <a:lnTo>
                  <a:pt x="3191152" y="1664102"/>
                </a:lnTo>
                <a:lnTo>
                  <a:pt x="5999116" y="1664102"/>
                </a:lnTo>
                <a:lnTo>
                  <a:pt x="5999116" y="190219"/>
                </a:lnTo>
                <a:close/>
                <a:moveTo>
                  <a:pt x="3004803" y="190219"/>
                </a:moveTo>
                <a:lnTo>
                  <a:pt x="3004803" y="1664102"/>
                </a:lnTo>
                <a:lnTo>
                  <a:pt x="3183952" y="1664102"/>
                </a:lnTo>
                <a:lnTo>
                  <a:pt x="3183952" y="190219"/>
                </a:lnTo>
                <a:close/>
                <a:moveTo>
                  <a:pt x="190221" y="190219"/>
                </a:moveTo>
                <a:lnTo>
                  <a:pt x="190221" y="1664102"/>
                </a:lnTo>
                <a:lnTo>
                  <a:pt x="2997602" y="1664102"/>
                </a:lnTo>
                <a:lnTo>
                  <a:pt x="2997602" y="190219"/>
                </a:lnTo>
                <a:close/>
                <a:moveTo>
                  <a:pt x="183021" y="0"/>
                </a:moveTo>
                <a:lnTo>
                  <a:pt x="190221" y="0"/>
                </a:lnTo>
                <a:lnTo>
                  <a:pt x="190221" y="183019"/>
                </a:lnTo>
                <a:lnTo>
                  <a:pt x="2997602" y="183019"/>
                </a:lnTo>
                <a:lnTo>
                  <a:pt x="2997602" y="0"/>
                </a:lnTo>
                <a:lnTo>
                  <a:pt x="3004803" y="0"/>
                </a:lnTo>
                <a:lnTo>
                  <a:pt x="3004803" y="183019"/>
                </a:lnTo>
                <a:lnTo>
                  <a:pt x="3183952" y="183019"/>
                </a:lnTo>
                <a:lnTo>
                  <a:pt x="3183952" y="0"/>
                </a:lnTo>
                <a:lnTo>
                  <a:pt x="3191152" y="0"/>
                </a:lnTo>
                <a:lnTo>
                  <a:pt x="3191152" y="183019"/>
                </a:lnTo>
                <a:lnTo>
                  <a:pt x="5999116" y="183019"/>
                </a:lnTo>
                <a:lnTo>
                  <a:pt x="5999116" y="0"/>
                </a:lnTo>
                <a:lnTo>
                  <a:pt x="6006316" y="0"/>
                </a:lnTo>
                <a:lnTo>
                  <a:pt x="6006316" y="183019"/>
                </a:lnTo>
                <a:lnTo>
                  <a:pt x="6184304" y="183019"/>
                </a:lnTo>
                <a:lnTo>
                  <a:pt x="6184304" y="0"/>
                </a:lnTo>
                <a:lnTo>
                  <a:pt x="6191504" y="0"/>
                </a:lnTo>
                <a:lnTo>
                  <a:pt x="6191504" y="183019"/>
                </a:lnTo>
                <a:lnTo>
                  <a:pt x="8999466" y="183019"/>
                </a:lnTo>
                <a:lnTo>
                  <a:pt x="8999466" y="0"/>
                </a:lnTo>
                <a:lnTo>
                  <a:pt x="9006666" y="0"/>
                </a:lnTo>
                <a:lnTo>
                  <a:pt x="9006666" y="183019"/>
                </a:lnTo>
                <a:lnTo>
                  <a:pt x="9186244" y="183019"/>
                </a:lnTo>
                <a:lnTo>
                  <a:pt x="9186244" y="1"/>
                </a:lnTo>
                <a:lnTo>
                  <a:pt x="9193444" y="1"/>
                </a:lnTo>
                <a:lnTo>
                  <a:pt x="9193444" y="183019"/>
                </a:lnTo>
                <a:lnTo>
                  <a:pt x="12001406" y="183019"/>
                </a:lnTo>
                <a:lnTo>
                  <a:pt x="12001406" y="1"/>
                </a:lnTo>
                <a:lnTo>
                  <a:pt x="12008606" y="1"/>
                </a:lnTo>
                <a:lnTo>
                  <a:pt x="12008606" y="183019"/>
                </a:lnTo>
                <a:lnTo>
                  <a:pt x="12193200" y="183019"/>
                </a:lnTo>
                <a:lnTo>
                  <a:pt x="12193200" y="190219"/>
                </a:lnTo>
                <a:lnTo>
                  <a:pt x="12008606" y="190219"/>
                </a:lnTo>
                <a:lnTo>
                  <a:pt x="12008606" y="1664102"/>
                </a:lnTo>
                <a:lnTo>
                  <a:pt x="12193200" y="1664102"/>
                </a:lnTo>
                <a:lnTo>
                  <a:pt x="12193200" y="1671302"/>
                </a:lnTo>
                <a:lnTo>
                  <a:pt x="12008606" y="1671302"/>
                </a:lnTo>
                <a:lnTo>
                  <a:pt x="12008606" y="1852040"/>
                </a:lnTo>
                <a:lnTo>
                  <a:pt x="12193200" y="1852040"/>
                </a:lnTo>
                <a:lnTo>
                  <a:pt x="12193200" y="1859240"/>
                </a:lnTo>
                <a:lnTo>
                  <a:pt x="12008606" y="1859240"/>
                </a:lnTo>
                <a:lnTo>
                  <a:pt x="12008606" y="3332115"/>
                </a:lnTo>
                <a:lnTo>
                  <a:pt x="12193200" y="3332115"/>
                </a:lnTo>
                <a:lnTo>
                  <a:pt x="12193200" y="3339315"/>
                </a:lnTo>
                <a:lnTo>
                  <a:pt x="12008606" y="3339315"/>
                </a:lnTo>
                <a:lnTo>
                  <a:pt x="12008606" y="3517303"/>
                </a:lnTo>
                <a:lnTo>
                  <a:pt x="12193200" y="3517303"/>
                </a:lnTo>
                <a:lnTo>
                  <a:pt x="12193200" y="3524503"/>
                </a:lnTo>
                <a:lnTo>
                  <a:pt x="12008606" y="3524503"/>
                </a:lnTo>
                <a:lnTo>
                  <a:pt x="12008606" y="4998966"/>
                </a:lnTo>
                <a:lnTo>
                  <a:pt x="12193200" y="4998966"/>
                </a:lnTo>
                <a:lnTo>
                  <a:pt x="12193200" y="5006166"/>
                </a:lnTo>
                <a:lnTo>
                  <a:pt x="12008606" y="5006166"/>
                </a:lnTo>
                <a:lnTo>
                  <a:pt x="12008606" y="5185743"/>
                </a:lnTo>
                <a:lnTo>
                  <a:pt x="12193200" y="5185743"/>
                </a:lnTo>
                <a:lnTo>
                  <a:pt x="12193200" y="5192943"/>
                </a:lnTo>
                <a:lnTo>
                  <a:pt x="12008606" y="5192943"/>
                </a:lnTo>
                <a:lnTo>
                  <a:pt x="12008606" y="6668993"/>
                </a:lnTo>
                <a:lnTo>
                  <a:pt x="12193200" y="6668993"/>
                </a:lnTo>
                <a:lnTo>
                  <a:pt x="12193200" y="6676193"/>
                </a:lnTo>
                <a:lnTo>
                  <a:pt x="12008606" y="6676193"/>
                </a:lnTo>
                <a:lnTo>
                  <a:pt x="12008606" y="6857999"/>
                </a:lnTo>
                <a:lnTo>
                  <a:pt x="12001406" y="6857999"/>
                </a:lnTo>
                <a:lnTo>
                  <a:pt x="12001406" y="6676193"/>
                </a:lnTo>
                <a:lnTo>
                  <a:pt x="9193444" y="6676193"/>
                </a:lnTo>
                <a:lnTo>
                  <a:pt x="9193444" y="6857999"/>
                </a:lnTo>
                <a:lnTo>
                  <a:pt x="9186244" y="6857999"/>
                </a:lnTo>
                <a:lnTo>
                  <a:pt x="9186244" y="6676193"/>
                </a:lnTo>
                <a:lnTo>
                  <a:pt x="9006666" y="6676193"/>
                </a:lnTo>
                <a:lnTo>
                  <a:pt x="9006666" y="6857999"/>
                </a:lnTo>
                <a:lnTo>
                  <a:pt x="8999466" y="6857999"/>
                </a:lnTo>
                <a:lnTo>
                  <a:pt x="8999466" y="6676193"/>
                </a:lnTo>
                <a:lnTo>
                  <a:pt x="6191504" y="6676193"/>
                </a:lnTo>
                <a:lnTo>
                  <a:pt x="6191504" y="6857999"/>
                </a:lnTo>
                <a:lnTo>
                  <a:pt x="6184304" y="6857999"/>
                </a:lnTo>
                <a:lnTo>
                  <a:pt x="6184304" y="6676193"/>
                </a:lnTo>
                <a:lnTo>
                  <a:pt x="6006316" y="6676193"/>
                </a:lnTo>
                <a:lnTo>
                  <a:pt x="6006316" y="6857999"/>
                </a:lnTo>
                <a:lnTo>
                  <a:pt x="5999116" y="6857999"/>
                </a:lnTo>
                <a:lnTo>
                  <a:pt x="5999116" y="6676193"/>
                </a:lnTo>
                <a:lnTo>
                  <a:pt x="3191152" y="6676193"/>
                </a:lnTo>
                <a:lnTo>
                  <a:pt x="3191152" y="6857999"/>
                </a:lnTo>
                <a:lnTo>
                  <a:pt x="3183952" y="6857999"/>
                </a:lnTo>
                <a:lnTo>
                  <a:pt x="3183952" y="6676193"/>
                </a:lnTo>
                <a:lnTo>
                  <a:pt x="3004803" y="6676193"/>
                </a:lnTo>
                <a:lnTo>
                  <a:pt x="3004803" y="6857999"/>
                </a:lnTo>
                <a:lnTo>
                  <a:pt x="2997602" y="6857999"/>
                </a:lnTo>
                <a:lnTo>
                  <a:pt x="2997602" y="6676193"/>
                </a:lnTo>
                <a:lnTo>
                  <a:pt x="190221" y="6676193"/>
                </a:lnTo>
                <a:lnTo>
                  <a:pt x="190221" y="6857999"/>
                </a:lnTo>
                <a:lnTo>
                  <a:pt x="183021" y="6857999"/>
                </a:lnTo>
                <a:lnTo>
                  <a:pt x="183021" y="6676193"/>
                </a:lnTo>
                <a:lnTo>
                  <a:pt x="0" y="6676193"/>
                </a:lnTo>
                <a:lnTo>
                  <a:pt x="0" y="6668993"/>
                </a:lnTo>
                <a:lnTo>
                  <a:pt x="183021" y="6668993"/>
                </a:lnTo>
                <a:lnTo>
                  <a:pt x="183021" y="5192943"/>
                </a:lnTo>
                <a:lnTo>
                  <a:pt x="0" y="5192943"/>
                </a:lnTo>
                <a:lnTo>
                  <a:pt x="0" y="5185743"/>
                </a:lnTo>
                <a:lnTo>
                  <a:pt x="183021" y="5185743"/>
                </a:lnTo>
                <a:lnTo>
                  <a:pt x="183021" y="5006166"/>
                </a:lnTo>
                <a:lnTo>
                  <a:pt x="1" y="5006166"/>
                </a:lnTo>
                <a:lnTo>
                  <a:pt x="1" y="4998966"/>
                </a:lnTo>
                <a:lnTo>
                  <a:pt x="183021" y="4998966"/>
                </a:lnTo>
                <a:lnTo>
                  <a:pt x="183021" y="3524503"/>
                </a:lnTo>
                <a:lnTo>
                  <a:pt x="1" y="3524503"/>
                </a:lnTo>
                <a:lnTo>
                  <a:pt x="1" y="3517303"/>
                </a:lnTo>
                <a:lnTo>
                  <a:pt x="183021" y="3517303"/>
                </a:lnTo>
                <a:lnTo>
                  <a:pt x="183021" y="3339315"/>
                </a:lnTo>
                <a:lnTo>
                  <a:pt x="1" y="3339315"/>
                </a:lnTo>
                <a:lnTo>
                  <a:pt x="1" y="3332115"/>
                </a:lnTo>
                <a:lnTo>
                  <a:pt x="183021" y="3332115"/>
                </a:lnTo>
                <a:lnTo>
                  <a:pt x="183021" y="1859240"/>
                </a:lnTo>
                <a:lnTo>
                  <a:pt x="1" y="1859240"/>
                </a:lnTo>
                <a:lnTo>
                  <a:pt x="1" y="1852040"/>
                </a:lnTo>
                <a:lnTo>
                  <a:pt x="183021" y="1852040"/>
                </a:lnTo>
                <a:lnTo>
                  <a:pt x="183021" y="1671302"/>
                </a:lnTo>
                <a:lnTo>
                  <a:pt x="1" y="1671302"/>
                </a:lnTo>
                <a:lnTo>
                  <a:pt x="1" y="1664102"/>
                </a:lnTo>
                <a:lnTo>
                  <a:pt x="183021" y="1664102"/>
                </a:lnTo>
                <a:lnTo>
                  <a:pt x="183021" y="190219"/>
                </a:lnTo>
                <a:lnTo>
                  <a:pt x="1" y="190219"/>
                </a:lnTo>
                <a:lnTo>
                  <a:pt x="1" y="183019"/>
                </a:lnTo>
                <a:lnTo>
                  <a:pt x="183021" y="1830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9" name="Logo">
            <a:extLst>
              <a:ext uri="{FF2B5EF4-FFF2-40B4-BE49-F238E27FC236}">
                <a16:creationId xmlns:a16="http://schemas.microsoft.com/office/drawing/2014/main" id="{52AB567F-D7C7-D77C-D184-10CED8C1B424}"/>
              </a:ext>
            </a:extLst>
          </p:cNvPr>
          <p:cNvSpPr/>
          <p:nvPr userDrawn="1"/>
        </p:nvSpPr>
        <p:spPr>
          <a:xfrm>
            <a:off x="190502" y="6556701"/>
            <a:ext cx="936626" cy="142550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3" name="Agenda title">
            <a:extLst>
              <a:ext uri="{FF2B5EF4-FFF2-40B4-BE49-F238E27FC236}">
                <a16:creationId xmlns:a16="http://schemas.microsoft.com/office/drawing/2014/main" id="{C2632451-B23C-4B02-C331-037EDD532064}"/>
              </a:ext>
            </a:extLst>
          </p:cNvPr>
          <p:cNvSpPr txBox="1"/>
          <p:nvPr userDrawn="1"/>
        </p:nvSpPr>
        <p:spPr>
          <a:xfrm>
            <a:off x="185738" y="1807369"/>
            <a:ext cx="101917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</a:rPr>
              <a:t>Agenda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BF71D63-C597-5855-FF01-7A48890671A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4FE6EAD-778E-BDF2-9D68-D1D6108541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5667" y="1609890"/>
            <a:ext cx="8816975" cy="4054476"/>
          </a:xfrm>
        </p:spPr>
        <p:txBody>
          <a:bodyPr tIns="180000"/>
          <a:lstStyle>
            <a:lvl1pPr marL="252000" indent="-252000">
              <a:lnSpc>
                <a:spcPct val="110000"/>
              </a:lnSpc>
              <a:spcBef>
                <a:spcPts val="0"/>
              </a:spcBef>
              <a:buClr>
                <a:schemeClr val="accent5"/>
              </a:buClr>
              <a:buSzPct val="75000"/>
              <a:buFont typeface="Wingdings" panose="05000000000000000000" pitchFamily="2" charset="2"/>
              <a:buChar char="n"/>
              <a:defRPr sz="2000" b="0">
                <a:solidFill>
                  <a:schemeClr val="tx1"/>
                </a:solidFill>
              </a:defRPr>
            </a:lvl1pPr>
            <a:lvl2pPr marL="486000" indent="-23400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1600" b="0">
                <a:solidFill>
                  <a:schemeClr val="tx1"/>
                </a:solidFill>
              </a:defRPr>
            </a:lvl2pPr>
            <a:lvl3pPr marL="666000" indent="-19800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1400" b="0">
                <a:solidFill>
                  <a:schemeClr val="tx1"/>
                </a:solidFill>
              </a:defRPr>
            </a:lvl3pPr>
            <a:lvl4pPr marL="216000" indent="-216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ct val="75000"/>
              <a:buFont typeface="Wingdings" panose="05000000000000000000" pitchFamily="2" charset="2"/>
              <a:buChar char="n"/>
              <a:defRPr sz="2000" b="0">
                <a:solidFill>
                  <a:schemeClr val="tx1"/>
                </a:solidFill>
              </a:defRPr>
            </a:lvl4pPr>
            <a:lvl5pPr marL="432000" indent="-216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1600" b="0">
                <a:solidFill>
                  <a:schemeClr val="tx1"/>
                </a:solidFill>
              </a:defRPr>
            </a:lvl5pPr>
            <a:lvl6pPr marL="648000" indent="-21600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1400" b="0">
                <a:solidFill>
                  <a:schemeClr val="tx1"/>
                </a:solidFill>
              </a:defRPr>
            </a:lvl6pPr>
            <a:lvl7pPr marL="216000" indent="-216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ct val="75000"/>
              <a:buFont typeface="Wingdings" panose="05000000000000000000" pitchFamily="2" charset="2"/>
              <a:buChar char="n"/>
              <a:defRPr sz="2000" b="0">
                <a:solidFill>
                  <a:schemeClr val="tx1"/>
                </a:solidFill>
              </a:defRPr>
            </a:lvl7pPr>
            <a:lvl8pPr marL="432000" indent="-21600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1600" b="0">
                <a:solidFill>
                  <a:schemeClr val="tx1"/>
                </a:solidFill>
              </a:defRPr>
            </a:lvl8pPr>
            <a:lvl9pPr marL="648000" indent="-216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/>
              <a:t>Click to add agenda point                                                                            </a:t>
            </a:r>
            <a:r>
              <a:rPr lang="en-US" noProof="0"/>
              <a:t>Enter &amp; TAB for next text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837898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hor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s">
            <a:extLst>
              <a:ext uri="{FF2B5EF4-FFF2-40B4-BE49-F238E27FC236}">
                <a16:creationId xmlns:a16="http://schemas.microsoft.com/office/drawing/2014/main" id="{852A952B-76EF-4C8C-8C7B-140D4588A85A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E7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sp>
        <p:nvSpPr>
          <p:cNvPr id="5" name="Grid">
            <a:extLst>
              <a:ext uri="{FF2B5EF4-FFF2-40B4-BE49-F238E27FC236}">
                <a16:creationId xmlns:a16="http://schemas.microsoft.com/office/drawing/2014/main" id="{86B312DF-9E04-8EC7-BF7D-380A73D1E276}"/>
              </a:ext>
            </a:extLst>
          </p:cNvPr>
          <p:cNvSpPr/>
          <p:nvPr userDrawn="1"/>
        </p:nvSpPr>
        <p:spPr>
          <a:xfrm>
            <a:off x="0" y="2"/>
            <a:ext cx="12193200" cy="6857999"/>
          </a:xfrm>
          <a:custGeom>
            <a:avLst/>
            <a:gdLst>
              <a:gd name="connsiteX0" fmla="*/ 9193444 w 12193200"/>
              <a:gd name="connsiteY0" fmla="*/ 5192943 h 6857999"/>
              <a:gd name="connsiteX1" fmla="*/ 9193444 w 12193200"/>
              <a:gd name="connsiteY1" fmla="*/ 6668993 h 6857999"/>
              <a:gd name="connsiteX2" fmla="*/ 12001406 w 12193200"/>
              <a:gd name="connsiteY2" fmla="*/ 6668993 h 6857999"/>
              <a:gd name="connsiteX3" fmla="*/ 12001406 w 12193200"/>
              <a:gd name="connsiteY3" fmla="*/ 5192943 h 6857999"/>
              <a:gd name="connsiteX4" fmla="*/ 9006666 w 12193200"/>
              <a:gd name="connsiteY4" fmla="*/ 5192943 h 6857999"/>
              <a:gd name="connsiteX5" fmla="*/ 9006666 w 12193200"/>
              <a:gd name="connsiteY5" fmla="*/ 6668993 h 6857999"/>
              <a:gd name="connsiteX6" fmla="*/ 9186244 w 12193200"/>
              <a:gd name="connsiteY6" fmla="*/ 6668993 h 6857999"/>
              <a:gd name="connsiteX7" fmla="*/ 9186244 w 12193200"/>
              <a:gd name="connsiteY7" fmla="*/ 5192943 h 6857999"/>
              <a:gd name="connsiteX8" fmla="*/ 6191504 w 12193200"/>
              <a:gd name="connsiteY8" fmla="*/ 5192943 h 6857999"/>
              <a:gd name="connsiteX9" fmla="*/ 6191504 w 12193200"/>
              <a:gd name="connsiteY9" fmla="*/ 6668993 h 6857999"/>
              <a:gd name="connsiteX10" fmla="*/ 8999466 w 12193200"/>
              <a:gd name="connsiteY10" fmla="*/ 6668993 h 6857999"/>
              <a:gd name="connsiteX11" fmla="*/ 8999466 w 12193200"/>
              <a:gd name="connsiteY11" fmla="*/ 5192943 h 6857999"/>
              <a:gd name="connsiteX12" fmla="*/ 6006316 w 12193200"/>
              <a:gd name="connsiteY12" fmla="*/ 5192943 h 6857999"/>
              <a:gd name="connsiteX13" fmla="*/ 6006316 w 12193200"/>
              <a:gd name="connsiteY13" fmla="*/ 6668993 h 6857999"/>
              <a:gd name="connsiteX14" fmla="*/ 6184304 w 12193200"/>
              <a:gd name="connsiteY14" fmla="*/ 6668993 h 6857999"/>
              <a:gd name="connsiteX15" fmla="*/ 6184304 w 12193200"/>
              <a:gd name="connsiteY15" fmla="*/ 5192943 h 6857999"/>
              <a:gd name="connsiteX16" fmla="*/ 3191152 w 12193200"/>
              <a:gd name="connsiteY16" fmla="*/ 5192943 h 6857999"/>
              <a:gd name="connsiteX17" fmla="*/ 3191152 w 12193200"/>
              <a:gd name="connsiteY17" fmla="*/ 6668993 h 6857999"/>
              <a:gd name="connsiteX18" fmla="*/ 5999116 w 12193200"/>
              <a:gd name="connsiteY18" fmla="*/ 6668993 h 6857999"/>
              <a:gd name="connsiteX19" fmla="*/ 5999116 w 12193200"/>
              <a:gd name="connsiteY19" fmla="*/ 5192943 h 6857999"/>
              <a:gd name="connsiteX20" fmla="*/ 3004803 w 12193200"/>
              <a:gd name="connsiteY20" fmla="*/ 5192943 h 6857999"/>
              <a:gd name="connsiteX21" fmla="*/ 3004803 w 12193200"/>
              <a:gd name="connsiteY21" fmla="*/ 6668993 h 6857999"/>
              <a:gd name="connsiteX22" fmla="*/ 3183952 w 12193200"/>
              <a:gd name="connsiteY22" fmla="*/ 6668993 h 6857999"/>
              <a:gd name="connsiteX23" fmla="*/ 3183952 w 12193200"/>
              <a:gd name="connsiteY23" fmla="*/ 5192943 h 6857999"/>
              <a:gd name="connsiteX24" fmla="*/ 190221 w 12193200"/>
              <a:gd name="connsiteY24" fmla="*/ 5192943 h 6857999"/>
              <a:gd name="connsiteX25" fmla="*/ 190221 w 12193200"/>
              <a:gd name="connsiteY25" fmla="*/ 6668993 h 6857999"/>
              <a:gd name="connsiteX26" fmla="*/ 2997602 w 12193200"/>
              <a:gd name="connsiteY26" fmla="*/ 6668993 h 6857999"/>
              <a:gd name="connsiteX27" fmla="*/ 2997602 w 12193200"/>
              <a:gd name="connsiteY27" fmla="*/ 5192943 h 6857999"/>
              <a:gd name="connsiteX28" fmla="*/ 9193444 w 12193200"/>
              <a:gd name="connsiteY28" fmla="*/ 5006166 h 6857999"/>
              <a:gd name="connsiteX29" fmla="*/ 9193444 w 12193200"/>
              <a:gd name="connsiteY29" fmla="*/ 5185743 h 6857999"/>
              <a:gd name="connsiteX30" fmla="*/ 12001406 w 12193200"/>
              <a:gd name="connsiteY30" fmla="*/ 5185743 h 6857999"/>
              <a:gd name="connsiteX31" fmla="*/ 12001406 w 12193200"/>
              <a:gd name="connsiteY31" fmla="*/ 5006166 h 6857999"/>
              <a:gd name="connsiteX32" fmla="*/ 9006666 w 12193200"/>
              <a:gd name="connsiteY32" fmla="*/ 5006166 h 6857999"/>
              <a:gd name="connsiteX33" fmla="*/ 9006666 w 12193200"/>
              <a:gd name="connsiteY33" fmla="*/ 5185743 h 6857999"/>
              <a:gd name="connsiteX34" fmla="*/ 9186244 w 12193200"/>
              <a:gd name="connsiteY34" fmla="*/ 5185743 h 6857999"/>
              <a:gd name="connsiteX35" fmla="*/ 9186244 w 12193200"/>
              <a:gd name="connsiteY35" fmla="*/ 5006166 h 6857999"/>
              <a:gd name="connsiteX36" fmla="*/ 6191504 w 12193200"/>
              <a:gd name="connsiteY36" fmla="*/ 5006166 h 6857999"/>
              <a:gd name="connsiteX37" fmla="*/ 6191504 w 12193200"/>
              <a:gd name="connsiteY37" fmla="*/ 5185743 h 6857999"/>
              <a:gd name="connsiteX38" fmla="*/ 8999466 w 12193200"/>
              <a:gd name="connsiteY38" fmla="*/ 5185743 h 6857999"/>
              <a:gd name="connsiteX39" fmla="*/ 8999466 w 12193200"/>
              <a:gd name="connsiteY39" fmla="*/ 5006166 h 6857999"/>
              <a:gd name="connsiteX40" fmla="*/ 6006316 w 12193200"/>
              <a:gd name="connsiteY40" fmla="*/ 5006166 h 6857999"/>
              <a:gd name="connsiteX41" fmla="*/ 6006316 w 12193200"/>
              <a:gd name="connsiteY41" fmla="*/ 5185743 h 6857999"/>
              <a:gd name="connsiteX42" fmla="*/ 6184304 w 12193200"/>
              <a:gd name="connsiteY42" fmla="*/ 5185743 h 6857999"/>
              <a:gd name="connsiteX43" fmla="*/ 6184304 w 12193200"/>
              <a:gd name="connsiteY43" fmla="*/ 5006166 h 6857999"/>
              <a:gd name="connsiteX44" fmla="*/ 3191152 w 12193200"/>
              <a:gd name="connsiteY44" fmla="*/ 5006166 h 6857999"/>
              <a:gd name="connsiteX45" fmla="*/ 3191152 w 12193200"/>
              <a:gd name="connsiteY45" fmla="*/ 5185743 h 6857999"/>
              <a:gd name="connsiteX46" fmla="*/ 5999116 w 12193200"/>
              <a:gd name="connsiteY46" fmla="*/ 5185743 h 6857999"/>
              <a:gd name="connsiteX47" fmla="*/ 5999116 w 12193200"/>
              <a:gd name="connsiteY47" fmla="*/ 5006166 h 6857999"/>
              <a:gd name="connsiteX48" fmla="*/ 3004803 w 12193200"/>
              <a:gd name="connsiteY48" fmla="*/ 5006166 h 6857999"/>
              <a:gd name="connsiteX49" fmla="*/ 3004803 w 12193200"/>
              <a:gd name="connsiteY49" fmla="*/ 5185743 h 6857999"/>
              <a:gd name="connsiteX50" fmla="*/ 3183952 w 12193200"/>
              <a:gd name="connsiteY50" fmla="*/ 5185743 h 6857999"/>
              <a:gd name="connsiteX51" fmla="*/ 3183952 w 12193200"/>
              <a:gd name="connsiteY51" fmla="*/ 5006166 h 6857999"/>
              <a:gd name="connsiteX52" fmla="*/ 190221 w 12193200"/>
              <a:gd name="connsiteY52" fmla="*/ 5006166 h 6857999"/>
              <a:gd name="connsiteX53" fmla="*/ 190221 w 12193200"/>
              <a:gd name="connsiteY53" fmla="*/ 5185743 h 6857999"/>
              <a:gd name="connsiteX54" fmla="*/ 2997602 w 12193200"/>
              <a:gd name="connsiteY54" fmla="*/ 5185743 h 6857999"/>
              <a:gd name="connsiteX55" fmla="*/ 2997602 w 12193200"/>
              <a:gd name="connsiteY55" fmla="*/ 5006166 h 6857999"/>
              <a:gd name="connsiteX56" fmla="*/ 9193444 w 12193200"/>
              <a:gd name="connsiteY56" fmla="*/ 3524503 h 6857999"/>
              <a:gd name="connsiteX57" fmla="*/ 9193444 w 12193200"/>
              <a:gd name="connsiteY57" fmla="*/ 4998966 h 6857999"/>
              <a:gd name="connsiteX58" fmla="*/ 12001406 w 12193200"/>
              <a:gd name="connsiteY58" fmla="*/ 4998966 h 6857999"/>
              <a:gd name="connsiteX59" fmla="*/ 12001406 w 12193200"/>
              <a:gd name="connsiteY59" fmla="*/ 3524503 h 6857999"/>
              <a:gd name="connsiteX60" fmla="*/ 9006666 w 12193200"/>
              <a:gd name="connsiteY60" fmla="*/ 3524503 h 6857999"/>
              <a:gd name="connsiteX61" fmla="*/ 9006666 w 12193200"/>
              <a:gd name="connsiteY61" fmla="*/ 4998966 h 6857999"/>
              <a:gd name="connsiteX62" fmla="*/ 9186244 w 12193200"/>
              <a:gd name="connsiteY62" fmla="*/ 4998966 h 6857999"/>
              <a:gd name="connsiteX63" fmla="*/ 9186244 w 12193200"/>
              <a:gd name="connsiteY63" fmla="*/ 3524503 h 6857999"/>
              <a:gd name="connsiteX64" fmla="*/ 6191504 w 12193200"/>
              <a:gd name="connsiteY64" fmla="*/ 3524503 h 6857999"/>
              <a:gd name="connsiteX65" fmla="*/ 6191504 w 12193200"/>
              <a:gd name="connsiteY65" fmla="*/ 4998966 h 6857999"/>
              <a:gd name="connsiteX66" fmla="*/ 8999466 w 12193200"/>
              <a:gd name="connsiteY66" fmla="*/ 4998966 h 6857999"/>
              <a:gd name="connsiteX67" fmla="*/ 8999466 w 12193200"/>
              <a:gd name="connsiteY67" fmla="*/ 3524503 h 6857999"/>
              <a:gd name="connsiteX68" fmla="*/ 6006316 w 12193200"/>
              <a:gd name="connsiteY68" fmla="*/ 3524503 h 6857999"/>
              <a:gd name="connsiteX69" fmla="*/ 6006316 w 12193200"/>
              <a:gd name="connsiteY69" fmla="*/ 4998966 h 6857999"/>
              <a:gd name="connsiteX70" fmla="*/ 6184304 w 12193200"/>
              <a:gd name="connsiteY70" fmla="*/ 4998966 h 6857999"/>
              <a:gd name="connsiteX71" fmla="*/ 6184304 w 12193200"/>
              <a:gd name="connsiteY71" fmla="*/ 3524503 h 6857999"/>
              <a:gd name="connsiteX72" fmla="*/ 3191152 w 12193200"/>
              <a:gd name="connsiteY72" fmla="*/ 3524503 h 6857999"/>
              <a:gd name="connsiteX73" fmla="*/ 3191152 w 12193200"/>
              <a:gd name="connsiteY73" fmla="*/ 4998966 h 6857999"/>
              <a:gd name="connsiteX74" fmla="*/ 5999116 w 12193200"/>
              <a:gd name="connsiteY74" fmla="*/ 4998966 h 6857999"/>
              <a:gd name="connsiteX75" fmla="*/ 5999116 w 12193200"/>
              <a:gd name="connsiteY75" fmla="*/ 3524503 h 6857999"/>
              <a:gd name="connsiteX76" fmla="*/ 3004803 w 12193200"/>
              <a:gd name="connsiteY76" fmla="*/ 3524503 h 6857999"/>
              <a:gd name="connsiteX77" fmla="*/ 3004803 w 12193200"/>
              <a:gd name="connsiteY77" fmla="*/ 4998966 h 6857999"/>
              <a:gd name="connsiteX78" fmla="*/ 3183952 w 12193200"/>
              <a:gd name="connsiteY78" fmla="*/ 4998966 h 6857999"/>
              <a:gd name="connsiteX79" fmla="*/ 3183952 w 12193200"/>
              <a:gd name="connsiteY79" fmla="*/ 3524503 h 6857999"/>
              <a:gd name="connsiteX80" fmla="*/ 190221 w 12193200"/>
              <a:gd name="connsiteY80" fmla="*/ 3524503 h 6857999"/>
              <a:gd name="connsiteX81" fmla="*/ 190221 w 12193200"/>
              <a:gd name="connsiteY81" fmla="*/ 4998966 h 6857999"/>
              <a:gd name="connsiteX82" fmla="*/ 2997602 w 12193200"/>
              <a:gd name="connsiteY82" fmla="*/ 4998966 h 6857999"/>
              <a:gd name="connsiteX83" fmla="*/ 2997602 w 12193200"/>
              <a:gd name="connsiteY83" fmla="*/ 3524503 h 6857999"/>
              <a:gd name="connsiteX84" fmla="*/ 9193444 w 12193200"/>
              <a:gd name="connsiteY84" fmla="*/ 3339315 h 6857999"/>
              <a:gd name="connsiteX85" fmla="*/ 9193444 w 12193200"/>
              <a:gd name="connsiteY85" fmla="*/ 3517303 h 6857999"/>
              <a:gd name="connsiteX86" fmla="*/ 12001406 w 12193200"/>
              <a:gd name="connsiteY86" fmla="*/ 3517303 h 6857999"/>
              <a:gd name="connsiteX87" fmla="*/ 12001406 w 12193200"/>
              <a:gd name="connsiteY87" fmla="*/ 3339315 h 6857999"/>
              <a:gd name="connsiteX88" fmla="*/ 9006666 w 12193200"/>
              <a:gd name="connsiteY88" fmla="*/ 3339315 h 6857999"/>
              <a:gd name="connsiteX89" fmla="*/ 9006666 w 12193200"/>
              <a:gd name="connsiteY89" fmla="*/ 3517303 h 6857999"/>
              <a:gd name="connsiteX90" fmla="*/ 9186244 w 12193200"/>
              <a:gd name="connsiteY90" fmla="*/ 3517303 h 6857999"/>
              <a:gd name="connsiteX91" fmla="*/ 9186244 w 12193200"/>
              <a:gd name="connsiteY91" fmla="*/ 3339315 h 6857999"/>
              <a:gd name="connsiteX92" fmla="*/ 6191504 w 12193200"/>
              <a:gd name="connsiteY92" fmla="*/ 3339315 h 6857999"/>
              <a:gd name="connsiteX93" fmla="*/ 6191504 w 12193200"/>
              <a:gd name="connsiteY93" fmla="*/ 3517303 h 6857999"/>
              <a:gd name="connsiteX94" fmla="*/ 8999466 w 12193200"/>
              <a:gd name="connsiteY94" fmla="*/ 3517303 h 6857999"/>
              <a:gd name="connsiteX95" fmla="*/ 8999466 w 12193200"/>
              <a:gd name="connsiteY95" fmla="*/ 3339315 h 6857999"/>
              <a:gd name="connsiteX96" fmla="*/ 6006316 w 12193200"/>
              <a:gd name="connsiteY96" fmla="*/ 3339315 h 6857999"/>
              <a:gd name="connsiteX97" fmla="*/ 6006316 w 12193200"/>
              <a:gd name="connsiteY97" fmla="*/ 3517303 h 6857999"/>
              <a:gd name="connsiteX98" fmla="*/ 6184304 w 12193200"/>
              <a:gd name="connsiteY98" fmla="*/ 3517303 h 6857999"/>
              <a:gd name="connsiteX99" fmla="*/ 6184304 w 12193200"/>
              <a:gd name="connsiteY99" fmla="*/ 3339315 h 6857999"/>
              <a:gd name="connsiteX100" fmla="*/ 3191152 w 12193200"/>
              <a:gd name="connsiteY100" fmla="*/ 3339315 h 6857999"/>
              <a:gd name="connsiteX101" fmla="*/ 3191152 w 12193200"/>
              <a:gd name="connsiteY101" fmla="*/ 3517303 h 6857999"/>
              <a:gd name="connsiteX102" fmla="*/ 5999116 w 12193200"/>
              <a:gd name="connsiteY102" fmla="*/ 3517303 h 6857999"/>
              <a:gd name="connsiteX103" fmla="*/ 5999116 w 12193200"/>
              <a:gd name="connsiteY103" fmla="*/ 3339315 h 6857999"/>
              <a:gd name="connsiteX104" fmla="*/ 3004803 w 12193200"/>
              <a:gd name="connsiteY104" fmla="*/ 3339315 h 6857999"/>
              <a:gd name="connsiteX105" fmla="*/ 3004803 w 12193200"/>
              <a:gd name="connsiteY105" fmla="*/ 3517303 h 6857999"/>
              <a:gd name="connsiteX106" fmla="*/ 3183952 w 12193200"/>
              <a:gd name="connsiteY106" fmla="*/ 3517303 h 6857999"/>
              <a:gd name="connsiteX107" fmla="*/ 3183952 w 12193200"/>
              <a:gd name="connsiteY107" fmla="*/ 3339315 h 6857999"/>
              <a:gd name="connsiteX108" fmla="*/ 190221 w 12193200"/>
              <a:gd name="connsiteY108" fmla="*/ 3339315 h 6857999"/>
              <a:gd name="connsiteX109" fmla="*/ 190221 w 12193200"/>
              <a:gd name="connsiteY109" fmla="*/ 3517303 h 6857999"/>
              <a:gd name="connsiteX110" fmla="*/ 2997602 w 12193200"/>
              <a:gd name="connsiteY110" fmla="*/ 3517303 h 6857999"/>
              <a:gd name="connsiteX111" fmla="*/ 2997602 w 12193200"/>
              <a:gd name="connsiteY111" fmla="*/ 3339315 h 6857999"/>
              <a:gd name="connsiteX112" fmla="*/ 9193444 w 12193200"/>
              <a:gd name="connsiteY112" fmla="*/ 1859240 h 6857999"/>
              <a:gd name="connsiteX113" fmla="*/ 9193444 w 12193200"/>
              <a:gd name="connsiteY113" fmla="*/ 3332115 h 6857999"/>
              <a:gd name="connsiteX114" fmla="*/ 12001406 w 12193200"/>
              <a:gd name="connsiteY114" fmla="*/ 3332115 h 6857999"/>
              <a:gd name="connsiteX115" fmla="*/ 12001406 w 12193200"/>
              <a:gd name="connsiteY115" fmla="*/ 1859240 h 6857999"/>
              <a:gd name="connsiteX116" fmla="*/ 9006666 w 12193200"/>
              <a:gd name="connsiteY116" fmla="*/ 1859240 h 6857999"/>
              <a:gd name="connsiteX117" fmla="*/ 9006666 w 12193200"/>
              <a:gd name="connsiteY117" fmla="*/ 3332115 h 6857999"/>
              <a:gd name="connsiteX118" fmla="*/ 9186244 w 12193200"/>
              <a:gd name="connsiteY118" fmla="*/ 3332115 h 6857999"/>
              <a:gd name="connsiteX119" fmla="*/ 9186244 w 12193200"/>
              <a:gd name="connsiteY119" fmla="*/ 1859240 h 6857999"/>
              <a:gd name="connsiteX120" fmla="*/ 6191504 w 12193200"/>
              <a:gd name="connsiteY120" fmla="*/ 1859240 h 6857999"/>
              <a:gd name="connsiteX121" fmla="*/ 6191504 w 12193200"/>
              <a:gd name="connsiteY121" fmla="*/ 3332115 h 6857999"/>
              <a:gd name="connsiteX122" fmla="*/ 8999466 w 12193200"/>
              <a:gd name="connsiteY122" fmla="*/ 3332115 h 6857999"/>
              <a:gd name="connsiteX123" fmla="*/ 8999466 w 12193200"/>
              <a:gd name="connsiteY123" fmla="*/ 1859240 h 6857999"/>
              <a:gd name="connsiteX124" fmla="*/ 6006316 w 12193200"/>
              <a:gd name="connsiteY124" fmla="*/ 1859240 h 6857999"/>
              <a:gd name="connsiteX125" fmla="*/ 6006316 w 12193200"/>
              <a:gd name="connsiteY125" fmla="*/ 3332115 h 6857999"/>
              <a:gd name="connsiteX126" fmla="*/ 6184304 w 12193200"/>
              <a:gd name="connsiteY126" fmla="*/ 3332115 h 6857999"/>
              <a:gd name="connsiteX127" fmla="*/ 6184304 w 12193200"/>
              <a:gd name="connsiteY127" fmla="*/ 1859240 h 6857999"/>
              <a:gd name="connsiteX128" fmla="*/ 3191152 w 12193200"/>
              <a:gd name="connsiteY128" fmla="*/ 1859240 h 6857999"/>
              <a:gd name="connsiteX129" fmla="*/ 3191152 w 12193200"/>
              <a:gd name="connsiteY129" fmla="*/ 3332115 h 6857999"/>
              <a:gd name="connsiteX130" fmla="*/ 5999116 w 12193200"/>
              <a:gd name="connsiteY130" fmla="*/ 3332115 h 6857999"/>
              <a:gd name="connsiteX131" fmla="*/ 5999116 w 12193200"/>
              <a:gd name="connsiteY131" fmla="*/ 1859240 h 6857999"/>
              <a:gd name="connsiteX132" fmla="*/ 3004803 w 12193200"/>
              <a:gd name="connsiteY132" fmla="*/ 1859240 h 6857999"/>
              <a:gd name="connsiteX133" fmla="*/ 3004803 w 12193200"/>
              <a:gd name="connsiteY133" fmla="*/ 3332115 h 6857999"/>
              <a:gd name="connsiteX134" fmla="*/ 3183952 w 12193200"/>
              <a:gd name="connsiteY134" fmla="*/ 3332115 h 6857999"/>
              <a:gd name="connsiteX135" fmla="*/ 3183952 w 12193200"/>
              <a:gd name="connsiteY135" fmla="*/ 1859240 h 6857999"/>
              <a:gd name="connsiteX136" fmla="*/ 190221 w 12193200"/>
              <a:gd name="connsiteY136" fmla="*/ 1859240 h 6857999"/>
              <a:gd name="connsiteX137" fmla="*/ 190221 w 12193200"/>
              <a:gd name="connsiteY137" fmla="*/ 3332115 h 6857999"/>
              <a:gd name="connsiteX138" fmla="*/ 2997602 w 12193200"/>
              <a:gd name="connsiteY138" fmla="*/ 3332115 h 6857999"/>
              <a:gd name="connsiteX139" fmla="*/ 2997602 w 12193200"/>
              <a:gd name="connsiteY139" fmla="*/ 1859240 h 6857999"/>
              <a:gd name="connsiteX140" fmla="*/ 9193444 w 12193200"/>
              <a:gd name="connsiteY140" fmla="*/ 1671302 h 6857999"/>
              <a:gd name="connsiteX141" fmla="*/ 9193444 w 12193200"/>
              <a:gd name="connsiteY141" fmla="*/ 1852040 h 6857999"/>
              <a:gd name="connsiteX142" fmla="*/ 12001406 w 12193200"/>
              <a:gd name="connsiteY142" fmla="*/ 1852040 h 6857999"/>
              <a:gd name="connsiteX143" fmla="*/ 12001406 w 12193200"/>
              <a:gd name="connsiteY143" fmla="*/ 1671302 h 6857999"/>
              <a:gd name="connsiteX144" fmla="*/ 9006666 w 12193200"/>
              <a:gd name="connsiteY144" fmla="*/ 1671302 h 6857999"/>
              <a:gd name="connsiteX145" fmla="*/ 9006666 w 12193200"/>
              <a:gd name="connsiteY145" fmla="*/ 1852040 h 6857999"/>
              <a:gd name="connsiteX146" fmla="*/ 9186244 w 12193200"/>
              <a:gd name="connsiteY146" fmla="*/ 1852040 h 6857999"/>
              <a:gd name="connsiteX147" fmla="*/ 9186244 w 12193200"/>
              <a:gd name="connsiteY147" fmla="*/ 1671302 h 6857999"/>
              <a:gd name="connsiteX148" fmla="*/ 6191504 w 12193200"/>
              <a:gd name="connsiteY148" fmla="*/ 1671302 h 6857999"/>
              <a:gd name="connsiteX149" fmla="*/ 6191504 w 12193200"/>
              <a:gd name="connsiteY149" fmla="*/ 1852040 h 6857999"/>
              <a:gd name="connsiteX150" fmla="*/ 8999466 w 12193200"/>
              <a:gd name="connsiteY150" fmla="*/ 1852040 h 6857999"/>
              <a:gd name="connsiteX151" fmla="*/ 8999466 w 12193200"/>
              <a:gd name="connsiteY151" fmla="*/ 1671302 h 6857999"/>
              <a:gd name="connsiteX152" fmla="*/ 6006316 w 12193200"/>
              <a:gd name="connsiteY152" fmla="*/ 1671302 h 6857999"/>
              <a:gd name="connsiteX153" fmla="*/ 6006316 w 12193200"/>
              <a:gd name="connsiteY153" fmla="*/ 1852040 h 6857999"/>
              <a:gd name="connsiteX154" fmla="*/ 6184304 w 12193200"/>
              <a:gd name="connsiteY154" fmla="*/ 1852040 h 6857999"/>
              <a:gd name="connsiteX155" fmla="*/ 6184304 w 12193200"/>
              <a:gd name="connsiteY155" fmla="*/ 1671302 h 6857999"/>
              <a:gd name="connsiteX156" fmla="*/ 3191152 w 12193200"/>
              <a:gd name="connsiteY156" fmla="*/ 1671302 h 6857999"/>
              <a:gd name="connsiteX157" fmla="*/ 3191152 w 12193200"/>
              <a:gd name="connsiteY157" fmla="*/ 1852040 h 6857999"/>
              <a:gd name="connsiteX158" fmla="*/ 5999116 w 12193200"/>
              <a:gd name="connsiteY158" fmla="*/ 1852040 h 6857999"/>
              <a:gd name="connsiteX159" fmla="*/ 5999116 w 12193200"/>
              <a:gd name="connsiteY159" fmla="*/ 1671302 h 6857999"/>
              <a:gd name="connsiteX160" fmla="*/ 3004803 w 12193200"/>
              <a:gd name="connsiteY160" fmla="*/ 1671302 h 6857999"/>
              <a:gd name="connsiteX161" fmla="*/ 3004803 w 12193200"/>
              <a:gd name="connsiteY161" fmla="*/ 1852040 h 6857999"/>
              <a:gd name="connsiteX162" fmla="*/ 3183952 w 12193200"/>
              <a:gd name="connsiteY162" fmla="*/ 1852040 h 6857999"/>
              <a:gd name="connsiteX163" fmla="*/ 3183952 w 12193200"/>
              <a:gd name="connsiteY163" fmla="*/ 1671302 h 6857999"/>
              <a:gd name="connsiteX164" fmla="*/ 190221 w 12193200"/>
              <a:gd name="connsiteY164" fmla="*/ 1671302 h 6857999"/>
              <a:gd name="connsiteX165" fmla="*/ 190221 w 12193200"/>
              <a:gd name="connsiteY165" fmla="*/ 1852040 h 6857999"/>
              <a:gd name="connsiteX166" fmla="*/ 2997602 w 12193200"/>
              <a:gd name="connsiteY166" fmla="*/ 1852040 h 6857999"/>
              <a:gd name="connsiteX167" fmla="*/ 2997602 w 12193200"/>
              <a:gd name="connsiteY167" fmla="*/ 1671302 h 6857999"/>
              <a:gd name="connsiteX168" fmla="*/ 9193444 w 12193200"/>
              <a:gd name="connsiteY168" fmla="*/ 190219 h 6857999"/>
              <a:gd name="connsiteX169" fmla="*/ 9193444 w 12193200"/>
              <a:gd name="connsiteY169" fmla="*/ 1664102 h 6857999"/>
              <a:gd name="connsiteX170" fmla="*/ 12001406 w 12193200"/>
              <a:gd name="connsiteY170" fmla="*/ 1664102 h 6857999"/>
              <a:gd name="connsiteX171" fmla="*/ 12001406 w 12193200"/>
              <a:gd name="connsiteY171" fmla="*/ 190219 h 6857999"/>
              <a:gd name="connsiteX172" fmla="*/ 9006666 w 12193200"/>
              <a:gd name="connsiteY172" fmla="*/ 190219 h 6857999"/>
              <a:gd name="connsiteX173" fmla="*/ 9006666 w 12193200"/>
              <a:gd name="connsiteY173" fmla="*/ 1664102 h 6857999"/>
              <a:gd name="connsiteX174" fmla="*/ 9186244 w 12193200"/>
              <a:gd name="connsiteY174" fmla="*/ 1664102 h 6857999"/>
              <a:gd name="connsiteX175" fmla="*/ 9186244 w 12193200"/>
              <a:gd name="connsiteY175" fmla="*/ 190219 h 6857999"/>
              <a:gd name="connsiteX176" fmla="*/ 6191504 w 12193200"/>
              <a:gd name="connsiteY176" fmla="*/ 190219 h 6857999"/>
              <a:gd name="connsiteX177" fmla="*/ 6191504 w 12193200"/>
              <a:gd name="connsiteY177" fmla="*/ 1664102 h 6857999"/>
              <a:gd name="connsiteX178" fmla="*/ 8999466 w 12193200"/>
              <a:gd name="connsiteY178" fmla="*/ 1664102 h 6857999"/>
              <a:gd name="connsiteX179" fmla="*/ 8999466 w 12193200"/>
              <a:gd name="connsiteY179" fmla="*/ 190219 h 6857999"/>
              <a:gd name="connsiteX180" fmla="*/ 6006316 w 12193200"/>
              <a:gd name="connsiteY180" fmla="*/ 190219 h 6857999"/>
              <a:gd name="connsiteX181" fmla="*/ 6006316 w 12193200"/>
              <a:gd name="connsiteY181" fmla="*/ 1664102 h 6857999"/>
              <a:gd name="connsiteX182" fmla="*/ 6184304 w 12193200"/>
              <a:gd name="connsiteY182" fmla="*/ 1664102 h 6857999"/>
              <a:gd name="connsiteX183" fmla="*/ 6184304 w 12193200"/>
              <a:gd name="connsiteY183" fmla="*/ 190219 h 6857999"/>
              <a:gd name="connsiteX184" fmla="*/ 3191152 w 12193200"/>
              <a:gd name="connsiteY184" fmla="*/ 190219 h 6857999"/>
              <a:gd name="connsiteX185" fmla="*/ 3191152 w 12193200"/>
              <a:gd name="connsiteY185" fmla="*/ 1664102 h 6857999"/>
              <a:gd name="connsiteX186" fmla="*/ 5999116 w 12193200"/>
              <a:gd name="connsiteY186" fmla="*/ 1664102 h 6857999"/>
              <a:gd name="connsiteX187" fmla="*/ 5999116 w 12193200"/>
              <a:gd name="connsiteY187" fmla="*/ 190219 h 6857999"/>
              <a:gd name="connsiteX188" fmla="*/ 3004803 w 12193200"/>
              <a:gd name="connsiteY188" fmla="*/ 190219 h 6857999"/>
              <a:gd name="connsiteX189" fmla="*/ 3004803 w 12193200"/>
              <a:gd name="connsiteY189" fmla="*/ 1664102 h 6857999"/>
              <a:gd name="connsiteX190" fmla="*/ 3183952 w 12193200"/>
              <a:gd name="connsiteY190" fmla="*/ 1664102 h 6857999"/>
              <a:gd name="connsiteX191" fmla="*/ 3183952 w 12193200"/>
              <a:gd name="connsiteY191" fmla="*/ 190219 h 6857999"/>
              <a:gd name="connsiteX192" fmla="*/ 190221 w 12193200"/>
              <a:gd name="connsiteY192" fmla="*/ 190219 h 6857999"/>
              <a:gd name="connsiteX193" fmla="*/ 190221 w 12193200"/>
              <a:gd name="connsiteY193" fmla="*/ 1664102 h 6857999"/>
              <a:gd name="connsiteX194" fmla="*/ 2997602 w 12193200"/>
              <a:gd name="connsiteY194" fmla="*/ 1664102 h 6857999"/>
              <a:gd name="connsiteX195" fmla="*/ 2997602 w 12193200"/>
              <a:gd name="connsiteY195" fmla="*/ 190219 h 6857999"/>
              <a:gd name="connsiteX196" fmla="*/ 183021 w 12193200"/>
              <a:gd name="connsiteY196" fmla="*/ 0 h 6857999"/>
              <a:gd name="connsiteX197" fmla="*/ 190221 w 12193200"/>
              <a:gd name="connsiteY197" fmla="*/ 0 h 6857999"/>
              <a:gd name="connsiteX198" fmla="*/ 190221 w 12193200"/>
              <a:gd name="connsiteY198" fmla="*/ 183019 h 6857999"/>
              <a:gd name="connsiteX199" fmla="*/ 2997602 w 12193200"/>
              <a:gd name="connsiteY199" fmla="*/ 183019 h 6857999"/>
              <a:gd name="connsiteX200" fmla="*/ 2997602 w 12193200"/>
              <a:gd name="connsiteY200" fmla="*/ 0 h 6857999"/>
              <a:gd name="connsiteX201" fmla="*/ 3004803 w 12193200"/>
              <a:gd name="connsiteY201" fmla="*/ 0 h 6857999"/>
              <a:gd name="connsiteX202" fmla="*/ 3004803 w 12193200"/>
              <a:gd name="connsiteY202" fmla="*/ 183019 h 6857999"/>
              <a:gd name="connsiteX203" fmla="*/ 3183952 w 12193200"/>
              <a:gd name="connsiteY203" fmla="*/ 183019 h 6857999"/>
              <a:gd name="connsiteX204" fmla="*/ 3183952 w 12193200"/>
              <a:gd name="connsiteY204" fmla="*/ 0 h 6857999"/>
              <a:gd name="connsiteX205" fmla="*/ 3191152 w 12193200"/>
              <a:gd name="connsiteY205" fmla="*/ 0 h 6857999"/>
              <a:gd name="connsiteX206" fmla="*/ 3191152 w 12193200"/>
              <a:gd name="connsiteY206" fmla="*/ 183019 h 6857999"/>
              <a:gd name="connsiteX207" fmla="*/ 5999116 w 12193200"/>
              <a:gd name="connsiteY207" fmla="*/ 183019 h 6857999"/>
              <a:gd name="connsiteX208" fmla="*/ 5999116 w 12193200"/>
              <a:gd name="connsiteY208" fmla="*/ 0 h 6857999"/>
              <a:gd name="connsiteX209" fmla="*/ 6006316 w 12193200"/>
              <a:gd name="connsiteY209" fmla="*/ 0 h 6857999"/>
              <a:gd name="connsiteX210" fmla="*/ 6006316 w 12193200"/>
              <a:gd name="connsiteY210" fmla="*/ 183019 h 6857999"/>
              <a:gd name="connsiteX211" fmla="*/ 6184304 w 12193200"/>
              <a:gd name="connsiteY211" fmla="*/ 183019 h 6857999"/>
              <a:gd name="connsiteX212" fmla="*/ 6184304 w 12193200"/>
              <a:gd name="connsiteY212" fmla="*/ 0 h 6857999"/>
              <a:gd name="connsiteX213" fmla="*/ 6191504 w 12193200"/>
              <a:gd name="connsiteY213" fmla="*/ 0 h 6857999"/>
              <a:gd name="connsiteX214" fmla="*/ 6191504 w 12193200"/>
              <a:gd name="connsiteY214" fmla="*/ 183019 h 6857999"/>
              <a:gd name="connsiteX215" fmla="*/ 8999466 w 12193200"/>
              <a:gd name="connsiteY215" fmla="*/ 183019 h 6857999"/>
              <a:gd name="connsiteX216" fmla="*/ 8999466 w 12193200"/>
              <a:gd name="connsiteY216" fmla="*/ 0 h 6857999"/>
              <a:gd name="connsiteX217" fmla="*/ 9006666 w 12193200"/>
              <a:gd name="connsiteY217" fmla="*/ 0 h 6857999"/>
              <a:gd name="connsiteX218" fmla="*/ 9006666 w 12193200"/>
              <a:gd name="connsiteY218" fmla="*/ 183019 h 6857999"/>
              <a:gd name="connsiteX219" fmla="*/ 9186244 w 12193200"/>
              <a:gd name="connsiteY219" fmla="*/ 183019 h 6857999"/>
              <a:gd name="connsiteX220" fmla="*/ 9186244 w 12193200"/>
              <a:gd name="connsiteY220" fmla="*/ 1 h 6857999"/>
              <a:gd name="connsiteX221" fmla="*/ 9193444 w 12193200"/>
              <a:gd name="connsiteY221" fmla="*/ 1 h 6857999"/>
              <a:gd name="connsiteX222" fmla="*/ 9193444 w 12193200"/>
              <a:gd name="connsiteY222" fmla="*/ 183019 h 6857999"/>
              <a:gd name="connsiteX223" fmla="*/ 12001406 w 12193200"/>
              <a:gd name="connsiteY223" fmla="*/ 183019 h 6857999"/>
              <a:gd name="connsiteX224" fmla="*/ 12001406 w 12193200"/>
              <a:gd name="connsiteY224" fmla="*/ 1 h 6857999"/>
              <a:gd name="connsiteX225" fmla="*/ 12008606 w 12193200"/>
              <a:gd name="connsiteY225" fmla="*/ 1 h 6857999"/>
              <a:gd name="connsiteX226" fmla="*/ 12008606 w 12193200"/>
              <a:gd name="connsiteY226" fmla="*/ 183019 h 6857999"/>
              <a:gd name="connsiteX227" fmla="*/ 12193200 w 12193200"/>
              <a:gd name="connsiteY227" fmla="*/ 183019 h 6857999"/>
              <a:gd name="connsiteX228" fmla="*/ 12193200 w 12193200"/>
              <a:gd name="connsiteY228" fmla="*/ 190219 h 6857999"/>
              <a:gd name="connsiteX229" fmla="*/ 12008606 w 12193200"/>
              <a:gd name="connsiteY229" fmla="*/ 190219 h 6857999"/>
              <a:gd name="connsiteX230" fmla="*/ 12008606 w 12193200"/>
              <a:gd name="connsiteY230" fmla="*/ 1664102 h 6857999"/>
              <a:gd name="connsiteX231" fmla="*/ 12193200 w 12193200"/>
              <a:gd name="connsiteY231" fmla="*/ 1664102 h 6857999"/>
              <a:gd name="connsiteX232" fmla="*/ 12193200 w 12193200"/>
              <a:gd name="connsiteY232" fmla="*/ 1671302 h 6857999"/>
              <a:gd name="connsiteX233" fmla="*/ 12008606 w 12193200"/>
              <a:gd name="connsiteY233" fmla="*/ 1671302 h 6857999"/>
              <a:gd name="connsiteX234" fmla="*/ 12008606 w 12193200"/>
              <a:gd name="connsiteY234" fmla="*/ 1852040 h 6857999"/>
              <a:gd name="connsiteX235" fmla="*/ 12193200 w 12193200"/>
              <a:gd name="connsiteY235" fmla="*/ 1852040 h 6857999"/>
              <a:gd name="connsiteX236" fmla="*/ 12193200 w 12193200"/>
              <a:gd name="connsiteY236" fmla="*/ 1859240 h 6857999"/>
              <a:gd name="connsiteX237" fmla="*/ 12008606 w 12193200"/>
              <a:gd name="connsiteY237" fmla="*/ 1859240 h 6857999"/>
              <a:gd name="connsiteX238" fmla="*/ 12008606 w 12193200"/>
              <a:gd name="connsiteY238" fmla="*/ 3332115 h 6857999"/>
              <a:gd name="connsiteX239" fmla="*/ 12193200 w 12193200"/>
              <a:gd name="connsiteY239" fmla="*/ 3332115 h 6857999"/>
              <a:gd name="connsiteX240" fmla="*/ 12193200 w 12193200"/>
              <a:gd name="connsiteY240" fmla="*/ 3339315 h 6857999"/>
              <a:gd name="connsiteX241" fmla="*/ 12008606 w 12193200"/>
              <a:gd name="connsiteY241" fmla="*/ 3339315 h 6857999"/>
              <a:gd name="connsiteX242" fmla="*/ 12008606 w 12193200"/>
              <a:gd name="connsiteY242" fmla="*/ 3517303 h 6857999"/>
              <a:gd name="connsiteX243" fmla="*/ 12193200 w 12193200"/>
              <a:gd name="connsiteY243" fmla="*/ 3517303 h 6857999"/>
              <a:gd name="connsiteX244" fmla="*/ 12193200 w 12193200"/>
              <a:gd name="connsiteY244" fmla="*/ 3524503 h 6857999"/>
              <a:gd name="connsiteX245" fmla="*/ 12008606 w 12193200"/>
              <a:gd name="connsiteY245" fmla="*/ 3524503 h 6857999"/>
              <a:gd name="connsiteX246" fmla="*/ 12008606 w 12193200"/>
              <a:gd name="connsiteY246" fmla="*/ 4998966 h 6857999"/>
              <a:gd name="connsiteX247" fmla="*/ 12193200 w 12193200"/>
              <a:gd name="connsiteY247" fmla="*/ 4998966 h 6857999"/>
              <a:gd name="connsiteX248" fmla="*/ 12193200 w 12193200"/>
              <a:gd name="connsiteY248" fmla="*/ 5006166 h 6857999"/>
              <a:gd name="connsiteX249" fmla="*/ 12008606 w 12193200"/>
              <a:gd name="connsiteY249" fmla="*/ 5006166 h 6857999"/>
              <a:gd name="connsiteX250" fmla="*/ 12008606 w 12193200"/>
              <a:gd name="connsiteY250" fmla="*/ 5185743 h 6857999"/>
              <a:gd name="connsiteX251" fmla="*/ 12193200 w 12193200"/>
              <a:gd name="connsiteY251" fmla="*/ 5185743 h 6857999"/>
              <a:gd name="connsiteX252" fmla="*/ 12193200 w 12193200"/>
              <a:gd name="connsiteY252" fmla="*/ 5192943 h 6857999"/>
              <a:gd name="connsiteX253" fmla="*/ 12008606 w 12193200"/>
              <a:gd name="connsiteY253" fmla="*/ 5192943 h 6857999"/>
              <a:gd name="connsiteX254" fmla="*/ 12008606 w 12193200"/>
              <a:gd name="connsiteY254" fmla="*/ 6668993 h 6857999"/>
              <a:gd name="connsiteX255" fmla="*/ 12193200 w 12193200"/>
              <a:gd name="connsiteY255" fmla="*/ 6668993 h 6857999"/>
              <a:gd name="connsiteX256" fmla="*/ 12193200 w 12193200"/>
              <a:gd name="connsiteY256" fmla="*/ 6676193 h 6857999"/>
              <a:gd name="connsiteX257" fmla="*/ 12008606 w 12193200"/>
              <a:gd name="connsiteY257" fmla="*/ 6676193 h 6857999"/>
              <a:gd name="connsiteX258" fmla="*/ 12008606 w 12193200"/>
              <a:gd name="connsiteY258" fmla="*/ 6857999 h 6857999"/>
              <a:gd name="connsiteX259" fmla="*/ 12001406 w 12193200"/>
              <a:gd name="connsiteY259" fmla="*/ 6857999 h 6857999"/>
              <a:gd name="connsiteX260" fmla="*/ 12001406 w 12193200"/>
              <a:gd name="connsiteY260" fmla="*/ 6676193 h 6857999"/>
              <a:gd name="connsiteX261" fmla="*/ 9193444 w 12193200"/>
              <a:gd name="connsiteY261" fmla="*/ 6676193 h 6857999"/>
              <a:gd name="connsiteX262" fmla="*/ 9193444 w 12193200"/>
              <a:gd name="connsiteY262" fmla="*/ 6857999 h 6857999"/>
              <a:gd name="connsiteX263" fmla="*/ 9186244 w 12193200"/>
              <a:gd name="connsiteY263" fmla="*/ 6857999 h 6857999"/>
              <a:gd name="connsiteX264" fmla="*/ 9186244 w 12193200"/>
              <a:gd name="connsiteY264" fmla="*/ 6676193 h 6857999"/>
              <a:gd name="connsiteX265" fmla="*/ 9006666 w 12193200"/>
              <a:gd name="connsiteY265" fmla="*/ 6676193 h 6857999"/>
              <a:gd name="connsiteX266" fmla="*/ 9006666 w 12193200"/>
              <a:gd name="connsiteY266" fmla="*/ 6857999 h 6857999"/>
              <a:gd name="connsiteX267" fmla="*/ 8999466 w 12193200"/>
              <a:gd name="connsiteY267" fmla="*/ 6857999 h 6857999"/>
              <a:gd name="connsiteX268" fmla="*/ 8999466 w 12193200"/>
              <a:gd name="connsiteY268" fmla="*/ 6676193 h 6857999"/>
              <a:gd name="connsiteX269" fmla="*/ 6191504 w 12193200"/>
              <a:gd name="connsiteY269" fmla="*/ 6676193 h 6857999"/>
              <a:gd name="connsiteX270" fmla="*/ 6191504 w 12193200"/>
              <a:gd name="connsiteY270" fmla="*/ 6857999 h 6857999"/>
              <a:gd name="connsiteX271" fmla="*/ 6184304 w 12193200"/>
              <a:gd name="connsiteY271" fmla="*/ 6857999 h 6857999"/>
              <a:gd name="connsiteX272" fmla="*/ 6184304 w 12193200"/>
              <a:gd name="connsiteY272" fmla="*/ 6676193 h 6857999"/>
              <a:gd name="connsiteX273" fmla="*/ 6006316 w 12193200"/>
              <a:gd name="connsiteY273" fmla="*/ 6676193 h 6857999"/>
              <a:gd name="connsiteX274" fmla="*/ 6006316 w 12193200"/>
              <a:gd name="connsiteY274" fmla="*/ 6857999 h 6857999"/>
              <a:gd name="connsiteX275" fmla="*/ 5999116 w 12193200"/>
              <a:gd name="connsiteY275" fmla="*/ 6857999 h 6857999"/>
              <a:gd name="connsiteX276" fmla="*/ 5999116 w 12193200"/>
              <a:gd name="connsiteY276" fmla="*/ 6676193 h 6857999"/>
              <a:gd name="connsiteX277" fmla="*/ 3191152 w 12193200"/>
              <a:gd name="connsiteY277" fmla="*/ 6676193 h 6857999"/>
              <a:gd name="connsiteX278" fmla="*/ 3191152 w 12193200"/>
              <a:gd name="connsiteY278" fmla="*/ 6857999 h 6857999"/>
              <a:gd name="connsiteX279" fmla="*/ 3183952 w 12193200"/>
              <a:gd name="connsiteY279" fmla="*/ 6857999 h 6857999"/>
              <a:gd name="connsiteX280" fmla="*/ 3183952 w 12193200"/>
              <a:gd name="connsiteY280" fmla="*/ 6676193 h 6857999"/>
              <a:gd name="connsiteX281" fmla="*/ 3004803 w 12193200"/>
              <a:gd name="connsiteY281" fmla="*/ 6676193 h 6857999"/>
              <a:gd name="connsiteX282" fmla="*/ 3004803 w 12193200"/>
              <a:gd name="connsiteY282" fmla="*/ 6857999 h 6857999"/>
              <a:gd name="connsiteX283" fmla="*/ 2997602 w 12193200"/>
              <a:gd name="connsiteY283" fmla="*/ 6857999 h 6857999"/>
              <a:gd name="connsiteX284" fmla="*/ 2997602 w 12193200"/>
              <a:gd name="connsiteY284" fmla="*/ 6676193 h 6857999"/>
              <a:gd name="connsiteX285" fmla="*/ 190221 w 12193200"/>
              <a:gd name="connsiteY285" fmla="*/ 6676193 h 6857999"/>
              <a:gd name="connsiteX286" fmla="*/ 190221 w 12193200"/>
              <a:gd name="connsiteY286" fmla="*/ 6857999 h 6857999"/>
              <a:gd name="connsiteX287" fmla="*/ 183021 w 12193200"/>
              <a:gd name="connsiteY287" fmla="*/ 6857999 h 6857999"/>
              <a:gd name="connsiteX288" fmla="*/ 183021 w 12193200"/>
              <a:gd name="connsiteY288" fmla="*/ 6676193 h 6857999"/>
              <a:gd name="connsiteX289" fmla="*/ 0 w 12193200"/>
              <a:gd name="connsiteY289" fmla="*/ 6676193 h 6857999"/>
              <a:gd name="connsiteX290" fmla="*/ 0 w 12193200"/>
              <a:gd name="connsiteY290" fmla="*/ 6668993 h 6857999"/>
              <a:gd name="connsiteX291" fmla="*/ 183021 w 12193200"/>
              <a:gd name="connsiteY291" fmla="*/ 6668993 h 6857999"/>
              <a:gd name="connsiteX292" fmla="*/ 183021 w 12193200"/>
              <a:gd name="connsiteY292" fmla="*/ 5192943 h 6857999"/>
              <a:gd name="connsiteX293" fmla="*/ 0 w 12193200"/>
              <a:gd name="connsiteY293" fmla="*/ 5192943 h 6857999"/>
              <a:gd name="connsiteX294" fmla="*/ 0 w 12193200"/>
              <a:gd name="connsiteY294" fmla="*/ 5185743 h 6857999"/>
              <a:gd name="connsiteX295" fmla="*/ 183021 w 12193200"/>
              <a:gd name="connsiteY295" fmla="*/ 5185743 h 6857999"/>
              <a:gd name="connsiteX296" fmla="*/ 183021 w 12193200"/>
              <a:gd name="connsiteY296" fmla="*/ 5006166 h 6857999"/>
              <a:gd name="connsiteX297" fmla="*/ 1 w 12193200"/>
              <a:gd name="connsiteY297" fmla="*/ 5006166 h 6857999"/>
              <a:gd name="connsiteX298" fmla="*/ 1 w 12193200"/>
              <a:gd name="connsiteY298" fmla="*/ 4998966 h 6857999"/>
              <a:gd name="connsiteX299" fmla="*/ 183021 w 12193200"/>
              <a:gd name="connsiteY299" fmla="*/ 4998966 h 6857999"/>
              <a:gd name="connsiteX300" fmla="*/ 183021 w 12193200"/>
              <a:gd name="connsiteY300" fmla="*/ 3524503 h 6857999"/>
              <a:gd name="connsiteX301" fmla="*/ 1 w 12193200"/>
              <a:gd name="connsiteY301" fmla="*/ 3524503 h 6857999"/>
              <a:gd name="connsiteX302" fmla="*/ 1 w 12193200"/>
              <a:gd name="connsiteY302" fmla="*/ 3517303 h 6857999"/>
              <a:gd name="connsiteX303" fmla="*/ 183021 w 12193200"/>
              <a:gd name="connsiteY303" fmla="*/ 3517303 h 6857999"/>
              <a:gd name="connsiteX304" fmla="*/ 183021 w 12193200"/>
              <a:gd name="connsiteY304" fmla="*/ 3339315 h 6857999"/>
              <a:gd name="connsiteX305" fmla="*/ 1 w 12193200"/>
              <a:gd name="connsiteY305" fmla="*/ 3339315 h 6857999"/>
              <a:gd name="connsiteX306" fmla="*/ 1 w 12193200"/>
              <a:gd name="connsiteY306" fmla="*/ 3332115 h 6857999"/>
              <a:gd name="connsiteX307" fmla="*/ 183021 w 12193200"/>
              <a:gd name="connsiteY307" fmla="*/ 3332115 h 6857999"/>
              <a:gd name="connsiteX308" fmla="*/ 183021 w 12193200"/>
              <a:gd name="connsiteY308" fmla="*/ 1859240 h 6857999"/>
              <a:gd name="connsiteX309" fmla="*/ 1 w 12193200"/>
              <a:gd name="connsiteY309" fmla="*/ 1859240 h 6857999"/>
              <a:gd name="connsiteX310" fmla="*/ 1 w 12193200"/>
              <a:gd name="connsiteY310" fmla="*/ 1852040 h 6857999"/>
              <a:gd name="connsiteX311" fmla="*/ 183021 w 12193200"/>
              <a:gd name="connsiteY311" fmla="*/ 1852040 h 6857999"/>
              <a:gd name="connsiteX312" fmla="*/ 183021 w 12193200"/>
              <a:gd name="connsiteY312" fmla="*/ 1671302 h 6857999"/>
              <a:gd name="connsiteX313" fmla="*/ 1 w 12193200"/>
              <a:gd name="connsiteY313" fmla="*/ 1671302 h 6857999"/>
              <a:gd name="connsiteX314" fmla="*/ 1 w 12193200"/>
              <a:gd name="connsiteY314" fmla="*/ 1664102 h 6857999"/>
              <a:gd name="connsiteX315" fmla="*/ 183021 w 12193200"/>
              <a:gd name="connsiteY315" fmla="*/ 1664102 h 6857999"/>
              <a:gd name="connsiteX316" fmla="*/ 183021 w 12193200"/>
              <a:gd name="connsiteY316" fmla="*/ 190219 h 6857999"/>
              <a:gd name="connsiteX317" fmla="*/ 1 w 12193200"/>
              <a:gd name="connsiteY317" fmla="*/ 190219 h 6857999"/>
              <a:gd name="connsiteX318" fmla="*/ 1 w 12193200"/>
              <a:gd name="connsiteY318" fmla="*/ 183019 h 6857999"/>
              <a:gd name="connsiteX319" fmla="*/ 183021 w 12193200"/>
              <a:gd name="connsiteY319" fmla="*/ 18301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</a:cxnLst>
            <a:rect l="l" t="t" r="r" b="b"/>
            <a:pathLst>
              <a:path w="12193200" h="6857999">
                <a:moveTo>
                  <a:pt x="9193444" y="5192943"/>
                </a:moveTo>
                <a:lnTo>
                  <a:pt x="9193444" y="6668993"/>
                </a:lnTo>
                <a:lnTo>
                  <a:pt x="12001406" y="6668993"/>
                </a:lnTo>
                <a:lnTo>
                  <a:pt x="12001406" y="5192943"/>
                </a:lnTo>
                <a:close/>
                <a:moveTo>
                  <a:pt x="9006666" y="5192943"/>
                </a:moveTo>
                <a:lnTo>
                  <a:pt x="9006666" y="6668993"/>
                </a:lnTo>
                <a:lnTo>
                  <a:pt x="9186244" y="6668993"/>
                </a:lnTo>
                <a:lnTo>
                  <a:pt x="9186244" y="5192943"/>
                </a:lnTo>
                <a:close/>
                <a:moveTo>
                  <a:pt x="6191504" y="5192943"/>
                </a:moveTo>
                <a:lnTo>
                  <a:pt x="6191504" y="6668993"/>
                </a:lnTo>
                <a:lnTo>
                  <a:pt x="8999466" y="6668993"/>
                </a:lnTo>
                <a:lnTo>
                  <a:pt x="8999466" y="5192943"/>
                </a:lnTo>
                <a:close/>
                <a:moveTo>
                  <a:pt x="6006316" y="5192943"/>
                </a:moveTo>
                <a:lnTo>
                  <a:pt x="6006316" y="6668993"/>
                </a:lnTo>
                <a:lnTo>
                  <a:pt x="6184304" y="6668993"/>
                </a:lnTo>
                <a:lnTo>
                  <a:pt x="6184304" y="5192943"/>
                </a:lnTo>
                <a:close/>
                <a:moveTo>
                  <a:pt x="3191152" y="5192943"/>
                </a:moveTo>
                <a:lnTo>
                  <a:pt x="3191152" y="6668993"/>
                </a:lnTo>
                <a:lnTo>
                  <a:pt x="5999116" y="6668993"/>
                </a:lnTo>
                <a:lnTo>
                  <a:pt x="5999116" y="5192943"/>
                </a:lnTo>
                <a:close/>
                <a:moveTo>
                  <a:pt x="3004803" y="5192943"/>
                </a:moveTo>
                <a:lnTo>
                  <a:pt x="3004803" y="6668993"/>
                </a:lnTo>
                <a:lnTo>
                  <a:pt x="3183952" y="6668993"/>
                </a:lnTo>
                <a:lnTo>
                  <a:pt x="3183952" y="5192943"/>
                </a:lnTo>
                <a:close/>
                <a:moveTo>
                  <a:pt x="190221" y="5192943"/>
                </a:moveTo>
                <a:lnTo>
                  <a:pt x="190221" y="6668993"/>
                </a:lnTo>
                <a:lnTo>
                  <a:pt x="2997602" y="6668993"/>
                </a:lnTo>
                <a:lnTo>
                  <a:pt x="2997602" y="5192943"/>
                </a:lnTo>
                <a:close/>
                <a:moveTo>
                  <a:pt x="9193444" y="5006166"/>
                </a:moveTo>
                <a:lnTo>
                  <a:pt x="9193444" y="5185743"/>
                </a:lnTo>
                <a:lnTo>
                  <a:pt x="12001406" y="5185743"/>
                </a:lnTo>
                <a:lnTo>
                  <a:pt x="12001406" y="5006166"/>
                </a:lnTo>
                <a:close/>
                <a:moveTo>
                  <a:pt x="9006666" y="5006166"/>
                </a:moveTo>
                <a:lnTo>
                  <a:pt x="9006666" y="5185743"/>
                </a:lnTo>
                <a:lnTo>
                  <a:pt x="9186244" y="5185743"/>
                </a:lnTo>
                <a:lnTo>
                  <a:pt x="9186244" y="5006166"/>
                </a:lnTo>
                <a:close/>
                <a:moveTo>
                  <a:pt x="6191504" y="5006166"/>
                </a:moveTo>
                <a:lnTo>
                  <a:pt x="6191504" y="5185743"/>
                </a:lnTo>
                <a:lnTo>
                  <a:pt x="8999466" y="5185743"/>
                </a:lnTo>
                <a:lnTo>
                  <a:pt x="8999466" y="5006166"/>
                </a:lnTo>
                <a:close/>
                <a:moveTo>
                  <a:pt x="6006316" y="5006166"/>
                </a:moveTo>
                <a:lnTo>
                  <a:pt x="6006316" y="5185743"/>
                </a:lnTo>
                <a:lnTo>
                  <a:pt x="6184304" y="5185743"/>
                </a:lnTo>
                <a:lnTo>
                  <a:pt x="6184304" y="5006166"/>
                </a:lnTo>
                <a:close/>
                <a:moveTo>
                  <a:pt x="3191152" y="5006166"/>
                </a:moveTo>
                <a:lnTo>
                  <a:pt x="3191152" y="5185743"/>
                </a:lnTo>
                <a:lnTo>
                  <a:pt x="5999116" y="5185743"/>
                </a:lnTo>
                <a:lnTo>
                  <a:pt x="5999116" y="5006166"/>
                </a:lnTo>
                <a:close/>
                <a:moveTo>
                  <a:pt x="3004803" y="5006166"/>
                </a:moveTo>
                <a:lnTo>
                  <a:pt x="3004803" y="5185743"/>
                </a:lnTo>
                <a:lnTo>
                  <a:pt x="3183952" y="5185743"/>
                </a:lnTo>
                <a:lnTo>
                  <a:pt x="3183952" y="5006166"/>
                </a:lnTo>
                <a:close/>
                <a:moveTo>
                  <a:pt x="190221" y="5006166"/>
                </a:moveTo>
                <a:lnTo>
                  <a:pt x="190221" y="5185743"/>
                </a:lnTo>
                <a:lnTo>
                  <a:pt x="2997602" y="5185743"/>
                </a:lnTo>
                <a:lnTo>
                  <a:pt x="2997602" y="5006166"/>
                </a:lnTo>
                <a:close/>
                <a:moveTo>
                  <a:pt x="9193444" y="3524503"/>
                </a:moveTo>
                <a:lnTo>
                  <a:pt x="9193444" y="4998966"/>
                </a:lnTo>
                <a:lnTo>
                  <a:pt x="12001406" y="4998966"/>
                </a:lnTo>
                <a:lnTo>
                  <a:pt x="12001406" y="3524503"/>
                </a:lnTo>
                <a:close/>
                <a:moveTo>
                  <a:pt x="9006666" y="3524503"/>
                </a:moveTo>
                <a:lnTo>
                  <a:pt x="9006666" y="4998966"/>
                </a:lnTo>
                <a:lnTo>
                  <a:pt x="9186244" y="4998966"/>
                </a:lnTo>
                <a:lnTo>
                  <a:pt x="9186244" y="3524503"/>
                </a:lnTo>
                <a:close/>
                <a:moveTo>
                  <a:pt x="6191504" y="3524503"/>
                </a:moveTo>
                <a:lnTo>
                  <a:pt x="6191504" y="4998966"/>
                </a:lnTo>
                <a:lnTo>
                  <a:pt x="8999466" y="4998966"/>
                </a:lnTo>
                <a:lnTo>
                  <a:pt x="8999466" y="3524503"/>
                </a:lnTo>
                <a:close/>
                <a:moveTo>
                  <a:pt x="6006316" y="3524503"/>
                </a:moveTo>
                <a:lnTo>
                  <a:pt x="6006316" y="4998966"/>
                </a:lnTo>
                <a:lnTo>
                  <a:pt x="6184304" y="4998966"/>
                </a:lnTo>
                <a:lnTo>
                  <a:pt x="6184304" y="3524503"/>
                </a:lnTo>
                <a:close/>
                <a:moveTo>
                  <a:pt x="3191152" y="3524503"/>
                </a:moveTo>
                <a:lnTo>
                  <a:pt x="3191152" y="4998966"/>
                </a:lnTo>
                <a:lnTo>
                  <a:pt x="5999116" y="4998966"/>
                </a:lnTo>
                <a:lnTo>
                  <a:pt x="5999116" y="3524503"/>
                </a:lnTo>
                <a:close/>
                <a:moveTo>
                  <a:pt x="3004803" y="3524503"/>
                </a:moveTo>
                <a:lnTo>
                  <a:pt x="3004803" y="4998966"/>
                </a:lnTo>
                <a:lnTo>
                  <a:pt x="3183952" y="4998966"/>
                </a:lnTo>
                <a:lnTo>
                  <a:pt x="3183952" y="3524503"/>
                </a:lnTo>
                <a:close/>
                <a:moveTo>
                  <a:pt x="190221" y="3524503"/>
                </a:moveTo>
                <a:lnTo>
                  <a:pt x="190221" y="4998966"/>
                </a:lnTo>
                <a:lnTo>
                  <a:pt x="2997602" y="4998966"/>
                </a:lnTo>
                <a:lnTo>
                  <a:pt x="2997602" y="3524503"/>
                </a:lnTo>
                <a:close/>
                <a:moveTo>
                  <a:pt x="9193444" y="3339315"/>
                </a:moveTo>
                <a:lnTo>
                  <a:pt x="9193444" y="3517303"/>
                </a:lnTo>
                <a:lnTo>
                  <a:pt x="12001406" y="3517303"/>
                </a:lnTo>
                <a:lnTo>
                  <a:pt x="12001406" y="3339315"/>
                </a:lnTo>
                <a:close/>
                <a:moveTo>
                  <a:pt x="9006666" y="3339315"/>
                </a:moveTo>
                <a:lnTo>
                  <a:pt x="9006666" y="3517303"/>
                </a:lnTo>
                <a:lnTo>
                  <a:pt x="9186244" y="3517303"/>
                </a:lnTo>
                <a:lnTo>
                  <a:pt x="9186244" y="3339315"/>
                </a:lnTo>
                <a:close/>
                <a:moveTo>
                  <a:pt x="6191504" y="3339315"/>
                </a:moveTo>
                <a:lnTo>
                  <a:pt x="6191504" y="3517303"/>
                </a:lnTo>
                <a:lnTo>
                  <a:pt x="8999466" y="3517303"/>
                </a:lnTo>
                <a:lnTo>
                  <a:pt x="8999466" y="3339315"/>
                </a:lnTo>
                <a:close/>
                <a:moveTo>
                  <a:pt x="6006316" y="3339315"/>
                </a:moveTo>
                <a:lnTo>
                  <a:pt x="6006316" y="3517303"/>
                </a:lnTo>
                <a:lnTo>
                  <a:pt x="6184304" y="3517303"/>
                </a:lnTo>
                <a:lnTo>
                  <a:pt x="6184304" y="3339315"/>
                </a:lnTo>
                <a:close/>
                <a:moveTo>
                  <a:pt x="3191152" y="3339315"/>
                </a:moveTo>
                <a:lnTo>
                  <a:pt x="3191152" y="3517303"/>
                </a:lnTo>
                <a:lnTo>
                  <a:pt x="5999116" y="3517303"/>
                </a:lnTo>
                <a:lnTo>
                  <a:pt x="5999116" y="3339315"/>
                </a:lnTo>
                <a:close/>
                <a:moveTo>
                  <a:pt x="3004803" y="3339315"/>
                </a:moveTo>
                <a:lnTo>
                  <a:pt x="3004803" y="3517303"/>
                </a:lnTo>
                <a:lnTo>
                  <a:pt x="3183952" y="3517303"/>
                </a:lnTo>
                <a:lnTo>
                  <a:pt x="3183952" y="3339315"/>
                </a:lnTo>
                <a:close/>
                <a:moveTo>
                  <a:pt x="190221" y="3339315"/>
                </a:moveTo>
                <a:lnTo>
                  <a:pt x="190221" y="3517303"/>
                </a:lnTo>
                <a:lnTo>
                  <a:pt x="2997602" y="3517303"/>
                </a:lnTo>
                <a:lnTo>
                  <a:pt x="2997602" y="3339315"/>
                </a:lnTo>
                <a:close/>
                <a:moveTo>
                  <a:pt x="9193444" y="1859240"/>
                </a:moveTo>
                <a:lnTo>
                  <a:pt x="9193444" y="3332115"/>
                </a:lnTo>
                <a:lnTo>
                  <a:pt x="12001406" y="3332115"/>
                </a:lnTo>
                <a:lnTo>
                  <a:pt x="12001406" y="1859240"/>
                </a:lnTo>
                <a:close/>
                <a:moveTo>
                  <a:pt x="9006666" y="1859240"/>
                </a:moveTo>
                <a:lnTo>
                  <a:pt x="9006666" y="3332115"/>
                </a:lnTo>
                <a:lnTo>
                  <a:pt x="9186244" y="3332115"/>
                </a:lnTo>
                <a:lnTo>
                  <a:pt x="9186244" y="1859240"/>
                </a:lnTo>
                <a:close/>
                <a:moveTo>
                  <a:pt x="6191504" y="1859240"/>
                </a:moveTo>
                <a:lnTo>
                  <a:pt x="6191504" y="3332115"/>
                </a:lnTo>
                <a:lnTo>
                  <a:pt x="8999466" y="3332115"/>
                </a:lnTo>
                <a:lnTo>
                  <a:pt x="8999466" y="1859240"/>
                </a:lnTo>
                <a:close/>
                <a:moveTo>
                  <a:pt x="6006316" y="1859240"/>
                </a:moveTo>
                <a:lnTo>
                  <a:pt x="6006316" y="3332115"/>
                </a:lnTo>
                <a:lnTo>
                  <a:pt x="6184304" y="3332115"/>
                </a:lnTo>
                <a:lnTo>
                  <a:pt x="6184304" y="1859240"/>
                </a:lnTo>
                <a:close/>
                <a:moveTo>
                  <a:pt x="3191152" y="1859240"/>
                </a:moveTo>
                <a:lnTo>
                  <a:pt x="3191152" y="3332115"/>
                </a:lnTo>
                <a:lnTo>
                  <a:pt x="5999116" y="3332115"/>
                </a:lnTo>
                <a:lnTo>
                  <a:pt x="5999116" y="1859240"/>
                </a:lnTo>
                <a:close/>
                <a:moveTo>
                  <a:pt x="3004803" y="1859240"/>
                </a:moveTo>
                <a:lnTo>
                  <a:pt x="3004803" y="3332115"/>
                </a:lnTo>
                <a:lnTo>
                  <a:pt x="3183952" y="3332115"/>
                </a:lnTo>
                <a:lnTo>
                  <a:pt x="3183952" y="1859240"/>
                </a:lnTo>
                <a:close/>
                <a:moveTo>
                  <a:pt x="190221" y="1859240"/>
                </a:moveTo>
                <a:lnTo>
                  <a:pt x="190221" y="3332115"/>
                </a:lnTo>
                <a:lnTo>
                  <a:pt x="2997602" y="3332115"/>
                </a:lnTo>
                <a:lnTo>
                  <a:pt x="2997602" y="1859240"/>
                </a:lnTo>
                <a:close/>
                <a:moveTo>
                  <a:pt x="9193444" y="1671302"/>
                </a:moveTo>
                <a:lnTo>
                  <a:pt x="9193444" y="1852040"/>
                </a:lnTo>
                <a:lnTo>
                  <a:pt x="12001406" y="1852040"/>
                </a:lnTo>
                <a:lnTo>
                  <a:pt x="12001406" y="1671302"/>
                </a:lnTo>
                <a:close/>
                <a:moveTo>
                  <a:pt x="9006666" y="1671302"/>
                </a:moveTo>
                <a:lnTo>
                  <a:pt x="9006666" y="1852040"/>
                </a:lnTo>
                <a:lnTo>
                  <a:pt x="9186244" y="1852040"/>
                </a:lnTo>
                <a:lnTo>
                  <a:pt x="9186244" y="1671302"/>
                </a:lnTo>
                <a:close/>
                <a:moveTo>
                  <a:pt x="6191504" y="1671302"/>
                </a:moveTo>
                <a:lnTo>
                  <a:pt x="6191504" y="1852040"/>
                </a:lnTo>
                <a:lnTo>
                  <a:pt x="8999466" y="1852040"/>
                </a:lnTo>
                <a:lnTo>
                  <a:pt x="8999466" y="1671302"/>
                </a:lnTo>
                <a:close/>
                <a:moveTo>
                  <a:pt x="6006316" y="1671302"/>
                </a:moveTo>
                <a:lnTo>
                  <a:pt x="6006316" y="1852040"/>
                </a:lnTo>
                <a:lnTo>
                  <a:pt x="6184304" y="1852040"/>
                </a:lnTo>
                <a:lnTo>
                  <a:pt x="6184304" y="1671302"/>
                </a:lnTo>
                <a:close/>
                <a:moveTo>
                  <a:pt x="3191152" y="1671302"/>
                </a:moveTo>
                <a:lnTo>
                  <a:pt x="3191152" y="1852040"/>
                </a:lnTo>
                <a:lnTo>
                  <a:pt x="5999116" y="1852040"/>
                </a:lnTo>
                <a:lnTo>
                  <a:pt x="5999116" y="1671302"/>
                </a:lnTo>
                <a:close/>
                <a:moveTo>
                  <a:pt x="3004803" y="1671302"/>
                </a:moveTo>
                <a:lnTo>
                  <a:pt x="3004803" y="1852040"/>
                </a:lnTo>
                <a:lnTo>
                  <a:pt x="3183952" y="1852040"/>
                </a:lnTo>
                <a:lnTo>
                  <a:pt x="3183952" y="1671302"/>
                </a:lnTo>
                <a:close/>
                <a:moveTo>
                  <a:pt x="190221" y="1671302"/>
                </a:moveTo>
                <a:lnTo>
                  <a:pt x="190221" y="1852040"/>
                </a:lnTo>
                <a:lnTo>
                  <a:pt x="2997602" y="1852040"/>
                </a:lnTo>
                <a:lnTo>
                  <a:pt x="2997602" y="1671302"/>
                </a:lnTo>
                <a:close/>
                <a:moveTo>
                  <a:pt x="9193444" y="190219"/>
                </a:moveTo>
                <a:lnTo>
                  <a:pt x="9193444" y="1664102"/>
                </a:lnTo>
                <a:lnTo>
                  <a:pt x="12001406" y="1664102"/>
                </a:lnTo>
                <a:lnTo>
                  <a:pt x="12001406" y="190219"/>
                </a:lnTo>
                <a:close/>
                <a:moveTo>
                  <a:pt x="9006666" y="190219"/>
                </a:moveTo>
                <a:lnTo>
                  <a:pt x="9006666" y="1664102"/>
                </a:lnTo>
                <a:lnTo>
                  <a:pt x="9186244" y="1664102"/>
                </a:lnTo>
                <a:lnTo>
                  <a:pt x="9186244" y="190219"/>
                </a:lnTo>
                <a:close/>
                <a:moveTo>
                  <a:pt x="6191504" y="190219"/>
                </a:moveTo>
                <a:lnTo>
                  <a:pt x="6191504" y="1664102"/>
                </a:lnTo>
                <a:lnTo>
                  <a:pt x="8999466" y="1664102"/>
                </a:lnTo>
                <a:lnTo>
                  <a:pt x="8999466" y="190219"/>
                </a:lnTo>
                <a:close/>
                <a:moveTo>
                  <a:pt x="6006316" y="190219"/>
                </a:moveTo>
                <a:lnTo>
                  <a:pt x="6006316" y="1664102"/>
                </a:lnTo>
                <a:lnTo>
                  <a:pt x="6184304" y="1664102"/>
                </a:lnTo>
                <a:lnTo>
                  <a:pt x="6184304" y="190219"/>
                </a:lnTo>
                <a:close/>
                <a:moveTo>
                  <a:pt x="3191152" y="190219"/>
                </a:moveTo>
                <a:lnTo>
                  <a:pt x="3191152" y="1664102"/>
                </a:lnTo>
                <a:lnTo>
                  <a:pt x="5999116" y="1664102"/>
                </a:lnTo>
                <a:lnTo>
                  <a:pt x="5999116" y="190219"/>
                </a:lnTo>
                <a:close/>
                <a:moveTo>
                  <a:pt x="3004803" y="190219"/>
                </a:moveTo>
                <a:lnTo>
                  <a:pt x="3004803" y="1664102"/>
                </a:lnTo>
                <a:lnTo>
                  <a:pt x="3183952" y="1664102"/>
                </a:lnTo>
                <a:lnTo>
                  <a:pt x="3183952" y="190219"/>
                </a:lnTo>
                <a:close/>
                <a:moveTo>
                  <a:pt x="190221" y="190219"/>
                </a:moveTo>
                <a:lnTo>
                  <a:pt x="190221" y="1664102"/>
                </a:lnTo>
                <a:lnTo>
                  <a:pt x="2997602" y="1664102"/>
                </a:lnTo>
                <a:lnTo>
                  <a:pt x="2997602" y="190219"/>
                </a:lnTo>
                <a:close/>
                <a:moveTo>
                  <a:pt x="183021" y="0"/>
                </a:moveTo>
                <a:lnTo>
                  <a:pt x="190221" y="0"/>
                </a:lnTo>
                <a:lnTo>
                  <a:pt x="190221" y="183019"/>
                </a:lnTo>
                <a:lnTo>
                  <a:pt x="2997602" y="183019"/>
                </a:lnTo>
                <a:lnTo>
                  <a:pt x="2997602" y="0"/>
                </a:lnTo>
                <a:lnTo>
                  <a:pt x="3004803" y="0"/>
                </a:lnTo>
                <a:lnTo>
                  <a:pt x="3004803" y="183019"/>
                </a:lnTo>
                <a:lnTo>
                  <a:pt x="3183952" y="183019"/>
                </a:lnTo>
                <a:lnTo>
                  <a:pt x="3183952" y="0"/>
                </a:lnTo>
                <a:lnTo>
                  <a:pt x="3191152" y="0"/>
                </a:lnTo>
                <a:lnTo>
                  <a:pt x="3191152" y="183019"/>
                </a:lnTo>
                <a:lnTo>
                  <a:pt x="5999116" y="183019"/>
                </a:lnTo>
                <a:lnTo>
                  <a:pt x="5999116" y="0"/>
                </a:lnTo>
                <a:lnTo>
                  <a:pt x="6006316" y="0"/>
                </a:lnTo>
                <a:lnTo>
                  <a:pt x="6006316" y="183019"/>
                </a:lnTo>
                <a:lnTo>
                  <a:pt x="6184304" y="183019"/>
                </a:lnTo>
                <a:lnTo>
                  <a:pt x="6184304" y="0"/>
                </a:lnTo>
                <a:lnTo>
                  <a:pt x="6191504" y="0"/>
                </a:lnTo>
                <a:lnTo>
                  <a:pt x="6191504" y="183019"/>
                </a:lnTo>
                <a:lnTo>
                  <a:pt x="8999466" y="183019"/>
                </a:lnTo>
                <a:lnTo>
                  <a:pt x="8999466" y="0"/>
                </a:lnTo>
                <a:lnTo>
                  <a:pt x="9006666" y="0"/>
                </a:lnTo>
                <a:lnTo>
                  <a:pt x="9006666" y="183019"/>
                </a:lnTo>
                <a:lnTo>
                  <a:pt x="9186244" y="183019"/>
                </a:lnTo>
                <a:lnTo>
                  <a:pt x="9186244" y="1"/>
                </a:lnTo>
                <a:lnTo>
                  <a:pt x="9193444" y="1"/>
                </a:lnTo>
                <a:lnTo>
                  <a:pt x="9193444" y="183019"/>
                </a:lnTo>
                <a:lnTo>
                  <a:pt x="12001406" y="183019"/>
                </a:lnTo>
                <a:lnTo>
                  <a:pt x="12001406" y="1"/>
                </a:lnTo>
                <a:lnTo>
                  <a:pt x="12008606" y="1"/>
                </a:lnTo>
                <a:lnTo>
                  <a:pt x="12008606" y="183019"/>
                </a:lnTo>
                <a:lnTo>
                  <a:pt x="12193200" y="183019"/>
                </a:lnTo>
                <a:lnTo>
                  <a:pt x="12193200" y="190219"/>
                </a:lnTo>
                <a:lnTo>
                  <a:pt x="12008606" y="190219"/>
                </a:lnTo>
                <a:lnTo>
                  <a:pt x="12008606" y="1664102"/>
                </a:lnTo>
                <a:lnTo>
                  <a:pt x="12193200" y="1664102"/>
                </a:lnTo>
                <a:lnTo>
                  <a:pt x="12193200" y="1671302"/>
                </a:lnTo>
                <a:lnTo>
                  <a:pt x="12008606" y="1671302"/>
                </a:lnTo>
                <a:lnTo>
                  <a:pt x="12008606" y="1852040"/>
                </a:lnTo>
                <a:lnTo>
                  <a:pt x="12193200" y="1852040"/>
                </a:lnTo>
                <a:lnTo>
                  <a:pt x="12193200" y="1859240"/>
                </a:lnTo>
                <a:lnTo>
                  <a:pt x="12008606" y="1859240"/>
                </a:lnTo>
                <a:lnTo>
                  <a:pt x="12008606" y="3332115"/>
                </a:lnTo>
                <a:lnTo>
                  <a:pt x="12193200" y="3332115"/>
                </a:lnTo>
                <a:lnTo>
                  <a:pt x="12193200" y="3339315"/>
                </a:lnTo>
                <a:lnTo>
                  <a:pt x="12008606" y="3339315"/>
                </a:lnTo>
                <a:lnTo>
                  <a:pt x="12008606" y="3517303"/>
                </a:lnTo>
                <a:lnTo>
                  <a:pt x="12193200" y="3517303"/>
                </a:lnTo>
                <a:lnTo>
                  <a:pt x="12193200" y="3524503"/>
                </a:lnTo>
                <a:lnTo>
                  <a:pt x="12008606" y="3524503"/>
                </a:lnTo>
                <a:lnTo>
                  <a:pt x="12008606" y="4998966"/>
                </a:lnTo>
                <a:lnTo>
                  <a:pt x="12193200" y="4998966"/>
                </a:lnTo>
                <a:lnTo>
                  <a:pt x="12193200" y="5006166"/>
                </a:lnTo>
                <a:lnTo>
                  <a:pt x="12008606" y="5006166"/>
                </a:lnTo>
                <a:lnTo>
                  <a:pt x="12008606" y="5185743"/>
                </a:lnTo>
                <a:lnTo>
                  <a:pt x="12193200" y="5185743"/>
                </a:lnTo>
                <a:lnTo>
                  <a:pt x="12193200" y="5192943"/>
                </a:lnTo>
                <a:lnTo>
                  <a:pt x="12008606" y="5192943"/>
                </a:lnTo>
                <a:lnTo>
                  <a:pt x="12008606" y="6668993"/>
                </a:lnTo>
                <a:lnTo>
                  <a:pt x="12193200" y="6668993"/>
                </a:lnTo>
                <a:lnTo>
                  <a:pt x="12193200" y="6676193"/>
                </a:lnTo>
                <a:lnTo>
                  <a:pt x="12008606" y="6676193"/>
                </a:lnTo>
                <a:lnTo>
                  <a:pt x="12008606" y="6857999"/>
                </a:lnTo>
                <a:lnTo>
                  <a:pt x="12001406" y="6857999"/>
                </a:lnTo>
                <a:lnTo>
                  <a:pt x="12001406" y="6676193"/>
                </a:lnTo>
                <a:lnTo>
                  <a:pt x="9193444" y="6676193"/>
                </a:lnTo>
                <a:lnTo>
                  <a:pt x="9193444" y="6857999"/>
                </a:lnTo>
                <a:lnTo>
                  <a:pt x="9186244" y="6857999"/>
                </a:lnTo>
                <a:lnTo>
                  <a:pt x="9186244" y="6676193"/>
                </a:lnTo>
                <a:lnTo>
                  <a:pt x="9006666" y="6676193"/>
                </a:lnTo>
                <a:lnTo>
                  <a:pt x="9006666" y="6857999"/>
                </a:lnTo>
                <a:lnTo>
                  <a:pt x="8999466" y="6857999"/>
                </a:lnTo>
                <a:lnTo>
                  <a:pt x="8999466" y="6676193"/>
                </a:lnTo>
                <a:lnTo>
                  <a:pt x="6191504" y="6676193"/>
                </a:lnTo>
                <a:lnTo>
                  <a:pt x="6191504" y="6857999"/>
                </a:lnTo>
                <a:lnTo>
                  <a:pt x="6184304" y="6857999"/>
                </a:lnTo>
                <a:lnTo>
                  <a:pt x="6184304" y="6676193"/>
                </a:lnTo>
                <a:lnTo>
                  <a:pt x="6006316" y="6676193"/>
                </a:lnTo>
                <a:lnTo>
                  <a:pt x="6006316" y="6857999"/>
                </a:lnTo>
                <a:lnTo>
                  <a:pt x="5999116" y="6857999"/>
                </a:lnTo>
                <a:lnTo>
                  <a:pt x="5999116" y="6676193"/>
                </a:lnTo>
                <a:lnTo>
                  <a:pt x="3191152" y="6676193"/>
                </a:lnTo>
                <a:lnTo>
                  <a:pt x="3191152" y="6857999"/>
                </a:lnTo>
                <a:lnTo>
                  <a:pt x="3183952" y="6857999"/>
                </a:lnTo>
                <a:lnTo>
                  <a:pt x="3183952" y="6676193"/>
                </a:lnTo>
                <a:lnTo>
                  <a:pt x="3004803" y="6676193"/>
                </a:lnTo>
                <a:lnTo>
                  <a:pt x="3004803" y="6857999"/>
                </a:lnTo>
                <a:lnTo>
                  <a:pt x="2997602" y="6857999"/>
                </a:lnTo>
                <a:lnTo>
                  <a:pt x="2997602" y="6676193"/>
                </a:lnTo>
                <a:lnTo>
                  <a:pt x="190221" y="6676193"/>
                </a:lnTo>
                <a:lnTo>
                  <a:pt x="190221" y="6857999"/>
                </a:lnTo>
                <a:lnTo>
                  <a:pt x="183021" y="6857999"/>
                </a:lnTo>
                <a:lnTo>
                  <a:pt x="183021" y="6676193"/>
                </a:lnTo>
                <a:lnTo>
                  <a:pt x="0" y="6676193"/>
                </a:lnTo>
                <a:lnTo>
                  <a:pt x="0" y="6668993"/>
                </a:lnTo>
                <a:lnTo>
                  <a:pt x="183021" y="6668993"/>
                </a:lnTo>
                <a:lnTo>
                  <a:pt x="183021" y="5192943"/>
                </a:lnTo>
                <a:lnTo>
                  <a:pt x="0" y="5192943"/>
                </a:lnTo>
                <a:lnTo>
                  <a:pt x="0" y="5185743"/>
                </a:lnTo>
                <a:lnTo>
                  <a:pt x="183021" y="5185743"/>
                </a:lnTo>
                <a:lnTo>
                  <a:pt x="183021" y="5006166"/>
                </a:lnTo>
                <a:lnTo>
                  <a:pt x="1" y="5006166"/>
                </a:lnTo>
                <a:lnTo>
                  <a:pt x="1" y="4998966"/>
                </a:lnTo>
                <a:lnTo>
                  <a:pt x="183021" y="4998966"/>
                </a:lnTo>
                <a:lnTo>
                  <a:pt x="183021" y="3524503"/>
                </a:lnTo>
                <a:lnTo>
                  <a:pt x="1" y="3524503"/>
                </a:lnTo>
                <a:lnTo>
                  <a:pt x="1" y="3517303"/>
                </a:lnTo>
                <a:lnTo>
                  <a:pt x="183021" y="3517303"/>
                </a:lnTo>
                <a:lnTo>
                  <a:pt x="183021" y="3339315"/>
                </a:lnTo>
                <a:lnTo>
                  <a:pt x="1" y="3339315"/>
                </a:lnTo>
                <a:lnTo>
                  <a:pt x="1" y="3332115"/>
                </a:lnTo>
                <a:lnTo>
                  <a:pt x="183021" y="3332115"/>
                </a:lnTo>
                <a:lnTo>
                  <a:pt x="183021" y="1859240"/>
                </a:lnTo>
                <a:lnTo>
                  <a:pt x="1" y="1859240"/>
                </a:lnTo>
                <a:lnTo>
                  <a:pt x="1" y="1852040"/>
                </a:lnTo>
                <a:lnTo>
                  <a:pt x="183021" y="1852040"/>
                </a:lnTo>
                <a:lnTo>
                  <a:pt x="183021" y="1671302"/>
                </a:lnTo>
                <a:lnTo>
                  <a:pt x="1" y="1671302"/>
                </a:lnTo>
                <a:lnTo>
                  <a:pt x="1" y="1664102"/>
                </a:lnTo>
                <a:lnTo>
                  <a:pt x="183021" y="1664102"/>
                </a:lnTo>
                <a:lnTo>
                  <a:pt x="183021" y="190219"/>
                </a:lnTo>
                <a:lnTo>
                  <a:pt x="1" y="190219"/>
                </a:lnTo>
                <a:lnTo>
                  <a:pt x="1" y="183019"/>
                </a:lnTo>
                <a:lnTo>
                  <a:pt x="183021" y="1830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9" name="Logo">
            <a:extLst>
              <a:ext uri="{FF2B5EF4-FFF2-40B4-BE49-F238E27FC236}">
                <a16:creationId xmlns:a16="http://schemas.microsoft.com/office/drawing/2014/main" id="{52AB567F-D7C7-D77C-D184-10CED8C1B424}"/>
              </a:ext>
            </a:extLst>
          </p:cNvPr>
          <p:cNvSpPr/>
          <p:nvPr userDrawn="1"/>
        </p:nvSpPr>
        <p:spPr>
          <a:xfrm>
            <a:off x="190502" y="6556701"/>
            <a:ext cx="936626" cy="142550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3" name="Agenda title">
            <a:extLst>
              <a:ext uri="{FF2B5EF4-FFF2-40B4-BE49-F238E27FC236}">
                <a16:creationId xmlns:a16="http://schemas.microsoft.com/office/drawing/2014/main" id="{C2632451-B23C-4B02-C331-037EDD532064}"/>
              </a:ext>
            </a:extLst>
          </p:cNvPr>
          <p:cNvSpPr txBox="1"/>
          <p:nvPr userDrawn="1"/>
        </p:nvSpPr>
        <p:spPr>
          <a:xfrm>
            <a:off x="185738" y="1807369"/>
            <a:ext cx="101917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</a:rPr>
              <a:t>Agenda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BF71D63-C597-5855-FF01-7A48890671A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3B2D50B-F7A1-3E5D-5317-A3672D5A3B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2974183" y="1700130"/>
            <a:ext cx="9030491" cy="4054476"/>
          </a:xfrm>
        </p:spPr>
        <p:txBody>
          <a:bodyPr tIns="108000"/>
          <a:lstStyle>
            <a:lvl1pPr marL="432000" indent="-432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n"/>
              <a:defRPr sz="3200" b="0">
                <a:solidFill>
                  <a:schemeClr val="accent1"/>
                </a:solidFill>
              </a:defRPr>
            </a:lvl1pPr>
            <a:lvl2pPr marL="435600" indent="-4356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ct val="85000"/>
              <a:buFont typeface="Arial" panose="020B0604020202020204" pitchFamily="34" charset="0"/>
              <a:buChar char="​"/>
              <a:defRPr sz="1400" b="0">
                <a:solidFill>
                  <a:schemeClr val="accent1"/>
                </a:solidFill>
              </a:defRPr>
            </a:lvl2pPr>
            <a:lvl3pPr marL="432000" indent="-432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n"/>
              <a:defRPr sz="3200" b="0">
                <a:solidFill>
                  <a:schemeClr val="accent1"/>
                </a:solidFill>
              </a:defRPr>
            </a:lvl3pPr>
            <a:lvl4pPr marL="435600" indent="-435600">
              <a:lnSpc>
                <a:spcPct val="115000"/>
              </a:lnSpc>
              <a:spcBef>
                <a:spcPts val="0"/>
              </a:spcBef>
              <a:buClr>
                <a:schemeClr val="accent5"/>
              </a:buClr>
              <a:buSzPct val="85000"/>
              <a:buFont typeface="Arial" panose="020B0604020202020204" pitchFamily="34" charset="0"/>
              <a:buChar char="​"/>
              <a:defRPr sz="1400" b="0">
                <a:solidFill>
                  <a:schemeClr val="accent1"/>
                </a:solidFill>
              </a:defRPr>
            </a:lvl4pPr>
            <a:lvl5pPr marL="432000" indent="-432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n"/>
              <a:defRPr sz="3200" b="0">
                <a:solidFill>
                  <a:schemeClr val="accent1"/>
                </a:solidFill>
              </a:defRPr>
            </a:lvl5pPr>
            <a:lvl6pPr marL="435600" indent="-4356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ct val="85000"/>
              <a:buFont typeface="Arial" panose="020B0604020202020204" pitchFamily="34" charset="0"/>
              <a:buChar char="​"/>
              <a:defRPr sz="1400" b="0">
                <a:solidFill>
                  <a:schemeClr val="accent1"/>
                </a:solidFill>
              </a:defRPr>
            </a:lvl6pPr>
            <a:lvl7pPr marL="432000" indent="-432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n"/>
              <a:defRPr sz="3200" b="0">
                <a:solidFill>
                  <a:schemeClr val="accent1"/>
                </a:solidFill>
              </a:defRPr>
            </a:lvl7pPr>
            <a:lvl8pPr marL="435600" indent="-43560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ct val="85000"/>
              <a:buFont typeface="Arial" panose="020B0604020202020204" pitchFamily="34" charset="0"/>
              <a:buChar char="​"/>
              <a:defRPr sz="1400" b="0">
                <a:solidFill>
                  <a:schemeClr val="accent1"/>
                </a:solidFill>
              </a:defRPr>
            </a:lvl8pPr>
            <a:lvl9pPr marL="432000" indent="-432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n"/>
              <a:defRPr sz="3200" b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 noProof="0"/>
              <a:t>Click to add agenda point                          Enter &amp; TAB for next text level</a:t>
            </a:r>
          </a:p>
        </p:txBody>
      </p:sp>
    </p:spTree>
    <p:extLst>
      <p:ext uri="{BB962C8B-B14F-4D97-AF65-F5344CB8AC3E}">
        <p14:creationId xmlns:p14="http://schemas.microsoft.com/office/powerpoint/2010/main" val="24132813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ong grey - no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s">
            <a:extLst>
              <a:ext uri="{FF2B5EF4-FFF2-40B4-BE49-F238E27FC236}">
                <a16:creationId xmlns:a16="http://schemas.microsoft.com/office/drawing/2014/main" id="{97AEE8EB-E9A4-4093-2252-3955D0CA1AC9}"/>
              </a:ext>
            </a:extLst>
          </p:cNvPr>
          <p:cNvSpPr>
            <a:spLocks/>
          </p:cNvSpPr>
          <p:nvPr userDrawn="1"/>
        </p:nvSpPr>
        <p:spPr>
          <a:xfrm>
            <a:off x="-1200" y="-3600"/>
            <a:ext cx="12193200" cy="6861600"/>
          </a:xfrm>
          <a:prstGeom prst="rect">
            <a:avLst/>
          </a:prstGeom>
          <a:solidFill>
            <a:srgbClr val="E7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sp>
        <p:nvSpPr>
          <p:cNvPr id="9" name="Logo">
            <a:extLst>
              <a:ext uri="{FF2B5EF4-FFF2-40B4-BE49-F238E27FC236}">
                <a16:creationId xmlns:a16="http://schemas.microsoft.com/office/drawing/2014/main" id="{52AB567F-D7C7-D77C-D184-10CED8C1B424}"/>
              </a:ext>
            </a:extLst>
          </p:cNvPr>
          <p:cNvSpPr/>
          <p:nvPr userDrawn="1"/>
        </p:nvSpPr>
        <p:spPr>
          <a:xfrm>
            <a:off x="190502" y="6556701"/>
            <a:ext cx="936626" cy="142550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3" name="Agenda title">
            <a:extLst>
              <a:ext uri="{FF2B5EF4-FFF2-40B4-BE49-F238E27FC236}">
                <a16:creationId xmlns:a16="http://schemas.microsoft.com/office/drawing/2014/main" id="{C2632451-B23C-4B02-C331-037EDD532064}"/>
              </a:ext>
            </a:extLst>
          </p:cNvPr>
          <p:cNvSpPr txBox="1"/>
          <p:nvPr userDrawn="1"/>
        </p:nvSpPr>
        <p:spPr>
          <a:xfrm>
            <a:off x="185738" y="1807369"/>
            <a:ext cx="101917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</a:rPr>
              <a:t>Agenda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BF71D63-C597-5855-FF01-7A48890671A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4FE6EAD-778E-BDF2-9D68-D1D6108541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5667" y="1609890"/>
            <a:ext cx="8816975" cy="4054476"/>
          </a:xfrm>
        </p:spPr>
        <p:txBody>
          <a:bodyPr tIns="180000"/>
          <a:lstStyle>
            <a:lvl1pPr marL="252000" indent="-252000">
              <a:lnSpc>
                <a:spcPct val="110000"/>
              </a:lnSpc>
              <a:spcBef>
                <a:spcPts val="0"/>
              </a:spcBef>
              <a:buClr>
                <a:schemeClr val="accent5"/>
              </a:buClr>
              <a:buSzPct val="75000"/>
              <a:buFont typeface="Wingdings" panose="05000000000000000000" pitchFamily="2" charset="2"/>
              <a:buChar char="n"/>
              <a:defRPr sz="2000" b="0">
                <a:solidFill>
                  <a:schemeClr val="tx1"/>
                </a:solidFill>
              </a:defRPr>
            </a:lvl1pPr>
            <a:lvl2pPr marL="486000" indent="-23400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1600" b="0">
                <a:solidFill>
                  <a:schemeClr val="tx1"/>
                </a:solidFill>
              </a:defRPr>
            </a:lvl2pPr>
            <a:lvl3pPr marL="666000" indent="-19800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1400" b="0">
                <a:solidFill>
                  <a:schemeClr val="tx1"/>
                </a:solidFill>
              </a:defRPr>
            </a:lvl3pPr>
            <a:lvl4pPr marL="216000" indent="-216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ct val="75000"/>
              <a:buFont typeface="Wingdings" panose="05000000000000000000" pitchFamily="2" charset="2"/>
              <a:buChar char="n"/>
              <a:defRPr sz="2000" b="0">
                <a:solidFill>
                  <a:schemeClr val="tx1"/>
                </a:solidFill>
              </a:defRPr>
            </a:lvl4pPr>
            <a:lvl5pPr marL="432000" indent="-216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1600" b="0">
                <a:solidFill>
                  <a:schemeClr val="tx1"/>
                </a:solidFill>
              </a:defRPr>
            </a:lvl5pPr>
            <a:lvl6pPr marL="648000" indent="-21600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1400" b="0">
                <a:solidFill>
                  <a:schemeClr val="tx1"/>
                </a:solidFill>
              </a:defRPr>
            </a:lvl6pPr>
            <a:lvl7pPr marL="216000" indent="-216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ct val="75000"/>
              <a:buFont typeface="Wingdings" panose="05000000000000000000" pitchFamily="2" charset="2"/>
              <a:buChar char="n"/>
              <a:defRPr sz="2000" b="0">
                <a:solidFill>
                  <a:schemeClr val="tx1"/>
                </a:solidFill>
              </a:defRPr>
            </a:lvl7pPr>
            <a:lvl8pPr marL="432000" indent="-21600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1600" b="0">
                <a:solidFill>
                  <a:schemeClr val="tx1"/>
                </a:solidFill>
              </a:defRPr>
            </a:lvl8pPr>
            <a:lvl9pPr marL="648000" indent="-216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n"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/>
              <a:t>Click to add agenda point                                                                            </a:t>
            </a:r>
            <a:r>
              <a:rPr lang="en-US" noProof="0"/>
              <a:t>Enter &amp; TAB for next text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745025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s">
            <a:extLst>
              <a:ext uri="{FF2B5EF4-FFF2-40B4-BE49-F238E27FC236}">
                <a16:creationId xmlns:a16="http://schemas.microsoft.com/office/drawing/2014/main" id="{CA0DEA3C-AEE2-C307-5D8E-500705E9AB76}"/>
              </a:ext>
            </a:extLst>
          </p:cNvPr>
          <p:cNvSpPr/>
          <p:nvPr userDrawn="1"/>
        </p:nvSpPr>
        <p:spPr bwMode="ltGray">
          <a:xfrm>
            <a:off x="0" y="0"/>
            <a:ext cx="12193200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sp>
        <p:nvSpPr>
          <p:cNvPr id="84" name="Grid">
            <a:extLst>
              <a:ext uri="{FF2B5EF4-FFF2-40B4-BE49-F238E27FC236}">
                <a16:creationId xmlns:a16="http://schemas.microsoft.com/office/drawing/2014/main" id="{6B14ED8E-E195-D0C0-D950-EEEE70133C27}"/>
              </a:ext>
            </a:extLst>
          </p:cNvPr>
          <p:cNvSpPr/>
          <p:nvPr userDrawn="1"/>
        </p:nvSpPr>
        <p:spPr bwMode="white">
          <a:xfrm>
            <a:off x="0" y="2"/>
            <a:ext cx="12193200" cy="6857999"/>
          </a:xfrm>
          <a:custGeom>
            <a:avLst/>
            <a:gdLst>
              <a:gd name="connsiteX0" fmla="*/ 9193444 w 12193200"/>
              <a:gd name="connsiteY0" fmla="*/ 5192943 h 6857999"/>
              <a:gd name="connsiteX1" fmla="*/ 9193444 w 12193200"/>
              <a:gd name="connsiteY1" fmla="*/ 6668993 h 6857999"/>
              <a:gd name="connsiteX2" fmla="*/ 12001406 w 12193200"/>
              <a:gd name="connsiteY2" fmla="*/ 6668993 h 6857999"/>
              <a:gd name="connsiteX3" fmla="*/ 12001406 w 12193200"/>
              <a:gd name="connsiteY3" fmla="*/ 5192943 h 6857999"/>
              <a:gd name="connsiteX4" fmla="*/ 9006666 w 12193200"/>
              <a:gd name="connsiteY4" fmla="*/ 5192943 h 6857999"/>
              <a:gd name="connsiteX5" fmla="*/ 9006666 w 12193200"/>
              <a:gd name="connsiteY5" fmla="*/ 6668993 h 6857999"/>
              <a:gd name="connsiteX6" fmla="*/ 9186244 w 12193200"/>
              <a:gd name="connsiteY6" fmla="*/ 6668993 h 6857999"/>
              <a:gd name="connsiteX7" fmla="*/ 9186244 w 12193200"/>
              <a:gd name="connsiteY7" fmla="*/ 5192943 h 6857999"/>
              <a:gd name="connsiteX8" fmla="*/ 6191504 w 12193200"/>
              <a:gd name="connsiteY8" fmla="*/ 5192943 h 6857999"/>
              <a:gd name="connsiteX9" fmla="*/ 6191504 w 12193200"/>
              <a:gd name="connsiteY9" fmla="*/ 6668993 h 6857999"/>
              <a:gd name="connsiteX10" fmla="*/ 8999466 w 12193200"/>
              <a:gd name="connsiteY10" fmla="*/ 6668993 h 6857999"/>
              <a:gd name="connsiteX11" fmla="*/ 8999466 w 12193200"/>
              <a:gd name="connsiteY11" fmla="*/ 5192943 h 6857999"/>
              <a:gd name="connsiteX12" fmla="*/ 6006316 w 12193200"/>
              <a:gd name="connsiteY12" fmla="*/ 5192943 h 6857999"/>
              <a:gd name="connsiteX13" fmla="*/ 6006316 w 12193200"/>
              <a:gd name="connsiteY13" fmla="*/ 6668993 h 6857999"/>
              <a:gd name="connsiteX14" fmla="*/ 6184304 w 12193200"/>
              <a:gd name="connsiteY14" fmla="*/ 6668993 h 6857999"/>
              <a:gd name="connsiteX15" fmla="*/ 6184304 w 12193200"/>
              <a:gd name="connsiteY15" fmla="*/ 5192943 h 6857999"/>
              <a:gd name="connsiteX16" fmla="*/ 3191152 w 12193200"/>
              <a:gd name="connsiteY16" fmla="*/ 5192943 h 6857999"/>
              <a:gd name="connsiteX17" fmla="*/ 3191152 w 12193200"/>
              <a:gd name="connsiteY17" fmla="*/ 6668993 h 6857999"/>
              <a:gd name="connsiteX18" fmla="*/ 5999116 w 12193200"/>
              <a:gd name="connsiteY18" fmla="*/ 6668993 h 6857999"/>
              <a:gd name="connsiteX19" fmla="*/ 5999116 w 12193200"/>
              <a:gd name="connsiteY19" fmla="*/ 5192943 h 6857999"/>
              <a:gd name="connsiteX20" fmla="*/ 3004803 w 12193200"/>
              <a:gd name="connsiteY20" fmla="*/ 5192943 h 6857999"/>
              <a:gd name="connsiteX21" fmla="*/ 3004803 w 12193200"/>
              <a:gd name="connsiteY21" fmla="*/ 6668993 h 6857999"/>
              <a:gd name="connsiteX22" fmla="*/ 3183952 w 12193200"/>
              <a:gd name="connsiteY22" fmla="*/ 6668993 h 6857999"/>
              <a:gd name="connsiteX23" fmla="*/ 3183952 w 12193200"/>
              <a:gd name="connsiteY23" fmla="*/ 5192943 h 6857999"/>
              <a:gd name="connsiteX24" fmla="*/ 190221 w 12193200"/>
              <a:gd name="connsiteY24" fmla="*/ 5192943 h 6857999"/>
              <a:gd name="connsiteX25" fmla="*/ 190221 w 12193200"/>
              <a:gd name="connsiteY25" fmla="*/ 6668993 h 6857999"/>
              <a:gd name="connsiteX26" fmla="*/ 2997602 w 12193200"/>
              <a:gd name="connsiteY26" fmla="*/ 6668993 h 6857999"/>
              <a:gd name="connsiteX27" fmla="*/ 2997602 w 12193200"/>
              <a:gd name="connsiteY27" fmla="*/ 5192943 h 6857999"/>
              <a:gd name="connsiteX28" fmla="*/ 9193444 w 12193200"/>
              <a:gd name="connsiteY28" fmla="*/ 5006166 h 6857999"/>
              <a:gd name="connsiteX29" fmla="*/ 9193444 w 12193200"/>
              <a:gd name="connsiteY29" fmla="*/ 5185743 h 6857999"/>
              <a:gd name="connsiteX30" fmla="*/ 12001406 w 12193200"/>
              <a:gd name="connsiteY30" fmla="*/ 5185743 h 6857999"/>
              <a:gd name="connsiteX31" fmla="*/ 12001406 w 12193200"/>
              <a:gd name="connsiteY31" fmla="*/ 5006166 h 6857999"/>
              <a:gd name="connsiteX32" fmla="*/ 9006666 w 12193200"/>
              <a:gd name="connsiteY32" fmla="*/ 5006166 h 6857999"/>
              <a:gd name="connsiteX33" fmla="*/ 9006666 w 12193200"/>
              <a:gd name="connsiteY33" fmla="*/ 5185743 h 6857999"/>
              <a:gd name="connsiteX34" fmla="*/ 9186244 w 12193200"/>
              <a:gd name="connsiteY34" fmla="*/ 5185743 h 6857999"/>
              <a:gd name="connsiteX35" fmla="*/ 9186244 w 12193200"/>
              <a:gd name="connsiteY35" fmla="*/ 5006166 h 6857999"/>
              <a:gd name="connsiteX36" fmla="*/ 6191504 w 12193200"/>
              <a:gd name="connsiteY36" fmla="*/ 5006166 h 6857999"/>
              <a:gd name="connsiteX37" fmla="*/ 6191504 w 12193200"/>
              <a:gd name="connsiteY37" fmla="*/ 5185743 h 6857999"/>
              <a:gd name="connsiteX38" fmla="*/ 8999466 w 12193200"/>
              <a:gd name="connsiteY38" fmla="*/ 5185743 h 6857999"/>
              <a:gd name="connsiteX39" fmla="*/ 8999466 w 12193200"/>
              <a:gd name="connsiteY39" fmla="*/ 5006166 h 6857999"/>
              <a:gd name="connsiteX40" fmla="*/ 6006316 w 12193200"/>
              <a:gd name="connsiteY40" fmla="*/ 5006166 h 6857999"/>
              <a:gd name="connsiteX41" fmla="*/ 6006316 w 12193200"/>
              <a:gd name="connsiteY41" fmla="*/ 5185743 h 6857999"/>
              <a:gd name="connsiteX42" fmla="*/ 6184304 w 12193200"/>
              <a:gd name="connsiteY42" fmla="*/ 5185743 h 6857999"/>
              <a:gd name="connsiteX43" fmla="*/ 6184304 w 12193200"/>
              <a:gd name="connsiteY43" fmla="*/ 5006166 h 6857999"/>
              <a:gd name="connsiteX44" fmla="*/ 3191152 w 12193200"/>
              <a:gd name="connsiteY44" fmla="*/ 5006166 h 6857999"/>
              <a:gd name="connsiteX45" fmla="*/ 3191152 w 12193200"/>
              <a:gd name="connsiteY45" fmla="*/ 5185743 h 6857999"/>
              <a:gd name="connsiteX46" fmla="*/ 5999116 w 12193200"/>
              <a:gd name="connsiteY46" fmla="*/ 5185743 h 6857999"/>
              <a:gd name="connsiteX47" fmla="*/ 5999116 w 12193200"/>
              <a:gd name="connsiteY47" fmla="*/ 5006166 h 6857999"/>
              <a:gd name="connsiteX48" fmla="*/ 3004803 w 12193200"/>
              <a:gd name="connsiteY48" fmla="*/ 5006166 h 6857999"/>
              <a:gd name="connsiteX49" fmla="*/ 3004803 w 12193200"/>
              <a:gd name="connsiteY49" fmla="*/ 5185743 h 6857999"/>
              <a:gd name="connsiteX50" fmla="*/ 3183952 w 12193200"/>
              <a:gd name="connsiteY50" fmla="*/ 5185743 h 6857999"/>
              <a:gd name="connsiteX51" fmla="*/ 3183952 w 12193200"/>
              <a:gd name="connsiteY51" fmla="*/ 5006166 h 6857999"/>
              <a:gd name="connsiteX52" fmla="*/ 190221 w 12193200"/>
              <a:gd name="connsiteY52" fmla="*/ 5006166 h 6857999"/>
              <a:gd name="connsiteX53" fmla="*/ 190221 w 12193200"/>
              <a:gd name="connsiteY53" fmla="*/ 5185743 h 6857999"/>
              <a:gd name="connsiteX54" fmla="*/ 2997602 w 12193200"/>
              <a:gd name="connsiteY54" fmla="*/ 5185743 h 6857999"/>
              <a:gd name="connsiteX55" fmla="*/ 2997602 w 12193200"/>
              <a:gd name="connsiteY55" fmla="*/ 5006166 h 6857999"/>
              <a:gd name="connsiteX56" fmla="*/ 9193444 w 12193200"/>
              <a:gd name="connsiteY56" fmla="*/ 3524503 h 6857999"/>
              <a:gd name="connsiteX57" fmla="*/ 9193444 w 12193200"/>
              <a:gd name="connsiteY57" fmla="*/ 4998966 h 6857999"/>
              <a:gd name="connsiteX58" fmla="*/ 12001406 w 12193200"/>
              <a:gd name="connsiteY58" fmla="*/ 4998966 h 6857999"/>
              <a:gd name="connsiteX59" fmla="*/ 12001406 w 12193200"/>
              <a:gd name="connsiteY59" fmla="*/ 3524503 h 6857999"/>
              <a:gd name="connsiteX60" fmla="*/ 9006666 w 12193200"/>
              <a:gd name="connsiteY60" fmla="*/ 3524503 h 6857999"/>
              <a:gd name="connsiteX61" fmla="*/ 9006666 w 12193200"/>
              <a:gd name="connsiteY61" fmla="*/ 4998966 h 6857999"/>
              <a:gd name="connsiteX62" fmla="*/ 9186244 w 12193200"/>
              <a:gd name="connsiteY62" fmla="*/ 4998966 h 6857999"/>
              <a:gd name="connsiteX63" fmla="*/ 9186244 w 12193200"/>
              <a:gd name="connsiteY63" fmla="*/ 3524503 h 6857999"/>
              <a:gd name="connsiteX64" fmla="*/ 6191504 w 12193200"/>
              <a:gd name="connsiteY64" fmla="*/ 3524503 h 6857999"/>
              <a:gd name="connsiteX65" fmla="*/ 6191504 w 12193200"/>
              <a:gd name="connsiteY65" fmla="*/ 4998966 h 6857999"/>
              <a:gd name="connsiteX66" fmla="*/ 8999466 w 12193200"/>
              <a:gd name="connsiteY66" fmla="*/ 4998966 h 6857999"/>
              <a:gd name="connsiteX67" fmla="*/ 8999466 w 12193200"/>
              <a:gd name="connsiteY67" fmla="*/ 3524503 h 6857999"/>
              <a:gd name="connsiteX68" fmla="*/ 6006316 w 12193200"/>
              <a:gd name="connsiteY68" fmla="*/ 3524503 h 6857999"/>
              <a:gd name="connsiteX69" fmla="*/ 6006316 w 12193200"/>
              <a:gd name="connsiteY69" fmla="*/ 4998966 h 6857999"/>
              <a:gd name="connsiteX70" fmla="*/ 6184304 w 12193200"/>
              <a:gd name="connsiteY70" fmla="*/ 4998966 h 6857999"/>
              <a:gd name="connsiteX71" fmla="*/ 6184304 w 12193200"/>
              <a:gd name="connsiteY71" fmla="*/ 3524503 h 6857999"/>
              <a:gd name="connsiteX72" fmla="*/ 3191152 w 12193200"/>
              <a:gd name="connsiteY72" fmla="*/ 3524503 h 6857999"/>
              <a:gd name="connsiteX73" fmla="*/ 3191152 w 12193200"/>
              <a:gd name="connsiteY73" fmla="*/ 4998966 h 6857999"/>
              <a:gd name="connsiteX74" fmla="*/ 5999116 w 12193200"/>
              <a:gd name="connsiteY74" fmla="*/ 4998966 h 6857999"/>
              <a:gd name="connsiteX75" fmla="*/ 5999116 w 12193200"/>
              <a:gd name="connsiteY75" fmla="*/ 3524503 h 6857999"/>
              <a:gd name="connsiteX76" fmla="*/ 3004803 w 12193200"/>
              <a:gd name="connsiteY76" fmla="*/ 3524503 h 6857999"/>
              <a:gd name="connsiteX77" fmla="*/ 3004803 w 12193200"/>
              <a:gd name="connsiteY77" fmla="*/ 4998966 h 6857999"/>
              <a:gd name="connsiteX78" fmla="*/ 3183952 w 12193200"/>
              <a:gd name="connsiteY78" fmla="*/ 4998966 h 6857999"/>
              <a:gd name="connsiteX79" fmla="*/ 3183952 w 12193200"/>
              <a:gd name="connsiteY79" fmla="*/ 3524503 h 6857999"/>
              <a:gd name="connsiteX80" fmla="*/ 190221 w 12193200"/>
              <a:gd name="connsiteY80" fmla="*/ 3524503 h 6857999"/>
              <a:gd name="connsiteX81" fmla="*/ 190221 w 12193200"/>
              <a:gd name="connsiteY81" fmla="*/ 4998966 h 6857999"/>
              <a:gd name="connsiteX82" fmla="*/ 2997602 w 12193200"/>
              <a:gd name="connsiteY82" fmla="*/ 4998966 h 6857999"/>
              <a:gd name="connsiteX83" fmla="*/ 2997602 w 12193200"/>
              <a:gd name="connsiteY83" fmla="*/ 3524503 h 6857999"/>
              <a:gd name="connsiteX84" fmla="*/ 9193444 w 12193200"/>
              <a:gd name="connsiteY84" fmla="*/ 3339315 h 6857999"/>
              <a:gd name="connsiteX85" fmla="*/ 9193444 w 12193200"/>
              <a:gd name="connsiteY85" fmla="*/ 3517303 h 6857999"/>
              <a:gd name="connsiteX86" fmla="*/ 12001406 w 12193200"/>
              <a:gd name="connsiteY86" fmla="*/ 3517303 h 6857999"/>
              <a:gd name="connsiteX87" fmla="*/ 12001406 w 12193200"/>
              <a:gd name="connsiteY87" fmla="*/ 3339315 h 6857999"/>
              <a:gd name="connsiteX88" fmla="*/ 9006666 w 12193200"/>
              <a:gd name="connsiteY88" fmla="*/ 3339315 h 6857999"/>
              <a:gd name="connsiteX89" fmla="*/ 9006666 w 12193200"/>
              <a:gd name="connsiteY89" fmla="*/ 3517303 h 6857999"/>
              <a:gd name="connsiteX90" fmla="*/ 9186244 w 12193200"/>
              <a:gd name="connsiteY90" fmla="*/ 3517303 h 6857999"/>
              <a:gd name="connsiteX91" fmla="*/ 9186244 w 12193200"/>
              <a:gd name="connsiteY91" fmla="*/ 3339315 h 6857999"/>
              <a:gd name="connsiteX92" fmla="*/ 6191504 w 12193200"/>
              <a:gd name="connsiteY92" fmla="*/ 3339315 h 6857999"/>
              <a:gd name="connsiteX93" fmla="*/ 6191504 w 12193200"/>
              <a:gd name="connsiteY93" fmla="*/ 3517303 h 6857999"/>
              <a:gd name="connsiteX94" fmla="*/ 8999466 w 12193200"/>
              <a:gd name="connsiteY94" fmla="*/ 3517303 h 6857999"/>
              <a:gd name="connsiteX95" fmla="*/ 8999466 w 12193200"/>
              <a:gd name="connsiteY95" fmla="*/ 3339315 h 6857999"/>
              <a:gd name="connsiteX96" fmla="*/ 6006316 w 12193200"/>
              <a:gd name="connsiteY96" fmla="*/ 3339315 h 6857999"/>
              <a:gd name="connsiteX97" fmla="*/ 6006316 w 12193200"/>
              <a:gd name="connsiteY97" fmla="*/ 3517303 h 6857999"/>
              <a:gd name="connsiteX98" fmla="*/ 6184304 w 12193200"/>
              <a:gd name="connsiteY98" fmla="*/ 3517303 h 6857999"/>
              <a:gd name="connsiteX99" fmla="*/ 6184304 w 12193200"/>
              <a:gd name="connsiteY99" fmla="*/ 3339315 h 6857999"/>
              <a:gd name="connsiteX100" fmla="*/ 3191152 w 12193200"/>
              <a:gd name="connsiteY100" fmla="*/ 3339315 h 6857999"/>
              <a:gd name="connsiteX101" fmla="*/ 3191152 w 12193200"/>
              <a:gd name="connsiteY101" fmla="*/ 3517303 h 6857999"/>
              <a:gd name="connsiteX102" fmla="*/ 5999116 w 12193200"/>
              <a:gd name="connsiteY102" fmla="*/ 3517303 h 6857999"/>
              <a:gd name="connsiteX103" fmla="*/ 5999116 w 12193200"/>
              <a:gd name="connsiteY103" fmla="*/ 3339315 h 6857999"/>
              <a:gd name="connsiteX104" fmla="*/ 3004803 w 12193200"/>
              <a:gd name="connsiteY104" fmla="*/ 3339315 h 6857999"/>
              <a:gd name="connsiteX105" fmla="*/ 3004803 w 12193200"/>
              <a:gd name="connsiteY105" fmla="*/ 3517303 h 6857999"/>
              <a:gd name="connsiteX106" fmla="*/ 3183952 w 12193200"/>
              <a:gd name="connsiteY106" fmla="*/ 3517303 h 6857999"/>
              <a:gd name="connsiteX107" fmla="*/ 3183952 w 12193200"/>
              <a:gd name="connsiteY107" fmla="*/ 3339315 h 6857999"/>
              <a:gd name="connsiteX108" fmla="*/ 190221 w 12193200"/>
              <a:gd name="connsiteY108" fmla="*/ 3339315 h 6857999"/>
              <a:gd name="connsiteX109" fmla="*/ 190221 w 12193200"/>
              <a:gd name="connsiteY109" fmla="*/ 3517303 h 6857999"/>
              <a:gd name="connsiteX110" fmla="*/ 2997602 w 12193200"/>
              <a:gd name="connsiteY110" fmla="*/ 3517303 h 6857999"/>
              <a:gd name="connsiteX111" fmla="*/ 2997602 w 12193200"/>
              <a:gd name="connsiteY111" fmla="*/ 3339315 h 6857999"/>
              <a:gd name="connsiteX112" fmla="*/ 9193444 w 12193200"/>
              <a:gd name="connsiteY112" fmla="*/ 1859240 h 6857999"/>
              <a:gd name="connsiteX113" fmla="*/ 9193444 w 12193200"/>
              <a:gd name="connsiteY113" fmla="*/ 3332115 h 6857999"/>
              <a:gd name="connsiteX114" fmla="*/ 12001406 w 12193200"/>
              <a:gd name="connsiteY114" fmla="*/ 3332115 h 6857999"/>
              <a:gd name="connsiteX115" fmla="*/ 12001406 w 12193200"/>
              <a:gd name="connsiteY115" fmla="*/ 1859240 h 6857999"/>
              <a:gd name="connsiteX116" fmla="*/ 9006666 w 12193200"/>
              <a:gd name="connsiteY116" fmla="*/ 1859240 h 6857999"/>
              <a:gd name="connsiteX117" fmla="*/ 9006666 w 12193200"/>
              <a:gd name="connsiteY117" fmla="*/ 3332115 h 6857999"/>
              <a:gd name="connsiteX118" fmla="*/ 9186244 w 12193200"/>
              <a:gd name="connsiteY118" fmla="*/ 3332115 h 6857999"/>
              <a:gd name="connsiteX119" fmla="*/ 9186244 w 12193200"/>
              <a:gd name="connsiteY119" fmla="*/ 1859240 h 6857999"/>
              <a:gd name="connsiteX120" fmla="*/ 6191504 w 12193200"/>
              <a:gd name="connsiteY120" fmla="*/ 1859240 h 6857999"/>
              <a:gd name="connsiteX121" fmla="*/ 6191504 w 12193200"/>
              <a:gd name="connsiteY121" fmla="*/ 3332115 h 6857999"/>
              <a:gd name="connsiteX122" fmla="*/ 8999466 w 12193200"/>
              <a:gd name="connsiteY122" fmla="*/ 3332115 h 6857999"/>
              <a:gd name="connsiteX123" fmla="*/ 8999466 w 12193200"/>
              <a:gd name="connsiteY123" fmla="*/ 1859240 h 6857999"/>
              <a:gd name="connsiteX124" fmla="*/ 6006316 w 12193200"/>
              <a:gd name="connsiteY124" fmla="*/ 1859240 h 6857999"/>
              <a:gd name="connsiteX125" fmla="*/ 6006316 w 12193200"/>
              <a:gd name="connsiteY125" fmla="*/ 3332115 h 6857999"/>
              <a:gd name="connsiteX126" fmla="*/ 6184304 w 12193200"/>
              <a:gd name="connsiteY126" fmla="*/ 3332115 h 6857999"/>
              <a:gd name="connsiteX127" fmla="*/ 6184304 w 12193200"/>
              <a:gd name="connsiteY127" fmla="*/ 1859240 h 6857999"/>
              <a:gd name="connsiteX128" fmla="*/ 3191152 w 12193200"/>
              <a:gd name="connsiteY128" fmla="*/ 1859240 h 6857999"/>
              <a:gd name="connsiteX129" fmla="*/ 3191152 w 12193200"/>
              <a:gd name="connsiteY129" fmla="*/ 3332115 h 6857999"/>
              <a:gd name="connsiteX130" fmla="*/ 5999116 w 12193200"/>
              <a:gd name="connsiteY130" fmla="*/ 3332115 h 6857999"/>
              <a:gd name="connsiteX131" fmla="*/ 5999116 w 12193200"/>
              <a:gd name="connsiteY131" fmla="*/ 1859240 h 6857999"/>
              <a:gd name="connsiteX132" fmla="*/ 3004803 w 12193200"/>
              <a:gd name="connsiteY132" fmla="*/ 1859240 h 6857999"/>
              <a:gd name="connsiteX133" fmla="*/ 3004803 w 12193200"/>
              <a:gd name="connsiteY133" fmla="*/ 3332115 h 6857999"/>
              <a:gd name="connsiteX134" fmla="*/ 3183952 w 12193200"/>
              <a:gd name="connsiteY134" fmla="*/ 3332115 h 6857999"/>
              <a:gd name="connsiteX135" fmla="*/ 3183952 w 12193200"/>
              <a:gd name="connsiteY135" fmla="*/ 1859240 h 6857999"/>
              <a:gd name="connsiteX136" fmla="*/ 190221 w 12193200"/>
              <a:gd name="connsiteY136" fmla="*/ 1859240 h 6857999"/>
              <a:gd name="connsiteX137" fmla="*/ 190221 w 12193200"/>
              <a:gd name="connsiteY137" fmla="*/ 3332115 h 6857999"/>
              <a:gd name="connsiteX138" fmla="*/ 2997602 w 12193200"/>
              <a:gd name="connsiteY138" fmla="*/ 3332115 h 6857999"/>
              <a:gd name="connsiteX139" fmla="*/ 2997602 w 12193200"/>
              <a:gd name="connsiteY139" fmla="*/ 1859240 h 6857999"/>
              <a:gd name="connsiteX140" fmla="*/ 9193444 w 12193200"/>
              <a:gd name="connsiteY140" fmla="*/ 1671302 h 6857999"/>
              <a:gd name="connsiteX141" fmla="*/ 9193444 w 12193200"/>
              <a:gd name="connsiteY141" fmla="*/ 1852040 h 6857999"/>
              <a:gd name="connsiteX142" fmla="*/ 12001406 w 12193200"/>
              <a:gd name="connsiteY142" fmla="*/ 1852040 h 6857999"/>
              <a:gd name="connsiteX143" fmla="*/ 12001406 w 12193200"/>
              <a:gd name="connsiteY143" fmla="*/ 1671302 h 6857999"/>
              <a:gd name="connsiteX144" fmla="*/ 9006666 w 12193200"/>
              <a:gd name="connsiteY144" fmla="*/ 1671302 h 6857999"/>
              <a:gd name="connsiteX145" fmla="*/ 9006666 w 12193200"/>
              <a:gd name="connsiteY145" fmla="*/ 1852040 h 6857999"/>
              <a:gd name="connsiteX146" fmla="*/ 9186244 w 12193200"/>
              <a:gd name="connsiteY146" fmla="*/ 1852040 h 6857999"/>
              <a:gd name="connsiteX147" fmla="*/ 9186244 w 12193200"/>
              <a:gd name="connsiteY147" fmla="*/ 1671302 h 6857999"/>
              <a:gd name="connsiteX148" fmla="*/ 6191504 w 12193200"/>
              <a:gd name="connsiteY148" fmla="*/ 1671302 h 6857999"/>
              <a:gd name="connsiteX149" fmla="*/ 6191504 w 12193200"/>
              <a:gd name="connsiteY149" fmla="*/ 1852040 h 6857999"/>
              <a:gd name="connsiteX150" fmla="*/ 8999466 w 12193200"/>
              <a:gd name="connsiteY150" fmla="*/ 1852040 h 6857999"/>
              <a:gd name="connsiteX151" fmla="*/ 8999466 w 12193200"/>
              <a:gd name="connsiteY151" fmla="*/ 1671302 h 6857999"/>
              <a:gd name="connsiteX152" fmla="*/ 6006316 w 12193200"/>
              <a:gd name="connsiteY152" fmla="*/ 1671302 h 6857999"/>
              <a:gd name="connsiteX153" fmla="*/ 6006316 w 12193200"/>
              <a:gd name="connsiteY153" fmla="*/ 1852040 h 6857999"/>
              <a:gd name="connsiteX154" fmla="*/ 6184304 w 12193200"/>
              <a:gd name="connsiteY154" fmla="*/ 1852040 h 6857999"/>
              <a:gd name="connsiteX155" fmla="*/ 6184304 w 12193200"/>
              <a:gd name="connsiteY155" fmla="*/ 1671302 h 6857999"/>
              <a:gd name="connsiteX156" fmla="*/ 3191152 w 12193200"/>
              <a:gd name="connsiteY156" fmla="*/ 1671302 h 6857999"/>
              <a:gd name="connsiteX157" fmla="*/ 3191152 w 12193200"/>
              <a:gd name="connsiteY157" fmla="*/ 1852040 h 6857999"/>
              <a:gd name="connsiteX158" fmla="*/ 5999116 w 12193200"/>
              <a:gd name="connsiteY158" fmla="*/ 1852040 h 6857999"/>
              <a:gd name="connsiteX159" fmla="*/ 5999116 w 12193200"/>
              <a:gd name="connsiteY159" fmla="*/ 1671302 h 6857999"/>
              <a:gd name="connsiteX160" fmla="*/ 3004803 w 12193200"/>
              <a:gd name="connsiteY160" fmla="*/ 1671302 h 6857999"/>
              <a:gd name="connsiteX161" fmla="*/ 3004803 w 12193200"/>
              <a:gd name="connsiteY161" fmla="*/ 1852040 h 6857999"/>
              <a:gd name="connsiteX162" fmla="*/ 3183952 w 12193200"/>
              <a:gd name="connsiteY162" fmla="*/ 1852040 h 6857999"/>
              <a:gd name="connsiteX163" fmla="*/ 3183952 w 12193200"/>
              <a:gd name="connsiteY163" fmla="*/ 1671302 h 6857999"/>
              <a:gd name="connsiteX164" fmla="*/ 190221 w 12193200"/>
              <a:gd name="connsiteY164" fmla="*/ 1671302 h 6857999"/>
              <a:gd name="connsiteX165" fmla="*/ 190221 w 12193200"/>
              <a:gd name="connsiteY165" fmla="*/ 1852040 h 6857999"/>
              <a:gd name="connsiteX166" fmla="*/ 2997602 w 12193200"/>
              <a:gd name="connsiteY166" fmla="*/ 1852040 h 6857999"/>
              <a:gd name="connsiteX167" fmla="*/ 2997602 w 12193200"/>
              <a:gd name="connsiteY167" fmla="*/ 1671302 h 6857999"/>
              <a:gd name="connsiteX168" fmla="*/ 9193444 w 12193200"/>
              <a:gd name="connsiteY168" fmla="*/ 190219 h 6857999"/>
              <a:gd name="connsiteX169" fmla="*/ 9193444 w 12193200"/>
              <a:gd name="connsiteY169" fmla="*/ 1664102 h 6857999"/>
              <a:gd name="connsiteX170" fmla="*/ 12001406 w 12193200"/>
              <a:gd name="connsiteY170" fmla="*/ 1664102 h 6857999"/>
              <a:gd name="connsiteX171" fmla="*/ 12001406 w 12193200"/>
              <a:gd name="connsiteY171" fmla="*/ 190219 h 6857999"/>
              <a:gd name="connsiteX172" fmla="*/ 9006666 w 12193200"/>
              <a:gd name="connsiteY172" fmla="*/ 190219 h 6857999"/>
              <a:gd name="connsiteX173" fmla="*/ 9006666 w 12193200"/>
              <a:gd name="connsiteY173" fmla="*/ 1664102 h 6857999"/>
              <a:gd name="connsiteX174" fmla="*/ 9186244 w 12193200"/>
              <a:gd name="connsiteY174" fmla="*/ 1664102 h 6857999"/>
              <a:gd name="connsiteX175" fmla="*/ 9186244 w 12193200"/>
              <a:gd name="connsiteY175" fmla="*/ 190219 h 6857999"/>
              <a:gd name="connsiteX176" fmla="*/ 6191504 w 12193200"/>
              <a:gd name="connsiteY176" fmla="*/ 190219 h 6857999"/>
              <a:gd name="connsiteX177" fmla="*/ 6191504 w 12193200"/>
              <a:gd name="connsiteY177" fmla="*/ 1664102 h 6857999"/>
              <a:gd name="connsiteX178" fmla="*/ 8999466 w 12193200"/>
              <a:gd name="connsiteY178" fmla="*/ 1664102 h 6857999"/>
              <a:gd name="connsiteX179" fmla="*/ 8999466 w 12193200"/>
              <a:gd name="connsiteY179" fmla="*/ 190219 h 6857999"/>
              <a:gd name="connsiteX180" fmla="*/ 6006316 w 12193200"/>
              <a:gd name="connsiteY180" fmla="*/ 190219 h 6857999"/>
              <a:gd name="connsiteX181" fmla="*/ 6006316 w 12193200"/>
              <a:gd name="connsiteY181" fmla="*/ 1664102 h 6857999"/>
              <a:gd name="connsiteX182" fmla="*/ 6184304 w 12193200"/>
              <a:gd name="connsiteY182" fmla="*/ 1664102 h 6857999"/>
              <a:gd name="connsiteX183" fmla="*/ 6184304 w 12193200"/>
              <a:gd name="connsiteY183" fmla="*/ 190219 h 6857999"/>
              <a:gd name="connsiteX184" fmla="*/ 3191152 w 12193200"/>
              <a:gd name="connsiteY184" fmla="*/ 190219 h 6857999"/>
              <a:gd name="connsiteX185" fmla="*/ 3191152 w 12193200"/>
              <a:gd name="connsiteY185" fmla="*/ 1664102 h 6857999"/>
              <a:gd name="connsiteX186" fmla="*/ 5999116 w 12193200"/>
              <a:gd name="connsiteY186" fmla="*/ 1664102 h 6857999"/>
              <a:gd name="connsiteX187" fmla="*/ 5999116 w 12193200"/>
              <a:gd name="connsiteY187" fmla="*/ 190219 h 6857999"/>
              <a:gd name="connsiteX188" fmla="*/ 3004803 w 12193200"/>
              <a:gd name="connsiteY188" fmla="*/ 190219 h 6857999"/>
              <a:gd name="connsiteX189" fmla="*/ 3004803 w 12193200"/>
              <a:gd name="connsiteY189" fmla="*/ 1664102 h 6857999"/>
              <a:gd name="connsiteX190" fmla="*/ 3183952 w 12193200"/>
              <a:gd name="connsiteY190" fmla="*/ 1664102 h 6857999"/>
              <a:gd name="connsiteX191" fmla="*/ 3183952 w 12193200"/>
              <a:gd name="connsiteY191" fmla="*/ 190219 h 6857999"/>
              <a:gd name="connsiteX192" fmla="*/ 190221 w 12193200"/>
              <a:gd name="connsiteY192" fmla="*/ 190219 h 6857999"/>
              <a:gd name="connsiteX193" fmla="*/ 190221 w 12193200"/>
              <a:gd name="connsiteY193" fmla="*/ 1664102 h 6857999"/>
              <a:gd name="connsiteX194" fmla="*/ 2997602 w 12193200"/>
              <a:gd name="connsiteY194" fmla="*/ 1664102 h 6857999"/>
              <a:gd name="connsiteX195" fmla="*/ 2997602 w 12193200"/>
              <a:gd name="connsiteY195" fmla="*/ 190219 h 6857999"/>
              <a:gd name="connsiteX196" fmla="*/ 183021 w 12193200"/>
              <a:gd name="connsiteY196" fmla="*/ 0 h 6857999"/>
              <a:gd name="connsiteX197" fmla="*/ 190221 w 12193200"/>
              <a:gd name="connsiteY197" fmla="*/ 0 h 6857999"/>
              <a:gd name="connsiteX198" fmla="*/ 190221 w 12193200"/>
              <a:gd name="connsiteY198" fmla="*/ 183019 h 6857999"/>
              <a:gd name="connsiteX199" fmla="*/ 2997602 w 12193200"/>
              <a:gd name="connsiteY199" fmla="*/ 183019 h 6857999"/>
              <a:gd name="connsiteX200" fmla="*/ 2997602 w 12193200"/>
              <a:gd name="connsiteY200" fmla="*/ 0 h 6857999"/>
              <a:gd name="connsiteX201" fmla="*/ 3004803 w 12193200"/>
              <a:gd name="connsiteY201" fmla="*/ 0 h 6857999"/>
              <a:gd name="connsiteX202" fmla="*/ 3004803 w 12193200"/>
              <a:gd name="connsiteY202" fmla="*/ 183019 h 6857999"/>
              <a:gd name="connsiteX203" fmla="*/ 3183952 w 12193200"/>
              <a:gd name="connsiteY203" fmla="*/ 183019 h 6857999"/>
              <a:gd name="connsiteX204" fmla="*/ 3183952 w 12193200"/>
              <a:gd name="connsiteY204" fmla="*/ 0 h 6857999"/>
              <a:gd name="connsiteX205" fmla="*/ 3191152 w 12193200"/>
              <a:gd name="connsiteY205" fmla="*/ 0 h 6857999"/>
              <a:gd name="connsiteX206" fmla="*/ 3191152 w 12193200"/>
              <a:gd name="connsiteY206" fmla="*/ 183019 h 6857999"/>
              <a:gd name="connsiteX207" fmla="*/ 5999116 w 12193200"/>
              <a:gd name="connsiteY207" fmla="*/ 183019 h 6857999"/>
              <a:gd name="connsiteX208" fmla="*/ 5999116 w 12193200"/>
              <a:gd name="connsiteY208" fmla="*/ 0 h 6857999"/>
              <a:gd name="connsiteX209" fmla="*/ 6006316 w 12193200"/>
              <a:gd name="connsiteY209" fmla="*/ 0 h 6857999"/>
              <a:gd name="connsiteX210" fmla="*/ 6006316 w 12193200"/>
              <a:gd name="connsiteY210" fmla="*/ 183019 h 6857999"/>
              <a:gd name="connsiteX211" fmla="*/ 6184304 w 12193200"/>
              <a:gd name="connsiteY211" fmla="*/ 183019 h 6857999"/>
              <a:gd name="connsiteX212" fmla="*/ 6184304 w 12193200"/>
              <a:gd name="connsiteY212" fmla="*/ 0 h 6857999"/>
              <a:gd name="connsiteX213" fmla="*/ 6191504 w 12193200"/>
              <a:gd name="connsiteY213" fmla="*/ 0 h 6857999"/>
              <a:gd name="connsiteX214" fmla="*/ 6191504 w 12193200"/>
              <a:gd name="connsiteY214" fmla="*/ 183019 h 6857999"/>
              <a:gd name="connsiteX215" fmla="*/ 8999466 w 12193200"/>
              <a:gd name="connsiteY215" fmla="*/ 183019 h 6857999"/>
              <a:gd name="connsiteX216" fmla="*/ 8999466 w 12193200"/>
              <a:gd name="connsiteY216" fmla="*/ 0 h 6857999"/>
              <a:gd name="connsiteX217" fmla="*/ 9006666 w 12193200"/>
              <a:gd name="connsiteY217" fmla="*/ 0 h 6857999"/>
              <a:gd name="connsiteX218" fmla="*/ 9006666 w 12193200"/>
              <a:gd name="connsiteY218" fmla="*/ 183019 h 6857999"/>
              <a:gd name="connsiteX219" fmla="*/ 9186244 w 12193200"/>
              <a:gd name="connsiteY219" fmla="*/ 183019 h 6857999"/>
              <a:gd name="connsiteX220" fmla="*/ 9186244 w 12193200"/>
              <a:gd name="connsiteY220" fmla="*/ 1 h 6857999"/>
              <a:gd name="connsiteX221" fmla="*/ 9193444 w 12193200"/>
              <a:gd name="connsiteY221" fmla="*/ 1 h 6857999"/>
              <a:gd name="connsiteX222" fmla="*/ 9193444 w 12193200"/>
              <a:gd name="connsiteY222" fmla="*/ 183019 h 6857999"/>
              <a:gd name="connsiteX223" fmla="*/ 12001406 w 12193200"/>
              <a:gd name="connsiteY223" fmla="*/ 183019 h 6857999"/>
              <a:gd name="connsiteX224" fmla="*/ 12001406 w 12193200"/>
              <a:gd name="connsiteY224" fmla="*/ 1 h 6857999"/>
              <a:gd name="connsiteX225" fmla="*/ 12008606 w 12193200"/>
              <a:gd name="connsiteY225" fmla="*/ 1 h 6857999"/>
              <a:gd name="connsiteX226" fmla="*/ 12008606 w 12193200"/>
              <a:gd name="connsiteY226" fmla="*/ 183019 h 6857999"/>
              <a:gd name="connsiteX227" fmla="*/ 12193200 w 12193200"/>
              <a:gd name="connsiteY227" fmla="*/ 183019 h 6857999"/>
              <a:gd name="connsiteX228" fmla="*/ 12193200 w 12193200"/>
              <a:gd name="connsiteY228" fmla="*/ 190219 h 6857999"/>
              <a:gd name="connsiteX229" fmla="*/ 12008606 w 12193200"/>
              <a:gd name="connsiteY229" fmla="*/ 190219 h 6857999"/>
              <a:gd name="connsiteX230" fmla="*/ 12008606 w 12193200"/>
              <a:gd name="connsiteY230" fmla="*/ 1664102 h 6857999"/>
              <a:gd name="connsiteX231" fmla="*/ 12193200 w 12193200"/>
              <a:gd name="connsiteY231" fmla="*/ 1664102 h 6857999"/>
              <a:gd name="connsiteX232" fmla="*/ 12193200 w 12193200"/>
              <a:gd name="connsiteY232" fmla="*/ 1671302 h 6857999"/>
              <a:gd name="connsiteX233" fmla="*/ 12008606 w 12193200"/>
              <a:gd name="connsiteY233" fmla="*/ 1671302 h 6857999"/>
              <a:gd name="connsiteX234" fmla="*/ 12008606 w 12193200"/>
              <a:gd name="connsiteY234" fmla="*/ 1852040 h 6857999"/>
              <a:gd name="connsiteX235" fmla="*/ 12193200 w 12193200"/>
              <a:gd name="connsiteY235" fmla="*/ 1852040 h 6857999"/>
              <a:gd name="connsiteX236" fmla="*/ 12193200 w 12193200"/>
              <a:gd name="connsiteY236" fmla="*/ 1859240 h 6857999"/>
              <a:gd name="connsiteX237" fmla="*/ 12008606 w 12193200"/>
              <a:gd name="connsiteY237" fmla="*/ 1859240 h 6857999"/>
              <a:gd name="connsiteX238" fmla="*/ 12008606 w 12193200"/>
              <a:gd name="connsiteY238" fmla="*/ 3332115 h 6857999"/>
              <a:gd name="connsiteX239" fmla="*/ 12193200 w 12193200"/>
              <a:gd name="connsiteY239" fmla="*/ 3332115 h 6857999"/>
              <a:gd name="connsiteX240" fmla="*/ 12193200 w 12193200"/>
              <a:gd name="connsiteY240" fmla="*/ 3339315 h 6857999"/>
              <a:gd name="connsiteX241" fmla="*/ 12008606 w 12193200"/>
              <a:gd name="connsiteY241" fmla="*/ 3339315 h 6857999"/>
              <a:gd name="connsiteX242" fmla="*/ 12008606 w 12193200"/>
              <a:gd name="connsiteY242" fmla="*/ 3517303 h 6857999"/>
              <a:gd name="connsiteX243" fmla="*/ 12193200 w 12193200"/>
              <a:gd name="connsiteY243" fmla="*/ 3517303 h 6857999"/>
              <a:gd name="connsiteX244" fmla="*/ 12193200 w 12193200"/>
              <a:gd name="connsiteY244" fmla="*/ 3524503 h 6857999"/>
              <a:gd name="connsiteX245" fmla="*/ 12008606 w 12193200"/>
              <a:gd name="connsiteY245" fmla="*/ 3524503 h 6857999"/>
              <a:gd name="connsiteX246" fmla="*/ 12008606 w 12193200"/>
              <a:gd name="connsiteY246" fmla="*/ 4998966 h 6857999"/>
              <a:gd name="connsiteX247" fmla="*/ 12193200 w 12193200"/>
              <a:gd name="connsiteY247" fmla="*/ 4998966 h 6857999"/>
              <a:gd name="connsiteX248" fmla="*/ 12193200 w 12193200"/>
              <a:gd name="connsiteY248" fmla="*/ 5006166 h 6857999"/>
              <a:gd name="connsiteX249" fmla="*/ 12008606 w 12193200"/>
              <a:gd name="connsiteY249" fmla="*/ 5006166 h 6857999"/>
              <a:gd name="connsiteX250" fmla="*/ 12008606 w 12193200"/>
              <a:gd name="connsiteY250" fmla="*/ 5185743 h 6857999"/>
              <a:gd name="connsiteX251" fmla="*/ 12193200 w 12193200"/>
              <a:gd name="connsiteY251" fmla="*/ 5185743 h 6857999"/>
              <a:gd name="connsiteX252" fmla="*/ 12193200 w 12193200"/>
              <a:gd name="connsiteY252" fmla="*/ 5192943 h 6857999"/>
              <a:gd name="connsiteX253" fmla="*/ 12008606 w 12193200"/>
              <a:gd name="connsiteY253" fmla="*/ 5192943 h 6857999"/>
              <a:gd name="connsiteX254" fmla="*/ 12008606 w 12193200"/>
              <a:gd name="connsiteY254" fmla="*/ 6668993 h 6857999"/>
              <a:gd name="connsiteX255" fmla="*/ 12193200 w 12193200"/>
              <a:gd name="connsiteY255" fmla="*/ 6668993 h 6857999"/>
              <a:gd name="connsiteX256" fmla="*/ 12193200 w 12193200"/>
              <a:gd name="connsiteY256" fmla="*/ 6676193 h 6857999"/>
              <a:gd name="connsiteX257" fmla="*/ 12008606 w 12193200"/>
              <a:gd name="connsiteY257" fmla="*/ 6676193 h 6857999"/>
              <a:gd name="connsiteX258" fmla="*/ 12008606 w 12193200"/>
              <a:gd name="connsiteY258" fmla="*/ 6857999 h 6857999"/>
              <a:gd name="connsiteX259" fmla="*/ 12001406 w 12193200"/>
              <a:gd name="connsiteY259" fmla="*/ 6857999 h 6857999"/>
              <a:gd name="connsiteX260" fmla="*/ 12001406 w 12193200"/>
              <a:gd name="connsiteY260" fmla="*/ 6676193 h 6857999"/>
              <a:gd name="connsiteX261" fmla="*/ 9193444 w 12193200"/>
              <a:gd name="connsiteY261" fmla="*/ 6676193 h 6857999"/>
              <a:gd name="connsiteX262" fmla="*/ 9193444 w 12193200"/>
              <a:gd name="connsiteY262" fmla="*/ 6857999 h 6857999"/>
              <a:gd name="connsiteX263" fmla="*/ 9186244 w 12193200"/>
              <a:gd name="connsiteY263" fmla="*/ 6857999 h 6857999"/>
              <a:gd name="connsiteX264" fmla="*/ 9186244 w 12193200"/>
              <a:gd name="connsiteY264" fmla="*/ 6676193 h 6857999"/>
              <a:gd name="connsiteX265" fmla="*/ 9006666 w 12193200"/>
              <a:gd name="connsiteY265" fmla="*/ 6676193 h 6857999"/>
              <a:gd name="connsiteX266" fmla="*/ 9006666 w 12193200"/>
              <a:gd name="connsiteY266" fmla="*/ 6857999 h 6857999"/>
              <a:gd name="connsiteX267" fmla="*/ 8999466 w 12193200"/>
              <a:gd name="connsiteY267" fmla="*/ 6857999 h 6857999"/>
              <a:gd name="connsiteX268" fmla="*/ 8999466 w 12193200"/>
              <a:gd name="connsiteY268" fmla="*/ 6676193 h 6857999"/>
              <a:gd name="connsiteX269" fmla="*/ 6191504 w 12193200"/>
              <a:gd name="connsiteY269" fmla="*/ 6676193 h 6857999"/>
              <a:gd name="connsiteX270" fmla="*/ 6191504 w 12193200"/>
              <a:gd name="connsiteY270" fmla="*/ 6857999 h 6857999"/>
              <a:gd name="connsiteX271" fmla="*/ 6184304 w 12193200"/>
              <a:gd name="connsiteY271" fmla="*/ 6857999 h 6857999"/>
              <a:gd name="connsiteX272" fmla="*/ 6184304 w 12193200"/>
              <a:gd name="connsiteY272" fmla="*/ 6676193 h 6857999"/>
              <a:gd name="connsiteX273" fmla="*/ 6006316 w 12193200"/>
              <a:gd name="connsiteY273" fmla="*/ 6676193 h 6857999"/>
              <a:gd name="connsiteX274" fmla="*/ 6006316 w 12193200"/>
              <a:gd name="connsiteY274" fmla="*/ 6857999 h 6857999"/>
              <a:gd name="connsiteX275" fmla="*/ 5999116 w 12193200"/>
              <a:gd name="connsiteY275" fmla="*/ 6857999 h 6857999"/>
              <a:gd name="connsiteX276" fmla="*/ 5999116 w 12193200"/>
              <a:gd name="connsiteY276" fmla="*/ 6676193 h 6857999"/>
              <a:gd name="connsiteX277" fmla="*/ 3191152 w 12193200"/>
              <a:gd name="connsiteY277" fmla="*/ 6676193 h 6857999"/>
              <a:gd name="connsiteX278" fmla="*/ 3191152 w 12193200"/>
              <a:gd name="connsiteY278" fmla="*/ 6857999 h 6857999"/>
              <a:gd name="connsiteX279" fmla="*/ 3183952 w 12193200"/>
              <a:gd name="connsiteY279" fmla="*/ 6857999 h 6857999"/>
              <a:gd name="connsiteX280" fmla="*/ 3183952 w 12193200"/>
              <a:gd name="connsiteY280" fmla="*/ 6676193 h 6857999"/>
              <a:gd name="connsiteX281" fmla="*/ 3004803 w 12193200"/>
              <a:gd name="connsiteY281" fmla="*/ 6676193 h 6857999"/>
              <a:gd name="connsiteX282" fmla="*/ 3004803 w 12193200"/>
              <a:gd name="connsiteY282" fmla="*/ 6857999 h 6857999"/>
              <a:gd name="connsiteX283" fmla="*/ 2997602 w 12193200"/>
              <a:gd name="connsiteY283" fmla="*/ 6857999 h 6857999"/>
              <a:gd name="connsiteX284" fmla="*/ 2997602 w 12193200"/>
              <a:gd name="connsiteY284" fmla="*/ 6676193 h 6857999"/>
              <a:gd name="connsiteX285" fmla="*/ 190221 w 12193200"/>
              <a:gd name="connsiteY285" fmla="*/ 6676193 h 6857999"/>
              <a:gd name="connsiteX286" fmla="*/ 190221 w 12193200"/>
              <a:gd name="connsiteY286" fmla="*/ 6857999 h 6857999"/>
              <a:gd name="connsiteX287" fmla="*/ 183021 w 12193200"/>
              <a:gd name="connsiteY287" fmla="*/ 6857999 h 6857999"/>
              <a:gd name="connsiteX288" fmla="*/ 183021 w 12193200"/>
              <a:gd name="connsiteY288" fmla="*/ 6676193 h 6857999"/>
              <a:gd name="connsiteX289" fmla="*/ 0 w 12193200"/>
              <a:gd name="connsiteY289" fmla="*/ 6676193 h 6857999"/>
              <a:gd name="connsiteX290" fmla="*/ 0 w 12193200"/>
              <a:gd name="connsiteY290" fmla="*/ 6668993 h 6857999"/>
              <a:gd name="connsiteX291" fmla="*/ 183021 w 12193200"/>
              <a:gd name="connsiteY291" fmla="*/ 6668993 h 6857999"/>
              <a:gd name="connsiteX292" fmla="*/ 183021 w 12193200"/>
              <a:gd name="connsiteY292" fmla="*/ 5192943 h 6857999"/>
              <a:gd name="connsiteX293" fmla="*/ 0 w 12193200"/>
              <a:gd name="connsiteY293" fmla="*/ 5192943 h 6857999"/>
              <a:gd name="connsiteX294" fmla="*/ 0 w 12193200"/>
              <a:gd name="connsiteY294" fmla="*/ 5185743 h 6857999"/>
              <a:gd name="connsiteX295" fmla="*/ 183021 w 12193200"/>
              <a:gd name="connsiteY295" fmla="*/ 5185743 h 6857999"/>
              <a:gd name="connsiteX296" fmla="*/ 183021 w 12193200"/>
              <a:gd name="connsiteY296" fmla="*/ 5006166 h 6857999"/>
              <a:gd name="connsiteX297" fmla="*/ 1 w 12193200"/>
              <a:gd name="connsiteY297" fmla="*/ 5006166 h 6857999"/>
              <a:gd name="connsiteX298" fmla="*/ 1 w 12193200"/>
              <a:gd name="connsiteY298" fmla="*/ 4998966 h 6857999"/>
              <a:gd name="connsiteX299" fmla="*/ 183021 w 12193200"/>
              <a:gd name="connsiteY299" fmla="*/ 4998966 h 6857999"/>
              <a:gd name="connsiteX300" fmla="*/ 183021 w 12193200"/>
              <a:gd name="connsiteY300" fmla="*/ 3524503 h 6857999"/>
              <a:gd name="connsiteX301" fmla="*/ 1 w 12193200"/>
              <a:gd name="connsiteY301" fmla="*/ 3524503 h 6857999"/>
              <a:gd name="connsiteX302" fmla="*/ 1 w 12193200"/>
              <a:gd name="connsiteY302" fmla="*/ 3517303 h 6857999"/>
              <a:gd name="connsiteX303" fmla="*/ 183021 w 12193200"/>
              <a:gd name="connsiteY303" fmla="*/ 3517303 h 6857999"/>
              <a:gd name="connsiteX304" fmla="*/ 183021 w 12193200"/>
              <a:gd name="connsiteY304" fmla="*/ 3339315 h 6857999"/>
              <a:gd name="connsiteX305" fmla="*/ 1 w 12193200"/>
              <a:gd name="connsiteY305" fmla="*/ 3339315 h 6857999"/>
              <a:gd name="connsiteX306" fmla="*/ 1 w 12193200"/>
              <a:gd name="connsiteY306" fmla="*/ 3332115 h 6857999"/>
              <a:gd name="connsiteX307" fmla="*/ 183021 w 12193200"/>
              <a:gd name="connsiteY307" fmla="*/ 3332115 h 6857999"/>
              <a:gd name="connsiteX308" fmla="*/ 183021 w 12193200"/>
              <a:gd name="connsiteY308" fmla="*/ 1859240 h 6857999"/>
              <a:gd name="connsiteX309" fmla="*/ 1 w 12193200"/>
              <a:gd name="connsiteY309" fmla="*/ 1859240 h 6857999"/>
              <a:gd name="connsiteX310" fmla="*/ 1 w 12193200"/>
              <a:gd name="connsiteY310" fmla="*/ 1852040 h 6857999"/>
              <a:gd name="connsiteX311" fmla="*/ 183021 w 12193200"/>
              <a:gd name="connsiteY311" fmla="*/ 1852040 h 6857999"/>
              <a:gd name="connsiteX312" fmla="*/ 183021 w 12193200"/>
              <a:gd name="connsiteY312" fmla="*/ 1671302 h 6857999"/>
              <a:gd name="connsiteX313" fmla="*/ 1 w 12193200"/>
              <a:gd name="connsiteY313" fmla="*/ 1671302 h 6857999"/>
              <a:gd name="connsiteX314" fmla="*/ 1 w 12193200"/>
              <a:gd name="connsiteY314" fmla="*/ 1664102 h 6857999"/>
              <a:gd name="connsiteX315" fmla="*/ 183021 w 12193200"/>
              <a:gd name="connsiteY315" fmla="*/ 1664102 h 6857999"/>
              <a:gd name="connsiteX316" fmla="*/ 183021 w 12193200"/>
              <a:gd name="connsiteY316" fmla="*/ 190219 h 6857999"/>
              <a:gd name="connsiteX317" fmla="*/ 1 w 12193200"/>
              <a:gd name="connsiteY317" fmla="*/ 190219 h 6857999"/>
              <a:gd name="connsiteX318" fmla="*/ 1 w 12193200"/>
              <a:gd name="connsiteY318" fmla="*/ 183019 h 6857999"/>
              <a:gd name="connsiteX319" fmla="*/ 183021 w 12193200"/>
              <a:gd name="connsiteY319" fmla="*/ 18301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</a:cxnLst>
            <a:rect l="l" t="t" r="r" b="b"/>
            <a:pathLst>
              <a:path w="12193200" h="6857999">
                <a:moveTo>
                  <a:pt x="9193444" y="5192943"/>
                </a:moveTo>
                <a:lnTo>
                  <a:pt x="9193444" y="6668993"/>
                </a:lnTo>
                <a:lnTo>
                  <a:pt x="12001406" y="6668993"/>
                </a:lnTo>
                <a:lnTo>
                  <a:pt x="12001406" y="5192943"/>
                </a:lnTo>
                <a:close/>
                <a:moveTo>
                  <a:pt x="9006666" y="5192943"/>
                </a:moveTo>
                <a:lnTo>
                  <a:pt x="9006666" y="6668993"/>
                </a:lnTo>
                <a:lnTo>
                  <a:pt x="9186244" y="6668993"/>
                </a:lnTo>
                <a:lnTo>
                  <a:pt x="9186244" y="5192943"/>
                </a:lnTo>
                <a:close/>
                <a:moveTo>
                  <a:pt x="6191504" y="5192943"/>
                </a:moveTo>
                <a:lnTo>
                  <a:pt x="6191504" y="6668993"/>
                </a:lnTo>
                <a:lnTo>
                  <a:pt x="8999466" y="6668993"/>
                </a:lnTo>
                <a:lnTo>
                  <a:pt x="8999466" y="5192943"/>
                </a:lnTo>
                <a:close/>
                <a:moveTo>
                  <a:pt x="6006316" y="5192943"/>
                </a:moveTo>
                <a:lnTo>
                  <a:pt x="6006316" y="6668993"/>
                </a:lnTo>
                <a:lnTo>
                  <a:pt x="6184304" y="6668993"/>
                </a:lnTo>
                <a:lnTo>
                  <a:pt x="6184304" y="5192943"/>
                </a:lnTo>
                <a:close/>
                <a:moveTo>
                  <a:pt x="3191152" y="5192943"/>
                </a:moveTo>
                <a:lnTo>
                  <a:pt x="3191152" y="6668993"/>
                </a:lnTo>
                <a:lnTo>
                  <a:pt x="5999116" y="6668993"/>
                </a:lnTo>
                <a:lnTo>
                  <a:pt x="5999116" y="5192943"/>
                </a:lnTo>
                <a:close/>
                <a:moveTo>
                  <a:pt x="3004803" y="5192943"/>
                </a:moveTo>
                <a:lnTo>
                  <a:pt x="3004803" y="6668993"/>
                </a:lnTo>
                <a:lnTo>
                  <a:pt x="3183952" y="6668993"/>
                </a:lnTo>
                <a:lnTo>
                  <a:pt x="3183952" y="5192943"/>
                </a:lnTo>
                <a:close/>
                <a:moveTo>
                  <a:pt x="190221" y="5192943"/>
                </a:moveTo>
                <a:lnTo>
                  <a:pt x="190221" y="6668993"/>
                </a:lnTo>
                <a:lnTo>
                  <a:pt x="2997602" y="6668993"/>
                </a:lnTo>
                <a:lnTo>
                  <a:pt x="2997602" y="5192943"/>
                </a:lnTo>
                <a:close/>
                <a:moveTo>
                  <a:pt x="9193444" y="5006166"/>
                </a:moveTo>
                <a:lnTo>
                  <a:pt x="9193444" y="5185743"/>
                </a:lnTo>
                <a:lnTo>
                  <a:pt x="12001406" y="5185743"/>
                </a:lnTo>
                <a:lnTo>
                  <a:pt x="12001406" y="5006166"/>
                </a:lnTo>
                <a:close/>
                <a:moveTo>
                  <a:pt x="9006666" y="5006166"/>
                </a:moveTo>
                <a:lnTo>
                  <a:pt x="9006666" y="5185743"/>
                </a:lnTo>
                <a:lnTo>
                  <a:pt x="9186244" y="5185743"/>
                </a:lnTo>
                <a:lnTo>
                  <a:pt x="9186244" y="5006166"/>
                </a:lnTo>
                <a:close/>
                <a:moveTo>
                  <a:pt x="6191504" y="5006166"/>
                </a:moveTo>
                <a:lnTo>
                  <a:pt x="6191504" y="5185743"/>
                </a:lnTo>
                <a:lnTo>
                  <a:pt x="8999466" y="5185743"/>
                </a:lnTo>
                <a:lnTo>
                  <a:pt x="8999466" y="5006166"/>
                </a:lnTo>
                <a:close/>
                <a:moveTo>
                  <a:pt x="6006316" y="5006166"/>
                </a:moveTo>
                <a:lnTo>
                  <a:pt x="6006316" y="5185743"/>
                </a:lnTo>
                <a:lnTo>
                  <a:pt x="6184304" y="5185743"/>
                </a:lnTo>
                <a:lnTo>
                  <a:pt x="6184304" y="5006166"/>
                </a:lnTo>
                <a:close/>
                <a:moveTo>
                  <a:pt x="3191152" y="5006166"/>
                </a:moveTo>
                <a:lnTo>
                  <a:pt x="3191152" y="5185743"/>
                </a:lnTo>
                <a:lnTo>
                  <a:pt x="5999116" y="5185743"/>
                </a:lnTo>
                <a:lnTo>
                  <a:pt x="5999116" y="5006166"/>
                </a:lnTo>
                <a:close/>
                <a:moveTo>
                  <a:pt x="3004803" y="5006166"/>
                </a:moveTo>
                <a:lnTo>
                  <a:pt x="3004803" y="5185743"/>
                </a:lnTo>
                <a:lnTo>
                  <a:pt x="3183952" y="5185743"/>
                </a:lnTo>
                <a:lnTo>
                  <a:pt x="3183952" y="5006166"/>
                </a:lnTo>
                <a:close/>
                <a:moveTo>
                  <a:pt x="190221" y="5006166"/>
                </a:moveTo>
                <a:lnTo>
                  <a:pt x="190221" y="5185743"/>
                </a:lnTo>
                <a:lnTo>
                  <a:pt x="2997602" y="5185743"/>
                </a:lnTo>
                <a:lnTo>
                  <a:pt x="2997602" y="5006166"/>
                </a:lnTo>
                <a:close/>
                <a:moveTo>
                  <a:pt x="9193444" y="3524503"/>
                </a:moveTo>
                <a:lnTo>
                  <a:pt x="9193444" y="4998966"/>
                </a:lnTo>
                <a:lnTo>
                  <a:pt x="12001406" y="4998966"/>
                </a:lnTo>
                <a:lnTo>
                  <a:pt x="12001406" y="3524503"/>
                </a:lnTo>
                <a:close/>
                <a:moveTo>
                  <a:pt x="9006666" y="3524503"/>
                </a:moveTo>
                <a:lnTo>
                  <a:pt x="9006666" y="4998966"/>
                </a:lnTo>
                <a:lnTo>
                  <a:pt x="9186244" y="4998966"/>
                </a:lnTo>
                <a:lnTo>
                  <a:pt x="9186244" y="3524503"/>
                </a:lnTo>
                <a:close/>
                <a:moveTo>
                  <a:pt x="6191504" y="3524503"/>
                </a:moveTo>
                <a:lnTo>
                  <a:pt x="6191504" y="4998966"/>
                </a:lnTo>
                <a:lnTo>
                  <a:pt x="8999466" y="4998966"/>
                </a:lnTo>
                <a:lnTo>
                  <a:pt x="8999466" y="3524503"/>
                </a:lnTo>
                <a:close/>
                <a:moveTo>
                  <a:pt x="6006316" y="3524503"/>
                </a:moveTo>
                <a:lnTo>
                  <a:pt x="6006316" y="4998966"/>
                </a:lnTo>
                <a:lnTo>
                  <a:pt x="6184304" y="4998966"/>
                </a:lnTo>
                <a:lnTo>
                  <a:pt x="6184304" y="3524503"/>
                </a:lnTo>
                <a:close/>
                <a:moveTo>
                  <a:pt x="3191152" y="3524503"/>
                </a:moveTo>
                <a:lnTo>
                  <a:pt x="3191152" y="4998966"/>
                </a:lnTo>
                <a:lnTo>
                  <a:pt x="5999116" y="4998966"/>
                </a:lnTo>
                <a:lnTo>
                  <a:pt x="5999116" y="3524503"/>
                </a:lnTo>
                <a:close/>
                <a:moveTo>
                  <a:pt x="3004803" y="3524503"/>
                </a:moveTo>
                <a:lnTo>
                  <a:pt x="3004803" y="4998966"/>
                </a:lnTo>
                <a:lnTo>
                  <a:pt x="3183952" y="4998966"/>
                </a:lnTo>
                <a:lnTo>
                  <a:pt x="3183952" y="3524503"/>
                </a:lnTo>
                <a:close/>
                <a:moveTo>
                  <a:pt x="190221" y="3524503"/>
                </a:moveTo>
                <a:lnTo>
                  <a:pt x="190221" y="4998966"/>
                </a:lnTo>
                <a:lnTo>
                  <a:pt x="2997602" y="4998966"/>
                </a:lnTo>
                <a:lnTo>
                  <a:pt x="2997602" y="3524503"/>
                </a:lnTo>
                <a:close/>
                <a:moveTo>
                  <a:pt x="9193444" y="3339315"/>
                </a:moveTo>
                <a:lnTo>
                  <a:pt x="9193444" y="3517303"/>
                </a:lnTo>
                <a:lnTo>
                  <a:pt x="12001406" y="3517303"/>
                </a:lnTo>
                <a:lnTo>
                  <a:pt x="12001406" y="3339315"/>
                </a:lnTo>
                <a:close/>
                <a:moveTo>
                  <a:pt x="9006666" y="3339315"/>
                </a:moveTo>
                <a:lnTo>
                  <a:pt x="9006666" y="3517303"/>
                </a:lnTo>
                <a:lnTo>
                  <a:pt x="9186244" y="3517303"/>
                </a:lnTo>
                <a:lnTo>
                  <a:pt x="9186244" y="3339315"/>
                </a:lnTo>
                <a:close/>
                <a:moveTo>
                  <a:pt x="6191504" y="3339315"/>
                </a:moveTo>
                <a:lnTo>
                  <a:pt x="6191504" y="3517303"/>
                </a:lnTo>
                <a:lnTo>
                  <a:pt x="8999466" y="3517303"/>
                </a:lnTo>
                <a:lnTo>
                  <a:pt x="8999466" y="3339315"/>
                </a:lnTo>
                <a:close/>
                <a:moveTo>
                  <a:pt x="6006316" y="3339315"/>
                </a:moveTo>
                <a:lnTo>
                  <a:pt x="6006316" y="3517303"/>
                </a:lnTo>
                <a:lnTo>
                  <a:pt x="6184304" y="3517303"/>
                </a:lnTo>
                <a:lnTo>
                  <a:pt x="6184304" y="3339315"/>
                </a:lnTo>
                <a:close/>
                <a:moveTo>
                  <a:pt x="3191152" y="3339315"/>
                </a:moveTo>
                <a:lnTo>
                  <a:pt x="3191152" y="3517303"/>
                </a:lnTo>
                <a:lnTo>
                  <a:pt x="5999116" y="3517303"/>
                </a:lnTo>
                <a:lnTo>
                  <a:pt x="5999116" y="3339315"/>
                </a:lnTo>
                <a:close/>
                <a:moveTo>
                  <a:pt x="3004803" y="3339315"/>
                </a:moveTo>
                <a:lnTo>
                  <a:pt x="3004803" y="3517303"/>
                </a:lnTo>
                <a:lnTo>
                  <a:pt x="3183952" y="3517303"/>
                </a:lnTo>
                <a:lnTo>
                  <a:pt x="3183952" y="3339315"/>
                </a:lnTo>
                <a:close/>
                <a:moveTo>
                  <a:pt x="190221" y="3339315"/>
                </a:moveTo>
                <a:lnTo>
                  <a:pt x="190221" y="3517303"/>
                </a:lnTo>
                <a:lnTo>
                  <a:pt x="2997602" y="3517303"/>
                </a:lnTo>
                <a:lnTo>
                  <a:pt x="2997602" y="3339315"/>
                </a:lnTo>
                <a:close/>
                <a:moveTo>
                  <a:pt x="9193444" y="1859240"/>
                </a:moveTo>
                <a:lnTo>
                  <a:pt x="9193444" y="3332115"/>
                </a:lnTo>
                <a:lnTo>
                  <a:pt x="12001406" y="3332115"/>
                </a:lnTo>
                <a:lnTo>
                  <a:pt x="12001406" y="1859240"/>
                </a:lnTo>
                <a:close/>
                <a:moveTo>
                  <a:pt x="9006666" y="1859240"/>
                </a:moveTo>
                <a:lnTo>
                  <a:pt x="9006666" y="3332115"/>
                </a:lnTo>
                <a:lnTo>
                  <a:pt x="9186244" y="3332115"/>
                </a:lnTo>
                <a:lnTo>
                  <a:pt x="9186244" y="1859240"/>
                </a:lnTo>
                <a:close/>
                <a:moveTo>
                  <a:pt x="6191504" y="1859240"/>
                </a:moveTo>
                <a:lnTo>
                  <a:pt x="6191504" y="3332115"/>
                </a:lnTo>
                <a:lnTo>
                  <a:pt x="8999466" y="3332115"/>
                </a:lnTo>
                <a:lnTo>
                  <a:pt x="8999466" y="1859240"/>
                </a:lnTo>
                <a:close/>
                <a:moveTo>
                  <a:pt x="6006316" y="1859240"/>
                </a:moveTo>
                <a:lnTo>
                  <a:pt x="6006316" y="3332115"/>
                </a:lnTo>
                <a:lnTo>
                  <a:pt x="6184304" y="3332115"/>
                </a:lnTo>
                <a:lnTo>
                  <a:pt x="6184304" y="1859240"/>
                </a:lnTo>
                <a:close/>
                <a:moveTo>
                  <a:pt x="3191152" y="1859240"/>
                </a:moveTo>
                <a:lnTo>
                  <a:pt x="3191152" y="3332115"/>
                </a:lnTo>
                <a:lnTo>
                  <a:pt x="5999116" y="3332115"/>
                </a:lnTo>
                <a:lnTo>
                  <a:pt x="5999116" y="1859240"/>
                </a:lnTo>
                <a:close/>
                <a:moveTo>
                  <a:pt x="3004803" y="1859240"/>
                </a:moveTo>
                <a:lnTo>
                  <a:pt x="3004803" y="3332115"/>
                </a:lnTo>
                <a:lnTo>
                  <a:pt x="3183952" y="3332115"/>
                </a:lnTo>
                <a:lnTo>
                  <a:pt x="3183952" y="1859240"/>
                </a:lnTo>
                <a:close/>
                <a:moveTo>
                  <a:pt x="190221" y="1859240"/>
                </a:moveTo>
                <a:lnTo>
                  <a:pt x="190221" y="3332115"/>
                </a:lnTo>
                <a:lnTo>
                  <a:pt x="2997602" y="3332115"/>
                </a:lnTo>
                <a:lnTo>
                  <a:pt x="2997602" y="1859240"/>
                </a:lnTo>
                <a:close/>
                <a:moveTo>
                  <a:pt x="9193444" y="1671302"/>
                </a:moveTo>
                <a:lnTo>
                  <a:pt x="9193444" y="1852040"/>
                </a:lnTo>
                <a:lnTo>
                  <a:pt x="12001406" y="1852040"/>
                </a:lnTo>
                <a:lnTo>
                  <a:pt x="12001406" y="1671302"/>
                </a:lnTo>
                <a:close/>
                <a:moveTo>
                  <a:pt x="9006666" y="1671302"/>
                </a:moveTo>
                <a:lnTo>
                  <a:pt x="9006666" y="1852040"/>
                </a:lnTo>
                <a:lnTo>
                  <a:pt x="9186244" y="1852040"/>
                </a:lnTo>
                <a:lnTo>
                  <a:pt x="9186244" y="1671302"/>
                </a:lnTo>
                <a:close/>
                <a:moveTo>
                  <a:pt x="6191504" y="1671302"/>
                </a:moveTo>
                <a:lnTo>
                  <a:pt x="6191504" y="1852040"/>
                </a:lnTo>
                <a:lnTo>
                  <a:pt x="8999466" y="1852040"/>
                </a:lnTo>
                <a:lnTo>
                  <a:pt x="8999466" y="1671302"/>
                </a:lnTo>
                <a:close/>
                <a:moveTo>
                  <a:pt x="6006316" y="1671302"/>
                </a:moveTo>
                <a:lnTo>
                  <a:pt x="6006316" y="1852040"/>
                </a:lnTo>
                <a:lnTo>
                  <a:pt x="6184304" y="1852040"/>
                </a:lnTo>
                <a:lnTo>
                  <a:pt x="6184304" y="1671302"/>
                </a:lnTo>
                <a:close/>
                <a:moveTo>
                  <a:pt x="3191152" y="1671302"/>
                </a:moveTo>
                <a:lnTo>
                  <a:pt x="3191152" y="1852040"/>
                </a:lnTo>
                <a:lnTo>
                  <a:pt x="5999116" y="1852040"/>
                </a:lnTo>
                <a:lnTo>
                  <a:pt x="5999116" y="1671302"/>
                </a:lnTo>
                <a:close/>
                <a:moveTo>
                  <a:pt x="3004803" y="1671302"/>
                </a:moveTo>
                <a:lnTo>
                  <a:pt x="3004803" y="1852040"/>
                </a:lnTo>
                <a:lnTo>
                  <a:pt x="3183952" y="1852040"/>
                </a:lnTo>
                <a:lnTo>
                  <a:pt x="3183952" y="1671302"/>
                </a:lnTo>
                <a:close/>
                <a:moveTo>
                  <a:pt x="190221" y="1671302"/>
                </a:moveTo>
                <a:lnTo>
                  <a:pt x="190221" y="1852040"/>
                </a:lnTo>
                <a:lnTo>
                  <a:pt x="2997602" y="1852040"/>
                </a:lnTo>
                <a:lnTo>
                  <a:pt x="2997602" y="1671302"/>
                </a:lnTo>
                <a:close/>
                <a:moveTo>
                  <a:pt x="9193444" y="190219"/>
                </a:moveTo>
                <a:lnTo>
                  <a:pt x="9193444" y="1664102"/>
                </a:lnTo>
                <a:lnTo>
                  <a:pt x="12001406" y="1664102"/>
                </a:lnTo>
                <a:lnTo>
                  <a:pt x="12001406" y="190219"/>
                </a:lnTo>
                <a:close/>
                <a:moveTo>
                  <a:pt x="9006666" y="190219"/>
                </a:moveTo>
                <a:lnTo>
                  <a:pt x="9006666" y="1664102"/>
                </a:lnTo>
                <a:lnTo>
                  <a:pt x="9186244" y="1664102"/>
                </a:lnTo>
                <a:lnTo>
                  <a:pt x="9186244" y="190219"/>
                </a:lnTo>
                <a:close/>
                <a:moveTo>
                  <a:pt x="6191504" y="190219"/>
                </a:moveTo>
                <a:lnTo>
                  <a:pt x="6191504" y="1664102"/>
                </a:lnTo>
                <a:lnTo>
                  <a:pt x="8999466" y="1664102"/>
                </a:lnTo>
                <a:lnTo>
                  <a:pt x="8999466" y="190219"/>
                </a:lnTo>
                <a:close/>
                <a:moveTo>
                  <a:pt x="6006316" y="190219"/>
                </a:moveTo>
                <a:lnTo>
                  <a:pt x="6006316" y="1664102"/>
                </a:lnTo>
                <a:lnTo>
                  <a:pt x="6184304" y="1664102"/>
                </a:lnTo>
                <a:lnTo>
                  <a:pt x="6184304" y="190219"/>
                </a:lnTo>
                <a:close/>
                <a:moveTo>
                  <a:pt x="3191152" y="190219"/>
                </a:moveTo>
                <a:lnTo>
                  <a:pt x="3191152" y="1664102"/>
                </a:lnTo>
                <a:lnTo>
                  <a:pt x="5999116" y="1664102"/>
                </a:lnTo>
                <a:lnTo>
                  <a:pt x="5999116" y="190219"/>
                </a:lnTo>
                <a:close/>
                <a:moveTo>
                  <a:pt x="3004803" y="190219"/>
                </a:moveTo>
                <a:lnTo>
                  <a:pt x="3004803" y="1664102"/>
                </a:lnTo>
                <a:lnTo>
                  <a:pt x="3183952" y="1664102"/>
                </a:lnTo>
                <a:lnTo>
                  <a:pt x="3183952" y="190219"/>
                </a:lnTo>
                <a:close/>
                <a:moveTo>
                  <a:pt x="190221" y="190219"/>
                </a:moveTo>
                <a:lnTo>
                  <a:pt x="190221" y="1664102"/>
                </a:lnTo>
                <a:lnTo>
                  <a:pt x="2997602" y="1664102"/>
                </a:lnTo>
                <a:lnTo>
                  <a:pt x="2997602" y="190219"/>
                </a:lnTo>
                <a:close/>
                <a:moveTo>
                  <a:pt x="183021" y="0"/>
                </a:moveTo>
                <a:lnTo>
                  <a:pt x="190221" y="0"/>
                </a:lnTo>
                <a:lnTo>
                  <a:pt x="190221" y="183019"/>
                </a:lnTo>
                <a:lnTo>
                  <a:pt x="2997602" y="183019"/>
                </a:lnTo>
                <a:lnTo>
                  <a:pt x="2997602" y="0"/>
                </a:lnTo>
                <a:lnTo>
                  <a:pt x="3004803" y="0"/>
                </a:lnTo>
                <a:lnTo>
                  <a:pt x="3004803" y="183019"/>
                </a:lnTo>
                <a:lnTo>
                  <a:pt x="3183952" y="183019"/>
                </a:lnTo>
                <a:lnTo>
                  <a:pt x="3183952" y="0"/>
                </a:lnTo>
                <a:lnTo>
                  <a:pt x="3191152" y="0"/>
                </a:lnTo>
                <a:lnTo>
                  <a:pt x="3191152" y="183019"/>
                </a:lnTo>
                <a:lnTo>
                  <a:pt x="5999116" y="183019"/>
                </a:lnTo>
                <a:lnTo>
                  <a:pt x="5999116" y="0"/>
                </a:lnTo>
                <a:lnTo>
                  <a:pt x="6006316" y="0"/>
                </a:lnTo>
                <a:lnTo>
                  <a:pt x="6006316" y="183019"/>
                </a:lnTo>
                <a:lnTo>
                  <a:pt x="6184304" y="183019"/>
                </a:lnTo>
                <a:lnTo>
                  <a:pt x="6184304" y="0"/>
                </a:lnTo>
                <a:lnTo>
                  <a:pt x="6191504" y="0"/>
                </a:lnTo>
                <a:lnTo>
                  <a:pt x="6191504" y="183019"/>
                </a:lnTo>
                <a:lnTo>
                  <a:pt x="8999466" y="183019"/>
                </a:lnTo>
                <a:lnTo>
                  <a:pt x="8999466" y="0"/>
                </a:lnTo>
                <a:lnTo>
                  <a:pt x="9006666" y="0"/>
                </a:lnTo>
                <a:lnTo>
                  <a:pt x="9006666" y="183019"/>
                </a:lnTo>
                <a:lnTo>
                  <a:pt x="9186244" y="183019"/>
                </a:lnTo>
                <a:lnTo>
                  <a:pt x="9186244" y="1"/>
                </a:lnTo>
                <a:lnTo>
                  <a:pt x="9193444" y="1"/>
                </a:lnTo>
                <a:lnTo>
                  <a:pt x="9193444" y="183019"/>
                </a:lnTo>
                <a:lnTo>
                  <a:pt x="12001406" y="183019"/>
                </a:lnTo>
                <a:lnTo>
                  <a:pt x="12001406" y="1"/>
                </a:lnTo>
                <a:lnTo>
                  <a:pt x="12008606" y="1"/>
                </a:lnTo>
                <a:lnTo>
                  <a:pt x="12008606" y="183019"/>
                </a:lnTo>
                <a:lnTo>
                  <a:pt x="12193200" y="183019"/>
                </a:lnTo>
                <a:lnTo>
                  <a:pt x="12193200" y="190219"/>
                </a:lnTo>
                <a:lnTo>
                  <a:pt x="12008606" y="190219"/>
                </a:lnTo>
                <a:lnTo>
                  <a:pt x="12008606" y="1664102"/>
                </a:lnTo>
                <a:lnTo>
                  <a:pt x="12193200" y="1664102"/>
                </a:lnTo>
                <a:lnTo>
                  <a:pt x="12193200" y="1671302"/>
                </a:lnTo>
                <a:lnTo>
                  <a:pt x="12008606" y="1671302"/>
                </a:lnTo>
                <a:lnTo>
                  <a:pt x="12008606" y="1852040"/>
                </a:lnTo>
                <a:lnTo>
                  <a:pt x="12193200" y="1852040"/>
                </a:lnTo>
                <a:lnTo>
                  <a:pt x="12193200" y="1859240"/>
                </a:lnTo>
                <a:lnTo>
                  <a:pt x="12008606" y="1859240"/>
                </a:lnTo>
                <a:lnTo>
                  <a:pt x="12008606" y="3332115"/>
                </a:lnTo>
                <a:lnTo>
                  <a:pt x="12193200" y="3332115"/>
                </a:lnTo>
                <a:lnTo>
                  <a:pt x="12193200" y="3339315"/>
                </a:lnTo>
                <a:lnTo>
                  <a:pt x="12008606" y="3339315"/>
                </a:lnTo>
                <a:lnTo>
                  <a:pt x="12008606" y="3517303"/>
                </a:lnTo>
                <a:lnTo>
                  <a:pt x="12193200" y="3517303"/>
                </a:lnTo>
                <a:lnTo>
                  <a:pt x="12193200" y="3524503"/>
                </a:lnTo>
                <a:lnTo>
                  <a:pt x="12008606" y="3524503"/>
                </a:lnTo>
                <a:lnTo>
                  <a:pt x="12008606" y="4998966"/>
                </a:lnTo>
                <a:lnTo>
                  <a:pt x="12193200" y="4998966"/>
                </a:lnTo>
                <a:lnTo>
                  <a:pt x="12193200" y="5006166"/>
                </a:lnTo>
                <a:lnTo>
                  <a:pt x="12008606" y="5006166"/>
                </a:lnTo>
                <a:lnTo>
                  <a:pt x="12008606" y="5185743"/>
                </a:lnTo>
                <a:lnTo>
                  <a:pt x="12193200" y="5185743"/>
                </a:lnTo>
                <a:lnTo>
                  <a:pt x="12193200" y="5192943"/>
                </a:lnTo>
                <a:lnTo>
                  <a:pt x="12008606" y="5192943"/>
                </a:lnTo>
                <a:lnTo>
                  <a:pt x="12008606" y="6668993"/>
                </a:lnTo>
                <a:lnTo>
                  <a:pt x="12193200" y="6668993"/>
                </a:lnTo>
                <a:lnTo>
                  <a:pt x="12193200" y="6676193"/>
                </a:lnTo>
                <a:lnTo>
                  <a:pt x="12008606" y="6676193"/>
                </a:lnTo>
                <a:lnTo>
                  <a:pt x="12008606" y="6857999"/>
                </a:lnTo>
                <a:lnTo>
                  <a:pt x="12001406" y="6857999"/>
                </a:lnTo>
                <a:lnTo>
                  <a:pt x="12001406" y="6676193"/>
                </a:lnTo>
                <a:lnTo>
                  <a:pt x="9193444" y="6676193"/>
                </a:lnTo>
                <a:lnTo>
                  <a:pt x="9193444" y="6857999"/>
                </a:lnTo>
                <a:lnTo>
                  <a:pt x="9186244" y="6857999"/>
                </a:lnTo>
                <a:lnTo>
                  <a:pt x="9186244" y="6676193"/>
                </a:lnTo>
                <a:lnTo>
                  <a:pt x="9006666" y="6676193"/>
                </a:lnTo>
                <a:lnTo>
                  <a:pt x="9006666" y="6857999"/>
                </a:lnTo>
                <a:lnTo>
                  <a:pt x="8999466" y="6857999"/>
                </a:lnTo>
                <a:lnTo>
                  <a:pt x="8999466" y="6676193"/>
                </a:lnTo>
                <a:lnTo>
                  <a:pt x="6191504" y="6676193"/>
                </a:lnTo>
                <a:lnTo>
                  <a:pt x="6191504" y="6857999"/>
                </a:lnTo>
                <a:lnTo>
                  <a:pt x="6184304" y="6857999"/>
                </a:lnTo>
                <a:lnTo>
                  <a:pt x="6184304" y="6676193"/>
                </a:lnTo>
                <a:lnTo>
                  <a:pt x="6006316" y="6676193"/>
                </a:lnTo>
                <a:lnTo>
                  <a:pt x="6006316" y="6857999"/>
                </a:lnTo>
                <a:lnTo>
                  <a:pt x="5999116" y="6857999"/>
                </a:lnTo>
                <a:lnTo>
                  <a:pt x="5999116" y="6676193"/>
                </a:lnTo>
                <a:lnTo>
                  <a:pt x="3191152" y="6676193"/>
                </a:lnTo>
                <a:lnTo>
                  <a:pt x="3191152" y="6857999"/>
                </a:lnTo>
                <a:lnTo>
                  <a:pt x="3183952" y="6857999"/>
                </a:lnTo>
                <a:lnTo>
                  <a:pt x="3183952" y="6676193"/>
                </a:lnTo>
                <a:lnTo>
                  <a:pt x="3004803" y="6676193"/>
                </a:lnTo>
                <a:lnTo>
                  <a:pt x="3004803" y="6857999"/>
                </a:lnTo>
                <a:lnTo>
                  <a:pt x="2997602" y="6857999"/>
                </a:lnTo>
                <a:lnTo>
                  <a:pt x="2997602" y="6676193"/>
                </a:lnTo>
                <a:lnTo>
                  <a:pt x="190221" y="6676193"/>
                </a:lnTo>
                <a:lnTo>
                  <a:pt x="190221" y="6857999"/>
                </a:lnTo>
                <a:lnTo>
                  <a:pt x="183021" y="6857999"/>
                </a:lnTo>
                <a:lnTo>
                  <a:pt x="183021" y="6676193"/>
                </a:lnTo>
                <a:lnTo>
                  <a:pt x="0" y="6676193"/>
                </a:lnTo>
                <a:lnTo>
                  <a:pt x="0" y="6668993"/>
                </a:lnTo>
                <a:lnTo>
                  <a:pt x="183021" y="6668993"/>
                </a:lnTo>
                <a:lnTo>
                  <a:pt x="183021" y="5192943"/>
                </a:lnTo>
                <a:lnTo>
                  <a:pt x="0" y="5192943"/>
                </a:lnTo>
                <a:lnTo>
                  <a:pt x="0" y="5185743"/>
                </a:lnTo>
                <a:lnTo>
                  <a:pt x="183021" y="5185743"/>
                </a:lnTo>
                <a:lnTo>
                  <a:pt x="183021" y="5006166"/>
                </a:lnTo>
                <a:lnTo>
                  <a:pt x="1" y="5006166"/>
                </a:lnTo>
                <a:lnTo>
                  <a:pt x="1" y="4998966"/>
                </a:lnTo>
                <a:lnTo>
                  <a:pt x="183021" y="4998966"/>
                </a:lnTo>
                <a:lnTo>
                  <a:pt x="183021" y="3524503"/>
                </a:lnTo>
                <a:lnTo>
                  <a:pt x="1" y="3524503"/>
                </a:lnTo>
                <a:lnTo>
                  <a:pt x="1" y="3517303"/>
                </a:lnTo>
                <a:lnTo>
                  <a:pt x="183021" y="3517303"/>
                </a:lnTo>
                <a:lnTo>
                  <a:pt x="183021" y="3339315"/>
                </a:lnTo>
                <a:lnTo>
                  <a:pt x="1" y="3339315"/>
                </a:lnTo>
                <a:lnTo>
                  <a:pt x="1" y="3332115"/>
                </a:lnTo>
                <a:lnTo>
                  <a:pt x="183021" y="3332115"/>
                </a:lnTo>
                <a:lnTo>
                  <a:pt x="183021" y="1859240"/>
                </a:lnTo>
                <a:lnTo>
                  <a:pt x="1" y="1859240"/>
                </a:lnTo>
                <a:lnTo>
                  <a:pt x="1" y="1852040"/>
                </a:lnTo>
                <a:lnTo>
                  <a:pt x="183021" y="1852040"/>
                </a:lnTo>
                <a:lnTo>
                  <a:pt x="183021" y="1671302"/>
                </a:lnTo>
                <a:lnTo>
                  <a:pt x="1" y="1671302"/>
                </a:lnTo>
                <a:lnTo>
                  <a:pt x="1" y="1664102"/>
                </a:lnTo>
                <a:lnTo>
                  <a:pt x="183021" y="1664102"/>
                </a:lnTo>
                <a:lnTo>
                  <a:pt x="183021" y="190219"/>
                </a:lnTo>
                <a:lnTo>
                  <a:pt x="1" y="190219"/>
                </a:lnTo>
                <a:lnTo>
                  <a:pt x="1" y="183019"/>
                </a:lnTo>
                <a:lnTo>
                  <a:pt x="183021" y="183019"/>
                </a:lnTo>
                <a:close/>
              </a:path>
            </a:pathLst>
          </a:custGeom>
          <a:solidFill>
            <a:srgbClr val="2A4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1" name="Logo">
            <a:extLst>
              <a:ext uri="{FF2B5EF4-FFF2-40B4-BE49-F238E27FC236}">
                <a16:creationId xmlns:a16="http://schemas.microsoft.com/office/drawing/2014/main" id="{C5441F9B-1854-D9BD-741A-71B0CB02280A}"/>
              </a:ext>
            </a:extLst>
          </p:cNvPr>
          <p:cNvSpPr/>
          <p:nvPr userDrawn="1"/>
        </p:nvSpPr>
        <p:spPr bwMode="white">
          <a:xfrm>
            <a:off x="190502" y="6556701"/>
            <a:ext cx="936626" cy="142550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0" y="0"/>
            <a:ext cx="8996576" cy="2620964"/>
          </a:xfrm>
        </p:spPr>
        <p:txBody>
          <a:bodyPr lIns="198000" tIns="144000" bIns="0" anchor="t"/>
          <a:lstStyle>
            <a:lvl1pPr algn="l">
              <a:lnSpc>
                <a:spcPct val="86000"/>
              </a:lnSpc>
              <a:defRPr sz="63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B4E9833-0B18-BA78-C50B-350C1656D1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6000750" y="3335337"/>
            <a:ext cx="6191250" cy="1854199"/>
          </a:xfrm>
        </p:spPr>
        <p:txBody>
          <a:bodyPr lIns="198000" tIns="126000" rIns="180000" bIns="12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tabLst/>
              <a:defRPr sz="2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/>
              <a:t>Click to add subtitle</a:t>
            </a:r>
          </a:p>
        </p:txBody>
      </p:sp>
      <p:sp>
        <p:nvSpPr>
          <p:cNvPr id="5" name="Box">
            <a:extLst>
              <a:ext uri="{FF2B5EF4-FFF2-40B4-BE49-F238E27FC236}">
                <a16:creationId xmlns:a16="http://schemas.microsoft.com/office/drawing/2014/main" id="{03A0F438-4088-5AAB-159E-9333B609A02F}"/>
              </a:ext>
            </a:extLst>
          </p:cNvPr>
          <p:cNvSpPr/>
          <p:nvPr userDrawn="1"/>
        </p:nvSpPr>
        <p:spPr>
          <a:xfrm>
            <a:off x="6000750" y="3335338"/>
            <a:ext cx="187325" cy="1873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7" name="Box">
            <a:extLst>
              <a:ext uri="{FF2B5EF4-FFF2-40B4-BE49-F238E27FC236}">
                <a16:creationId xmlns:a16="http://schemas.microsoft.com/office/drawing/2014/main" id="{56974EA7-F7BD-1941-D933-C92C4666FD27}"/>
              </a:ext>
            </a:extLst>
          </p:cNvPr>
          <p:cNvSpPr/>
          <p:nvPr userDrawn="1"/>
        </p:nvSpPr>
        <p:spPr>
          <a:xfrm>
            <a:off x="6000750" y="5002212"/>
            <a:ext cx="187325" cy="1873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6" name="Box">
            <a:extLst>
              <a:ext uri="{FF2B5EF4-FFF2-40B4-BE49-F238E27FC236}">
                <a16:creationId xmlns:a16="http://schemas.microsoft.com/office/drawing/2014/main" id="{66A3D3DA-0B49-90D3-34F9-7D9680003524}"/>
              </a:ext>
            </a:extLst>
          </p:cNvPr>
          <p:cNvSpPr/>
          <p:nvPr userDrawn="1"/>
        </p:nvSpPr>
        <p:spPr>
          <a:xfrm>
            <a:off x="12004675" y="3335339"/>
            <a:ext cx="187325" cy="1873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8" name="Box">
            <a:extLst>
              <a:ext uri="{FF2B5EF4-FFF2-40B4-BE49-F238E27FC236}">
                <a16:creationId xmlns:a16="http://schemas.microsoft.com/office/drawing/2014/main" id="{9A49D4CB-D021-8272-A5EA-4155D0714E00}"/>
              </a:ext>
            </a:extLst>
          </p:cNvPr>
          <p:cNvSpPr/>
          <p:nvPr userDrawn="1"/>
        </p:nvSpPr>
        <p:spPr>
          <a:xfrm>
            <a:off x="12007056" y="5002213"/>
            <a:ext cx="187325" cy="1873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96D470-D4D1-210D-7665-C74903C53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0000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050">
          <p15:clr>
            <a:srgbClr val="A4A3A4"/>
          </p15:clr>
        </p15:guide>
        <p15:guide id="2" orient="horz" pos="1168">
          <p15:clr>
            <a:srgbClr val="A4A3A4"/>
          </p15:clr>
        </p15:guide>
        <p15:guide id="3" orient="horz" pos="2101">
          <p15:clr>
            <a:srgbClr val="A4A3A4"/>
          </p15:clr>
        </p15:guide>
        <p15:guide id="4" orient="horz" pos="2218">
          <p15:clr>
            <a:srgbClr val="A4A3A4"/>
          </p15:clr>
        </p15:guide>
        <p15:guide id="5" orient="horz" pos="3151">
          <p15:clr>
            <a:srgbClr val="A4A3A4"/>
          </p15:clr>
        </p15:guide>
        <p15:guide id="6" orient="horz" pos="3269">
          <p15:clr>
            <a:srgbClr val="A4A3A4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s">
            <a:extLst>
              <a:ext uri="{FF2B5EF4-FFF2-40B4-BE49-F238E27FC236}">
                <a16:creationId xmlns:a16="http://schemas.microsoft.com/office/drawing/2014/main" id="{CA0DEA3C-AEE2-C307-5D8E-500705E9AB76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E7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sp>
        <p:nvSpPr>
          <p:cNvPr id="84" name="Grid">
            <a:extLst>
              <a:ext uri="{FF2B5EF4-FFF2-40B4-BE49-F238E27FC236}">
                <a16:creationId xmlns:a16="http://schemas.microsoft.com/office/drawing/2014/main" id="{6B14ED8E-E195-D0C0-D950-EEEE70133C27}"/>
              </a:ext>
            </a:extLst>
          </p:cNvPr>
          <p:cNvSpPr/>
          <p:nvPr userDrawn="1"/>
        </p:nvSpPr>
        <p:spPr>
          <a:xfrm>
            <a:off x="0" y="2"/>
            <a:ext cx="12193200" cy="6857999"/>
          </a:xfrm>
          <a:custGeom>
            <a:avLst/>
            <a:gdLst>
              <a:gd name="connsiteX0" fmla="*/ 9193444 w 12193200"/>
              <a:gd name="connsiteY0" fmla="*/ 5192943 h 6857999"/>
              <a:gd name="connsiteX1" fmla="*/ 9193444 w 12193200"/>
              <a:gd name="connsiteY1" fmla="*/ 6668993 h 6857999"/>
              <a:gd name="connsiteX2" fmla="*/ 12001406 w 12193200"/>
              <a:gd name="connsiteY2" fmla="*/ 6668993 h 6857999"/>
              <a:gd name="connsiteX3" fmla="*/ 12001406 w 12193200"/>
              <a:gd name="connsiteY3" fmla="*/ 5192943 h 6857999"/>
              <a:gd name="connsiteX4" fmla="*/ 9006666 w 12193200"/>
              <a:gd name="connsiteY4" fmla="*/ 5192943 h 6857999"/>
              <a:gd name="connsiteX5" fmla="*/ 9006666 w 12193200"/>
              <a:gd name="connsiteY5" fmla="*/ 6668993 h 6857999"/>
              <a:gd name="connsiteX6" fmla="*/ 9186244 w 12193200"/>
              <a:gd name="connsiteY6" fmla="*/ 6668993 h 6857999"/>
              <a:gd name="connsiteX7" fmla="*/ 9186244 w 12193200"/>
              <a:gd name="connsiteY7" fmla="*/ 5192943 h 6857999"/>
              <a:gd name="connsiteX8" fmla="*/ 6191504 w 12193200"/>
              <a:gd name="connsiteY8" fmla="*/ 5192943 h 6857999"/>
              <a:gd name="connsiteX9" fmla="*/ 6191504 w 12193200"/>
              <a:gd name="connsiteY9" fmla="*/ 6668993 h 6857999"/>
              <a:gd name="connsiteX10" fmla="*/ 8999466 w 12193200"/>
              <a:gd name="connsiteY10" fmla="*/ 6668993 h 6857999"/>
              <a:gd name="connsiteX11" fmla="*/ 8999466 w 12193200"/>
              <a:gd name="connsiteY11" fmla="*/ 5192943 h 6857999"/>
              <a:gd name="connsiteX12" fmla="*/ 6006316 w 12193200"/>
              <a:gd name="connsiteY12" fmla="*/ 5192943 h 6857999"/>
              <a:gd name="connsiteX13" fmla="*/ 6006316 w 12193200"/>
              <a:gd name="connsiteY13" fmla="*/ 6668993 h 6857999"/>
              <a:gd name="connsiteX14" fmla="*/ 6184304 w 12193200"/>
              <a:gd name="connsiteY14" fmla="*/ 6668993 h 6857999"/>
              <a:gd name="connsiteX15" fmla="*/ 6184304 w 12193200"/>
              <a:gd name="connsiteY15" fmla="*/ 5192943 h 6857999"/>
              <a:gd name="connsiteX16" fmla="*/ 3191152 w 12193200"/>
              <a:gd name="connsiteY16" fmla="*/ 5192943 h 6857999"/>
              <a:gd name="connsiteX17" fmla="*/ 3191152 w 12193200"/>
              <a:gd name="connsiteY17" fmla="*/ 6668993 h 6857999"/>
              <a:gd name="connsiteX18" fmla="*/ 5999116 w 12193200"/>
              <a:gd name="connsiteY18" fmla="*/ 6668993 h 6857999"/>
              <a:gd name="connsiteX19" fmla="*/ 5999116 w 12193200"/>
              <a:gd name="connsiteY19" fmla="*/ 5192943 h 6857999"/>
              <a:gd name="connsiteX20" fmla="*/ 3004803 w 12193200"/>
              <a:gd name="connsiteY20" fmla="*/ 5192943 h 6857999"/>
              <a:gd name="connsiteX21" fmla="*/ 3004803 w 12193200"/>
              <a:gd name="connsiteY21" fmla="*/ 6668993 h 6857999"/>
              <a:gd name="connsiteX22" fmla="*/ 3183952 w 12193200"/>
              <a:gd name="connsiteY22" fmla="*/ 6668993 h 6857999"/>
              <a:gd name="connsiteX23" fmla="*/ 3183952 w 12193200"/>
              <a:gd name="connsiteY23" fmla="*/ 5192943 h 6857999"/>
              <a:gd name="connsiteX24" fmla="*/ 190221 w 12193200"/>
              <a:gd name="connsiteY24" fmla="*/ 5192943 h 6857999"/>
              <a:gd name="connsiteX25" fmla="*/ 190221 w 12193200"/>
              <a:gd name="connsiteY25" fmla="*/ 6668993 h 6857999"/>
              <a:gd name="connsiteX26" fmla="*/ 2997602 w 12193200"/>
              <a:gd name="connsiteY26" fmla="*/ 6668993 h 6857999"/>
              <a:gd name="connsiteX27" fmla="*/ 2997602 w 12193200"/>
              <a:gd name="connsiteY27" fmla="*/ 5192943 h 6857999"/>
              <a:gd name="connsiteX28" fmla="*/ 9193444 w 12193200"/>
              <a:gd name="connsiteY28" fmla="*/ 5006166 h 6857999"/>
              <a:gd name="connsiteX29" fmla="*/ 9193444 w 12193200"/>
              <a:gd name="connsiteY29" fmla="*/ 5185743 h 6857999"/>
              <a:gd name="connsiteX30" fmla="*/ 12001406 w 12193200"/>
              <a:gd name="connsiteY30" fmla="*/ 5185743 h 6857999"/>
              <a:gd name="connsiteX31" fmla="*/ 12001406 w 12193200"/>
              <a:gd name="connsiteY31" fmla="*/ 5006166 h 6857999"/>
              <a:gd name="connsiteX32" fmla="*/ 9006666 w 12193200"/>
              <a:gd name="connsiteY32" fmla="*/ 5006166 h 6857999"/>
              <a:gd name="connsiteX33" fmla="*/ 9006666 w 12193200"/>
              <a:gd name="connsiteY33" fmla="*/ 5185743 h 6857999"/>
              <a:gd name="connsiteX34" fmla="*/ 9186244 w 12193200"/>
              <a:gd name="connsiteY34" fmla="*/ 5185743 h 6857999"/>
              <a:gd name="connsiteX35" fmla="*/ 9186244 w 12193200"/>
              <a:gd name="connsiteY35" fmla="*/ 5006166 h 6857999"/>
              <a:gd name="connsiteX36" fmla="*/ 6191504 w 12193200"/>
              <a:gd name="connsiteY36" fmla="*/ 5006166 h 6857999"/>
              <a:gd name="connsiteX37" fmla="*/ 6191504 w 12193200"/>
              <a:gd name="connsiteY37" fmla="*/ 5185743 h 6857999"/>
              <a:gd name="connsiteX38" fmla="*/ 8999466 w 12193200"/>
              <a:gd name="connsiteY38" fmla="*/ 5185743 h 6857999"/>
              <a:gd name="connsiteX39" fmla="*/ 8999466 w 12193200"/>
              <a:gd name="connsiteY39" fmla="*/ 5006166 h 6857999"/>
              <a:gd name="connsiteX40" fmla="*/ 6006316 w 12193200"/>
              <a:gd name="connsiteY40" fmla="*/ 5006166 h 6857999"/>
              <a:gd name="connsiteX41" fmla="*/ 6006316 w 12193200"/>
              <a:gd name="connsiteY41" fmla="*/ 5185743 h 6857999"/>
              <a:gd name="connsiteX42" fmla="*/ 6184304 w 12193200"/>
              <a:gd name="connsiteY42" fmla="*/ 5185743 h 6857999"/>
              <a:gd name="connsiteX43" fmla="*/ 6184304 w 12193200"/>
              <a:gd name="connsiteY43" fmla="*/ 5006166 h 6857999"/>
              <a:gd name="connsiteX44" fmla="*/ 3191152 w 12193200"/>
              <a:gd name="connsiteY44" fmla="*/ 5006166 h 6857999"/>
              <a:gd name="connsiteX45" fmla="*/ 3191152 w 12193200"/>
              <a:gd name="connsiteY45" fmla="*/ 5185743 h 6857999"/>
              <a:gd name="connsiteX46" fmla="*/ 5999116 w 12193200"/>
              <a:gd name="connsiteY46" fmla="*/ 5185743 h 6857999"/>
              <a:gd name="connsiteX47" fmla="*/ 5999116 w 12193200"/>
              <a:gd name="connsiteY47" fmla="*/ 5006166 h 6857999"/>
              <a:gd name="connsiteX48" fmla="*/ 3004803 w 12193200"/>
              <a:gd name="connsiteY48" fmla="*/ 5006166 h 6857999"/>
              <a:gd name="connsiteX49" fmla="*/ 3004803 w 12193200"/>
              <a:gd name="connsiteY49" fmla="*/ 5185743 h 6857999"/>
              <a:gd name="connsiteX50" fmla="*/ 3183952 w 12193200"/>
              <a:gd name="connsiteY50" fmla="*/ 5185743 h 6857999"/>
              <a:gd name="connsiteX51" fmla="*/ 3183952 w 12193200"/>
              <a:gd name="connsiteY51" fmla="*/ 5006166 h 6857999"/>
              <a:gd name="connsiteX52" fmla="*/ 190221 w 12193200"/>
              <a:gd name="connsiteY52" fmla="*/ 5006166 h 6857999"/>
              <a:gd name="connsiteX53" fmla="*/ 190221 w 12193200"/>
              <a:gd name="connsiteY53" fmla="*/ 5185743 h 6857999"/>
              <a:gd name="connsiteX54" fmla="*/ 2997602 w 12193200"/>
              <a:gd name="connsiteY54" fmla="*/ 5185743 h 6857999"/>
              <a:gd name="connsiteX55" fmla="*/ 2997602 w 12193200"/>
              <a:gd name="connsiteY55" fmla="*/ 5006166 h 6857999"/>
              <a:gd name="connsiteX56" fmla="*/ 9193444 w 12193200"/>
              <a:gd name="connsiteY56" fmla="*/ 3524503 h 6857999"/>
              <a:gd name="connsiteX57" fmla="*/ 9193444 w 12193200"/>
              <a:gd name="connsiteY57" fmla="*/ 4998966 h 6857999"/>
              <a:gd name="connsiteX58" fmla="*/ 12001406 w 12193200"/>
              <a:gd name="connsiteY58" fmla="*/ 4998966 h 6857999"/>
              <a:gd name="connsiteX59" fmla="*/ 12001406 w 12193200"/>
              <a:gd name="connsiteY59" fmla="*/ 3524503 h 6857999"/>
              <a:gd name="connsiteX60" fmla="*/ 9006666 w 12193200"/>
              <a:gd name="connsiteY60" fmla="*/ 3524503 h 6857999"/>
              <a:gd name="connsiteX61" fmla="*/ 9006666 w 12193200"/>
              <a:gd name="connsiteY61" fmla="*/ 4998966 h 6857999"/>
              <a:gd name="connsiteX62" fmla="*/ 9186244 w 12193200"/>
              <a:gd name="connsiteY62" fmla="*/ 4998966 h 6857999"/>
              <a:gd name="connsiteX63" fmla="*/ 9186244 w 12193200"/>
              <a:gd name="connsiteY63" fmla="*/ 3524503 h 6857999"/>
              <a:gd name="connsiteX64" fmla="*/ 6191504 w 12193200"/>
              <a:gd name="connsiteY64" fmla="*/ 3524503 h 6857999"/>
              <a:gd name="connsiteX65" fmla="*/ 6191504 w 12193200"/>
              <a:gd name="connsiteY65" fmla="*/ 4998966 h 6857999"/>
              <a:gd name="connsiteX66" fmla="*/ 8999466 w 12193200"/>
              <a:gd name="connsiteY66" fmla="*/ 4998966 h 6857999"/>
              <a:gd name="connsiteX67" fmla="*/ 8999466 w 12193200"/>
              <a:gd name="connsiteY67" fmla="*/ 3524503 h 6857999"/>
              <a:gd name="connsiteX68" fmla="*/ 6006316 w 12193200"/>
              <a:gd name="connsiteY68" fmla="*/ 3524503 h 6857999"/>
              <a:gd name="connsiteX69" fmla="*/ 6006316 w 12193200"/>
              <a:gd name="connsiteY69" fmla="*/ 4998966 h 6857999"/>
              <a:gd name="connsiteX70" fmla="*/ 6184304 w 12193200"/>
              <a:gd name="connsiteY70" fmla="*/ 4998966 h 6857999"/>
              <a:gd name="connsiteX71" fmla="*/ 6184304 w 12193200"/>
              <a:gd name="connsiteY71" fmla="*/ 3524503 h 6857999"/>
              <a:gd name="connsiteX72" fmla="*/ 3191152 w 12193200"/>
              <a:gd name="connsiteY72" fmla="*/ 3524503 h 6857999"/>
              <a:gd name="connsiteX73" fmla="*/ 3191152 w 12193200"/>
              <a:gd name="connsiteY73" fmla="*/ 4998966 h 6857999"/>
              <a:gd name="connsiteX74" fmla="*/ 5999116 w 12193200"/>
              <a:gd name="connsiteY74" fmla="*/ 4998966 h 6857999"/>
              <a:gd name="connsiteX75" fmla="*/ 5999116 w 12193200"/>
              <a:gd name="connsiteY75" fmla="*/ 3524503 h 6857999"/>
              <a:gd name="connsiteX76" fmla="*/ 3004803 w 12193200"/>
              <a:gd name="connsiteY76" fmla="*/ 3524503 h 6857999"/>
              <a:gd name="connsiteX77" fmla="*/ 3004803 w 12193200"/>
              <a:gd name="connsiteY77" fmla="*/ 4998966 h 6857999"/>
              <a:gd name="connsiteX78" fmla="*/ 3183952 w 12193200"/>
              <a:gd name="connsiteY78" fmla="*/ 4998966 h 6857999"/>
              <a:gd name="connsiteX79" fmla="*/ 3183952 w 12193200"/>
              <a:gd name="connsiteY79" fmla="*/ 3524503 h 6857999"/>
              <a:gd name="connsiteX80" fmla="*/ 190221 w 12193200"/>
              <a:gd name="connsiteY80" fmla="*/ 3524503 h 6857999"/>
              <a:gd name="connsiteX81" fmla="*/ 190221 w 12193200"/>
              <a:gd name="connsiteY81" fmla="*/ 4998966 h 6857999"/>
              <a:gd name="connsiteX82" fmla="*/ 2997602 w 12193200"/>
              <a:gd name="connsiteY82" fmla="*/ 4998966 h 6857999"/>
              <a:gd name="connsiteX83" fmla="*/ 2997602 w 12193200"/>
              <a:gd name="connsiteY83" fmla="*/ 3524503 h 6857999"/>
              <a:gd name="connsiteX84" fmla="*/ 9193444 w 12193200"/>
              <a:gd name="connsiteY84" fmla="*/ 3339315 h 6857999"/>
              <a:gd name="connsiteX85" fmla="*/ 9193444 w 12193200"/>
              <a:gd name="connsiteY85" fmla="*/ 3517303 h 6857999"/>
              <a:gd name="connsiteX86" fmla="*/ 12001406 w 12193200"/>
              <a:gd name="connsiteY86" fmla="*/ 3517303 h 6857999"/>
              <a:gd name="connsiteX87" fmla="*/ 12001406 w 12193200"/>
              <a:gd name="connsiteY87" fmla="*/ 3339315 h 6857999"/>
              <a:gd name="connsiteX88" fmla="*/ 9006666 w 12193200"/>
              <a:gd name="connsiteY88" fmla="*/ 3339315 h 6857999"/>
              <a:gd name="connsiteX89" fmla="*/ 9006666 w 12193200"/>
              <a:gd name="connsiteY89" fmla="*/ 3517303 h 6857999"/>
              <a:gd name="connsiteX90" fmla="*/ 9186244 w 12193200"/>
              <a:gd name="connsiteY90" fmla="*/ 3517303 h 6857999"/>
              <a:gd name="connsiteX91" fmla="*/ 9186244 w 12193200"/>
              <a:gd name="connsiteY91" fmla="*/ 3339315 h 6857999"/>
              <a:gd name="connsiteX92" fmla="*/ 6191504 w 12193200"/>
              <a:gd name="connsiteY92" fmla="*/ 3339315 h 6857999"/>
              <a:gd name="connsiteX93" fmla="*/ 6191504 w 12193200"/>
              <a:gd name="connsiteY93" fmla="*/ 3517303 h 6857999"/>
              <a:gd name="connsiteX94" fmla="*/ 8999466 w 12193200"/>
              <a:gd name="connsiteY94" fmla="*/ 3517303 h 6857999"/>
              <a:gd name="connsiteX95" fmla="*/ 8999466 w 12193200"/>
              <a:gd name="connsiteY95" fmla="*/ 3339315 h 6857999"/>
              <a:gd name="connsiteX96" fmla="*/ 6006316 w 12193200"/>
              <a:gd name="connsiteY96" fmla="*/ 3339315 h 6857999"/>
              <a:gd name="connsiteX97" fmla="*/ 6006316 w 12193200"/>
              <a:gd name="connsiteY97" fmla="*/ 3517303 h 6857999"/>
              <a:gd name="connsiteX98" fmla="*/ 6184304 w 12193200"/>
              <a:gd name="connsiteY98" fmla="*/ 3517303 h 6857999"/>
              <a:gd name="connsiteX99" fmla="*/ 6184304 w 12193200"/>
              <a:gd name="connsiteY99" fmla="*/ 3339315 h 6857999"/>
              <a:gd name="connsiteX100" fmla="*/ 3191152 w 12193200"/>
              <a:gd name="connsiteY100" fmla="*/ 3339315 h 6857999"/>
              <a:gd name="connsiteX101" fmla="*/ 3191152 w 12193200"/>
              <a:gd name="connsiteY101" fmla="*/ 3517303 h 6857999"/>
              <a:gd name="connsiteX102" fmla="*/ 5999116 w 12193200"/>
              <a:gd name="connsiteY102" fmla="*/ 3517303 h 6857999"/>
              <a:gd name="connsiteX103" fmla="*/ 5999116 w 12193200"/>
              <a:gd name="connsiteY103" fmla="*/ 3339315 h 6857999"/>
              <a:gd name="connsiteX104" fmla="*/ 3004803 w 12193200"/>
              <a:gd name="connsiteY104" fmla="*/ 3339315 h 6857999"/>
              <a:gd name="connsiteX105" fmla="*/ 3004803 w 12193200"/>
              <a:gd name="connsiteY105" fmla="*/ 3517303 h 6857999"/>
              <a:gd name="connsiteX106" fmla="*/ 3183952 w 12193200"/>
              <a:gd name="connsiteY106" fmla="*/ 3517303 h 6857999"/>
              <a:gd name="connsiteX107" fmla="*/ 3183952 w 12193200"/>
              <a:gd name="connsiteY107" fmla="*/ 3339315 h 6857999"/>
              <a:gd name="connsiteX108" fmla="*/ 190221 w 12193200"/>
              <a:gd name="connsiteY108" fmla="*/ 3339315 h 6857999"/>
              <a:gd name="connsiteX109" fmla="*/ 190221 w 12193200"/>
              <a:gd name="connsiteY109" fmla="*/ 3517303 h 6857999"/>
              <a:gd name="connsiteX110" fmla="*/ 2997602 w 12193200"/>
              <a:gd name="connsiteY110" fmla="*/ 3517303 h 6857999"/>
              <a:gd name="connsiteX111" fmla="*/ 2997602 w 12193200"/>
              <a:gd name="connsiteY111" fmla="*/ 3339315 h 6857999"/>
              <a:gd name="connsiteX112" fmla="*/ 9193444 w 12193200"/>
              <a:gd name="connsiteY112" fmla="*/ 1859240 h 6857999"/>
              <a:gd name="connsiteX113" fmla="*/ 9193444 w 12193200"/>
              <a:gd name="connsiteY113" fmla="*/ 3332115 h 6857999"/>
              <a:gd name="connsiteX114" fmla="*/ 12001406 w 12193200"/>
              <a:gd name="connsiteY114" fmla="*/ 3332115 h 6857999"/>
              <a:gd name="connsiteX115" fmla="*/ 12001406 w 12193200"/>
              <a:gd name="connsiteY115" fmla="*/ 1859240 h 6857999"/>
              <a:gd name="connsiteX116" fmla="*/ 9006666 w 12193200"/>
              <a:gd name="connsiteY116" fmla="*/ 1859240 h 6857999"/>
              <a:gd name="connsiteX117" fmla="*/ 9006666 w 12193200"/>
              <a:gd name="connsiteY117" fmla="*/ 3332115 h 6857999"/>
              <a:gd name="connsiteX118" fmla="*/ 9186244 w 12193200"/>
              <a:gd name="connsiteY118" fmla="*/ 3332115 h 6857999"/>
              <a:gd name="connsiteX119" fmla="*/ 9186244 w 12193200"/>
              <a:gd name="connsiteY119" fmla="*/ 1859240 h 6857999"/>
              <a:gd name="connsiteX120" fmla="*/ 6191504 w 12193200"/>
              <a:gd name="connsiteY120" fmla="*/ 1859240 h 6857999"/>
              <a:gd name="connsiteX121" fmla="*/ 6191504 w 12193200"/>
              <a:gd name="connsiteY121" fmla="*/ 3332115 h 6857999"/>
              <a:gd name="connsiteX122" fmla="*/ 8999466 w 12193200"/>
              <a:gd name="connsiteY122" fmla="*/ 3332115 h 6857999"/>
              <a:gd name="connsiteX123" fmla="*/ 8999466 w 12193200"/>
              <a:gd name="connsiteY123" fmla="*/ 1859240 h 6857999"/>
              <a:gd name="connsiteX124" fmla="*/ 6006316 w 12193200"/>
              <a:gd name="connsiteY124" fmla="*/ 1859240 h 6857999"/>
              <a:gd name="connsiteX125" fmla="*/ 6006316 w 12193200"/>
              <a:gd name="connsiteY125" fmla="*/ 3332115 h 6857999"/>
              <a:gd name="connsiteX126" fmla="*/ 6184304 w 12193200"/>
              <a:gd name="connsiteY126" fmla="*/ 3332115 h 6857999"/>
              <a:gd name="connsiteX127" fmla="*/ 6184304 w 12193200"/>
              <a:gd name="connsiteY127" fmla="*/ 1859240 h 6857999"/>
              <a:gd name="connsiteX128" fmla="*/ 3191152 w 12193200"/>
              <a:gd name="connsiteY128" fmla="*/ 1859240 h 6857999"/>
              <a:gd name="connsiteX129" fmla="*/ 3191152 w 12193200"/>
              <a:gd name="connsiteY129" fmla="*/ 3332115 h 6857999"/>
              <a:gd name="connsiteX130" fmla="*/ 5999116 w 12193200"/>
              <a:gd name="connsiteY130" fmla="*/ 3332115 h 6857999"/>
              <a:gd name="connsiteX131" fmla="*/ 5999116 w 12193200"/>
              <a:gd name="connsiteY131" fmla="*/ 1859240 h 6857999"/>
              <a:gd name="connsiteX132" fmla="*/ 3004803 w 12193200"/>
              <a:gd name="connsiteY132" fmla="*/ 1859240 h 6857999"/>
              <a:gd name="connsiteX133" fmla="*/ 3004803 w 12193200"/>
              <a:gd name="connsiteY133" fmla="*/ 3332115 h 6857999"/>
              <a:gd name="connsiteX134" fmla="*/ 3183952 w 12193200"/>
              <a:gd name="connsiteY134" fmla="*/ 3332115 h 6857999"/>
              <a:gd name="connsiteX135" fmla="*/ 3183952 w 12193200"/>
              <a:gd name="connsiteY135" fmla="*/ 1859240 h 6857999"/>
              <a:gd name="connsiteX136" fmla="*/ 190221 w 12193200"/>
              <a:gd name="connsiteY136" fmla="*/ 1859240 h 6857999"/>
              <a:gd name="connsiteX137" fmla="*/ 190221 w 12193200"/>
              <a:gd name="connsiteY137" fmla="*/ 3332115 h 6857999"/>
              <a:gd name="connsiteX138" fmla="*/ 2997602 w 12193200"/>
              <a:gd name="connsiteY138" fmla="*/ 3332115 h 6857999"/>
              <a:gd name="connsiteX139" fmla="*/ 2997602 w 12193200"/>
              <a:gd name="connsiteY139" fmla="*/ 1859240 h 6857999"/>
              <a:gd name="connsiteX140" fmla="*/ 9193444 w 12193200"/>
              <a:gd name="connsiteY140" fmla="*/ 1671302 h 6857999"/>
              <a:gd name="connsiteX141" fmla="*/ 9193444 w 12193200"/>
              <a:gd name="connsiteY141" fmla="*/ 1852040 h 6857999"/>
              <a:gd name="connsiteX142" fmla="*/ 12001406 w 12193200"/>
              <a:gd name="connsiteY142" fmla="*/ 1852040 h 6857999"/>
              <a:gd name="connsiteX143" fmla="*/ 12001406 w 12193200"/>
              <a:gd name="connsiteY143" fmla="*/ 1671302 h 6857999"/>
              <a:gd name="connsiteX144" fmla="*/ 9006666 w 12193200"/>
              <a:gd name="connsiteY144" fmla="*/ 1671302 h 6857999"/>
              <a:gd name="connsiteX145" fmla="*/ 9006666 w 12193200"/>
              <a:gd name="connsiteY145" fmla="*/ 1852040 h 6857999"/>
              <a:gd name="connsiteX146" fmla="*/ 9186244 w 12193200"/>
              <a:gd name="connsiteY146" fmla="*/ 1852040 h 6857999"/>
              <a:gd name="connsiteX147" fmla="*/ 9186244 w 12193200"/>
              <a:gd name="connsiteY147" fmla="*/ 1671302 h 6857999"/>
              <a:gd name="connsiteX148" fmla="*/ 6191504 w 12193200"/>
              <a:gd name="connsiteY148" fmla="*/ 1671302 h 6857999"/>
              <a:gd name="connsiteX149" fmla="*/ 6191504 w 12193200"/>
              <a:gd name="connsiteY149" fmla="*/ 1852040 h 6857999"/>
              <a:gd name="connsiteX150" fmla="*/ 8999466 w 12193200"/>
              <a:gd name="connsiteY150" fmla="*/ 1852040 h 6857999"/>
              <a:gd name="connsiteX151" fmla="*/ 8999466 w 12193200"/>
              <a:gd name="connsiteY151" fmla="*/ 1671302 h 6857999"/>
              <a:gd name="connsiteX152" fmla="*/ 6006316 w 12193200"/>
              <a:gd name="connsiteY152" fmla="*/ 1671302 h 6857999"/>
              <a:gd name="connsiteX153" fmla="*/ 6006316 w 12193200"/>
              <a:gd name="connsiteY153" fmla="*/ 1852040 h 6857999"/>
              <a:gd name="connsiteX154" fmla="*/ 6184304 w 12193200"/>
              <a:gd name="connsiteY154" fmla="*/ 1852040 h 6857999"/>
              <a:gd name="connsiteX155" fmla="*/ 6184304 w 12193200"/>
              <a:gd name="connsiteY155" fmla="*/ 1671302 h 6857999"/>
              <a:gd name="connsiteX156" fmla="*/ 3191152 w 12193200"/>
              <a:gd name="connsiteY156" fmla="*/ 1671302 h 6857999"/>
              <a:gd name="connsiteX157" fmla="*/ 3191152 w 12193200"/>
              <a:gd name="connsiteY157" fmla="*/ 1852040 h 6857999"/>
              <a:gd name="connsiteX158" fmla="*/ 5999116 w 12193200"/>
              <a:gd name="connsiteY158" fmla="*/ 1852040 h 6857999"/>
              <a:gd name="connsiteX159" fmla="*/ 5999116 w 12193200"/>
              <a:gd name="connsiteY159" fmla="*/ 1671302 h 6857999"/>
              <a:gd name="connsiteX160" fmla="*/ 3004803 w 12193200"/>
              <a:gd name="connsiteY160" fmla="*/ 1671302 h 6857999"/>
              <a:gd name="connsiteX161" fmla="*/ 3004803 w 12193200"/>
              <a:gd name="connsiteY161" fmla="*/ 1852040 h 6857999"/>
              <a:gd name="connsiteX162" fmla="*/ 3183952 w 12193200"/>
              <a:gd name="connsiteY162" fmla="*/ 1852040 h 6857999"/>
              <a:gd name="connsiteX163" fmla="*/ 3183952 w 12193200"/>
              <a:gd name="connsiteY163" fmla="*/ 1671302 h 6857999"/>
              <a:gd name="connsiteX164" fmla="*/ 190221 w 12193200"/>
              <a:gd name="connsiteY164" fmla="*/ 1671302 h 6857999"/>
              <a:gd name="connsiteX165" fmla="*/ 190221 w 12193200"/>
              <a:gd name="connsiteY165" fmla="*/ 1852040 h 6857999"/>
              <a:gd name="connsiteX166" fmla="*/ 2997602 w 12193200"/>
              <a:gd name="connsiteY166" fmla="*/ 1852040 h 6857999"/>
              <a:gd name="connsiteX167" fmla="*/ 2997602 w 12193200"/>
              <a:gd name="connsiteY167" fmla="*/ 1671302 h 6857999"/>
              <a:gd name="connsiteX168" fmla="*/ 9193444 w 12193200"/>
              <a:gd name="connsiteY168" fmla="*/ 190219 h 6857999"/>
              <a:gd name="connsiteX169" fmla="*/ 9193444 w 12193200"/>
              <a:gd name="connsiteY169" fmla="*/ 1664102 h 6857999"/>
              <a:gd name="connsiteX170" fmla="*/ 12001406 w 12193200"/>
              <a:gd name="connsiteY170" fmla="*/ 1664102 h 6857999"/>
              <a:gd name="connsiteX171" fmla="*/ 12001406 w 12193200"/>
              <a:gd name="connsiteY171" fmla="*/ 190219 h 6857999"/>
              <a:gd name="connsiteX172" fmla="*/ 9006666 w 12193200"/>
              <a:gd name="connsiteY172" fmla="*/ 190219 h 6857999"/>
              <a:gd name="connsiteX173" fmla="*/ 9006666 w 12193200"/>
              <a:gd name="connsiteY173" fmla="*/ 1664102 h 6857999"/>
              <a:gd name="connsiteX174" fmla="*/ 9186244 w 12193200"/>
              <a:gd name="connsiteY174" fmla="*/ 1664102 h 6857999"/>
              <a:gd name="connsiteX175" fmla="*/ 9186244 w 12193200"/>
              <a:gd name="connsiteY175" fmla="*/ 190219 h 6857999"/>
              <a:gd name="connsiteX176" fmla="*/ 6191504 w 12193200"/>
              <a:gd name="connsiteY176" fmla="*/ 190219 h 6857999"/>
              <a:gd name="connsiteX177" fmla="*/ 6191504 w 12193200"/>
              <a:gd name="connsiteY177" fmla="*/ 1664102 h 6857999"/>
              <a:gd name="connsiteX178" fmla="*/ 8999466 w 12193200"/>
              <a:gd name="connsiteY178" fmla="*/ 1664102 h 6857999"/>
              <a:gd name="connsiteX179" fmla="*/ 8999466 w 12193200"/>
              <a:gd name="connsiteY179" fmla="*/ 190219 h 6857999"/>
              <a:gd name="connsiteX180" fmla="*/ 6006316 w 12193200"/>
              <a:gd name="connsiteY180" fmla="*/ 190219 h 6857999"/>
              <a:gd name="connsiteX181" fmla="*/ 6006316 w 12193200"/>
              <a:gd name="connsiteY181" fmla="*/ 1664102 h 6857999"/>
              <a:gd name="connsiteX182" fmla="*/ 6184304 w 12193200"/>
              <a:gd name="connsiteY182" fmla="*/ 1664102 h 6857999"/>
              <a:gd name="connsiteX183" fmla="*/ 6184304 w 12193200"/>
              <a:gd name="connsiteY183" fmla="*/ 190219 h 6857999"/>
              <a:gd name="connsiteX184" fmla="*/ 3191152 w 12193200"/>
              <a:gd name="connsiteY184" fmla="*/ 190219 h 6857999"/>
              <a:gd name="connsiteX185" fmla="*/ 3191152 w 12193200"/>
              <a:gd name="connsiteY185" fmla="*/ 1664102 h 6857999"/>
              <a:gd name="connsiteX186" fmla="*/ 5999116 w 12193200"/>
              <a:gd name="connsiteY186" fmla="*/ 1664102 h 6857999"/>
              <a:gd name="connsiteX187" fmla="*/ 5999116 w 12193200"/>
              <a:gd name="connsiteY187" fmla="*/ 190219 h 6857999"/>
              <a:gd name="connsiteX188" fmla="*/ 3004803 w 12193200"/>
              <a:gd name="connsiteY188" fmla="*/ 190219 h 6857999"/>
              <a:gd name="connsiteX189" fmla="*/ 3004803 w 12193200"/>
              <a:gd name="connsiteY189" fmla="*/ 1664102 h 6857999"/>
              <a:gd name="connsiteX190" fmla="*/ 3183952 w 12193200"/>
              <a:gd name="connsiteY190" fmla="*/ 1664102 h 6857999"/>
              <a:gd name="connsiteX191" fmla="*/ 3183952 w 12193200"/>
              <a:gd name="connsiteY191" fmla="*/ 190219 h 6857999"/>
              <a:gd name="connsiteX192" fmla="*/ 190221 w 12193200"/>
              <a:gd name="connsiteY192" fmla="*/ 190219 h 6857999"/>
              <a:gd name="connsiteX193" fmla="*/ 190221 w 12193200"/>
              <a:gd name="connsiteY193" fmla="*/ 1664102 h 6857999"/>
              <a:gd name="connsiteX194" fmla="*/ 2997602 w 12193200"/>
              <a:gd name="connsiteY194" fmla="*/ 1664102 h 6857999"/>
              <a:gd name="connsiteX195" fmla="*/ 2997602 w 12193200"/>
              <a:gd name="connsiteY195" fmla="*/ 190219 h 6857999"/>
              <a:gd name="connsiteX196" fmla="*/ 183021 w 12193200"/>
              <a:gd name="connsiteY196" fmla="*/ 0 h 6857999"/>
              <a:gd name="connsiteX197" fmla="*/ 190221 w 12193200"/>
              <a:gd name="connsiteY197" fmla="*/ 0 h 6857999"/>
              <a:gd name="connsiteX198" fmla="*/ 190221 w 12193200"/>
              <a:gd name="connsiteY198" fmla="*/ 183019 h 6857999"/>
              <a:gd name="connsiteX199" fmla="*/ 2997602 w 12193200"/>
              <a:gd name="connsiteY199" fmla="*/ 183019 h 6857999"/>
              <a:gd name="connsiteX200" fmla="*/ 2997602 w 12193200"/>
              <a:gd name="connsiteY200" fmla="*/ 0 h 6857999"/>
              <a:gd name="connsiteX201" fmla="*/ 3004803 w 12193200"/>
              <a:gd name="connsiteY201" fmla="*/ 0 h 6857999"/>
              <a:gd name="connsiteX202" fmla="*/ 3004803 w 12193200"/>
              <a:gd name="connsiteY202" fmla="*/ 183019 h 6857999"/>
              <a:gd name="connsiteX203" fmla="*/ 3183952 w 12193200"/>
              <a:gd name="connsiteY203" fmla="*/ 183019 h 6857999"/>
              <a:gd name="connsiteX204" fmla="*/ 3183952 w 12193200"/>
              <a:gd name="connsiteY204" fmla="*/ 0 h 6857999"/>
              <a:gd name="connsiteX205" fmla="*/ 3191152 w 12193200"/>
              <a:gd name="connsiteY205" fmla="*/ 0 h 6857999"/>
              <a:gd name="connsiteX206" fmla="*/ 3191152 w 12193200"/>
              <a:gd name="connsiteY206" fmla="*/ 183019 h 6857999"/>
              <a:gd name="connsiteX207" fmla="*/ 5999116 w 12193200"/>
              <a:gd name="connsiteY207" fmla="*/ 183019 h 6857999"/>
              <a:gd name="connsiteX208" fmla="*/ 5999116 w 12193200"/>
              <a:gd name="connsiteY208" fmla="*/ 0 h 6857999"/>
              <a:gd name="connsiteX209" fmla="*/ 6006316 w 12193200"/>
              <a:gd name="connsiteY209" fmla="*/ 0 h 6857999"/>
              <a:gd name="connsiteX210" fmla="*/ 6006316 w 12193200"/>
              <a:gd name="connsiteY210" fmla="*/ 183019 h 6857999"/>
              <a:gd name="connsiteX211" fmla="*/ 6184304 w 12193200"/>
              <a:gd name="connsiteY211" fmla="*/ 183019 h 6857999"/>
              <a:gd name="connsiteX212" fmla="*/ 6184304 w 12193200"/>
              <a:gd name="connsiteY212" fmla="*/ 0 h 6857999"/>
              <a:gd name="connsiteX213" fmla="*/ 6191504 w 12193200"/>
              <a:gd name="connsiteY213" fmla="*/ 0 h 6857999"/>
              <a:gd name="connsiteX214" fmla="*/ 6191504 w 12193200"/>
              <a:gd name="connsiteY214" fmla="*/ 183019 h 6857999"/>
              <a:gd name="connsiteX215" fmla="*/ 8999466 w 12193200"/>
              <a:gd name="connsiteY215" fmla="*/ 183019 h 6857999"/>
              <a:gd name="connsiteX216" fmla="*/ 8999466 w 12193200"/>
              <a:gd name="connsiteY216" fmla="*/ 0 h 6857999"/>
              <a:gd name="connsiteX217" fmla="*/ 9006666 w 12193200"/>
              <a:gd name="connsiteY217" fmla="*/ 0 h 6857999"/>
              <a:gd name="connsiteX218" fmla="*/ 9006666 w 12193200"/>
              <a:gd name="connsiteY218" fmla="*/ 183019 h 6857999"/>
              <a:gd name="connsiteX219" fmla="*/ 9186244 w 12193200"/>
              <a:gd name="connsiteY219" fmla="*/ 183019 h 6857999"/>
              <a:gd name="connsiteX220" fmla="*/ 9186244 w 12193200"/>
              <a:gd name="connsiteY220" fmla="*/ 1 h 6857999"/>
              <a:gd name="connsiteX221" fmla="*/ 9193444 w 12193200"/>
              <a:gd name="connsiteY221" fmla="*/ 1 h 6857999"/>
              <a:gd name="connsiteX222" fmla="*/ 9193444 w 12193200"/>
              <a:gd name="connsiteY222" fmla="*/ 183019 h 6857999"/>
              <a:gd name="connsiteX223" fmla="*/ 12001406 w 12193200"/>
              <a:gd name="connsiteY223" fmla="*/ 183019 h 6857999"/>
              <a:gd name="connsiteX224" fmla="*/ 12001406 w 12193200"/>
              <a:gd name="connsiteY224" fmla="*/ 1 h 6857999"/>
              <a:gd name="connsiteX225" fmla="*/ 12008606 w 12193200"/>
              <a:gd name="connsiteY225" fmla="*/ 1 h 6857999"/>
              <a:gd name="connsiteX226" fmla="*/ 12008606 w 12193200"/>
              <a:gd name="connsiteY226" fmla="*/ 183019 h 6857999"/>
              <a:gd name="connsiteX227" fmla="*/ 12193200 w 12193200"/>
              <a:gd name="connsiteY227" fmla="*/ 183019 h 6857999"/>
              <a:gd name="connsiteX228" fmla="*/ 12193200 w 12193200"/>
              <a:gd name="connsiteY228" fmla="*/ 190219 h 6857999"/>
              <a:gd name="connsiteX229" fmla="*/ 12008606 w 12193200"/>
              <a:gd name="connsiteY229" fmla="*/ 190219 h 6857999"/>
              <a:gd name="connsiteX230" fmla="*/ 12008606 w 12193200"/>
              <a:gd name="connsiteY230" fmla="*/ 1664102 h 6857999"/>
              <a:gd name="connsiteX231" fmla="*/ 12193200 w 12193200"/>
              <a:gd name="connsiteY231" fmla="*/ 1664102 h 6857999"/>
              <a:gd name="connsiteX232" fmla="*/ 12193200 w 12193200"/>
              <a:gd name="connsiteY232" fmla="*/ 1671302 h 6857999"/>
              <a:gd name="connsiteX233" fmla="*/ 12008606 w 12193200"/>
              <a:gd name="connsiteY233" fmla="*/ 1671302 h 6857999"/>
              <a:gd name="connsiteX234" fmla="*/ 12008606 w 12193200"/>
              <a:gd name="connsiteY234" fmla="*/ 1852040 h 6857999"/>
              <a:gd name="connsiteX235" fmla="*/ 12193200 w 12193200"/>
              <a:gd name="connsiteY235" fmla="*/ 1852040 h 6857999"/>
              <a:gd name="connsiteX236" fmla="*/ 12193200 w 12193200"/>
              <a:gd name="connsiteY236" fmla="*/ 1859240 h 6857999"/>
              <a:gd name="connsiteX237" fmla="*/ 12008606 w 12193200"/>
              <a:gd name="connsiteY237" fmla="*/ 1859240 h 6857999"/>
              <a:gd name="connsiteX238" fmla="*/ 12008606 w 12193200"/>
              <a:gd name="connsiteY238" fmla="*/ 3332115 h 6857999"/>
              <a:gd name="connsiteX239" fmla="*/ 12193200 w 12193200"/>
              <a:gd name="connsiteY239" fmla="*/ 3332115 h 6857999"/>
              <a:gd name="connsiteX240" fmla="*/ 12193200 w 12193200"/>
              <a:gd name="connsiteY240" fmla="*/ 3339315 h 6857999"/>
              <a:gd name="connsiteX241" fmla="*/ 12008606 w 12193200"/>
              <a:gd name="connsiteY241" fmla="*/ 3339315 h 6857999"/>
              <a:gd name="connsiteX242" fmla="*/ 12008606 w 12193200"/>
              <a:gd name="connsiteY242" fmla="*/ 3517303 h 6857999"/>
              <a:gd name="connsiteX243" fmla="*/ 12193200 w 12193200"/>
              <a:gd name="connsiteY243" fmla="*/ 3517303 h 6857999"/>
              <a:gd name="connsiteX244" fmla="*/ 12193200 w 12193200"/>
              <a:gd name="connsiteY244" fmla="*/ 3524503 h 6857999"/>
              <a:gd name="connsiteX245" fmla="*/ 12008606 w 12193200"/>
              <a:gd name="connsiteY245" fmla="*/ 3524503 h 6857999"/>
              <a:gd name="connsiteX246" fmla="*/ 12008606 w 12193200"/>
              <a:gd name="connsiteY246" fmla="*/ 4998966 h 6857999"/>
              <a:gd name="connsiteX247" fmla="*/ 12193200 w 12193200"/>
              <a:gd name="connsiteY247" fmla="*/ 4998966 h 6857999"/>
              <a:gd name="connsiteX248" fmla="*/ 12193200 w 12193200"/>
              <a:gd name="connsiteY248" fmla="*/ 5006166 h 6857999"/>
              <a:gd name="connsiteX249" fmla="*/ 12008606 w 12193200"/>
              <a:gd name="connsiteY249" fmla="*/ 5006166 h 6857999"/>
              <a:gd name="connsiteX250" fmla="*/ 12008606 w 12193200"/>
              <a:gd name="connsiteY250" fmla="*/ 5185743 h 6857999"/>
              <a:gd name="connsiteX251" fmla="*/ 12193200 w 12193200"/>
              <a:gd name="connsiteY251" fmla="*/ 5185743 h 6857999"/>
              <a:gd name="connsiteX252" fmla="*/ 12193200 w 12193200"/>
              <a:gd name="connsiteY252" fmla="*/ 5192943 h 6857999"/>
              <a:gd name="connsiteX253" fmla="*/ 12008606 w 12193200"/>
              <a:gd name="connsiteY253" fmla="*/ 5192943 h 6857999"/>
              <a:gd name="connsiteX254" fmla="*/ 12008606 w 12193200"/>
              <a:gd name="connsiteY254" fmla="*/ 6668993 h 6857999"/>
              <a:gd name="connsiteX255" fmla="*/ 12193200 w 12193200"/>
              <a:gd name="connsiteY255" fmla="*/ 6668993 h 6857999"/>
              <a:gd name="connsiteX256" fmla="*/ 12193200 w 12193200"/>
              <a:gd name="connsiteY256" fmla="*/ 6676193 h 6857999"/>
              <a:gd name="connsiteX257" fmla="*/ 12008606 w 12193200"/>
              <a:gd name="connsiteY257" fmla="*/ 6676193 h 6857999"/>
              <a:gd name="connsiteX258" fmla="*/ 12008606 w 12193200"/>
              <a:gd name="connsiteY258" fmla="*/ 6857999 h 6857999"/>
              <a:gd name="connsiteX259" fmla="*/ 12001406 w 12193200"/>
              <a:gd name="connsiteY259" fmla="*/ 6857999 h 6857999"/>
              <a:gd name="connsiteX260" fmla="*/ 12001406 w 12193200"/>
              <a:gd name="connsiteY260" fmla="*/ 6676193 h 6857999"/>
              <a:gd name="connsiteX261" fmla="*/ 9193444 w 12193200"/>
              <a:gd name="connsiteY261" fmla="*/ 6676193 h 6857999"/>
              <a:gd name="connsiteX262" fmla="*/ 9193444 w 12193200"/>
              <a:gd name="connsiteY262" fmla="*/ 6857999 h 6857999"/>
              <a:gd name="connsiteX263" fmla="*/ 9186244 w 12193200"/>
              <a:gd name="connsiteY263" fmla="*/ 6857999 h 6857999"/>
              <a:gd name="connsiteX264" fmla="*/ 9186244 w 12193200"/>
              <a:gd name="connsiteY264" fmla="*/ 6676193 h 6857999"/>
              <a:gd name="connsiteX265" fmla="*/ 9006666 w 12193200"/>
              <a:gd name="connsiteY265" fmla="*/ 6676193 h 6857999"/>
              <a:gd name="connsiteX266" fmla="*/ 9006666 w 12193200"/>
              <a:gd name="connsiteY266" fmla="*/ 6857999 h 6857999"/>
              <a:gd name="connsiteX267" fmla="*/ 8999466 w 12193200"/>
              <a:gd name="connsiteY267" fmla="*/ 6857999 h 6857999"/>
              <a:gd name="connsiteX268" fmla="*/ 8999466 w 12193200"/>
              <a:gd name="connsiteY268" fmla="*/ 6676193 h 6857999"/>
              <a:gd name="connsiteX269" fmla="*/ 6191504 w 12193200"/>
              <a:gd name="connsiteY269" fmla="*/ 6676193 h 6857999"/>
              <a:gd name="connsiteX270" fmla="*/ 6191504 w 12193200"/>
              <a:gd name="connsiteY270" fmla="*/ 6857999 h 6857999"/>
              <a:gd name="connsiteX271" fmla="*/ 6184304 w 12193200"/>
              <a:gd name="connsiteY271" fmla="*/ 6857999 h 6857999"/>
              <a:gd name="connsiteX272" fmla="*/ 6184304 w 12193200"/>
              <a:gd name="connsiteY272" fmla="*/ 6676193 h 6857999"/>
              <a:gd name="connsiteX273" fmla="*/ 6006316 w 12193200"/>
              <a:gd name="connsiteY273" fmla="*/ 6676193 h 6857999"/>
              <a:gd name="connsiteX274" fmla="*/ 6006316 w 12193200"/>
              <a:gd name="connsiteY274" fmla="*/ 6857999 h 6857999"/>
              <a:gd name="connsiteX275" fmla="*/ 5999116 w 12193200"/>
              <a:gd name="connsiteY275" fmla="*/ 6857999 h 6857999"/>
              <a:gd name="connsiteX276" fmla="*/ 5999116 w 12193200"/>
              <a:gd name="connsiteY276" fmla="*/ 6676193 h 6857999"/>
              <a:gd name="connsiteX277" fmla="*/ 3191152 w 12193200"/>
              <a:gd name="connsiteY277" fmla="*/ 6676193 h 6857999"/>
              <a:gd name="connsiteX278" fmla="*/ 3191152 w 12193200"/>
              <a:gd name="connsiteY278" fmla="*/ 6857999 h 6857999"/>
              <a:gd name="connsiteX279" fmla="*/ 3183952 w 12193200"/>
              <a:gd name="connsiteY279" fmla="*/ 6857999 h 6857999"/>
              <a:gd name="connsiteX280" fmla="*/ 3183952 w 12193200"/>
              <a:gd name="connsiteY280" fmla="*/ 6676193 h 6857999"/>
              <a:gd name="connsiteX281" fmla="*/ 3004803 w 12193200"/>
              <a:gd name="connsiteY281" fmla="*/ 6676193 h 6857999"/>
              <a:gd name="connsiteX282" fmla="*/ 3004803 w 12193200"/>
              <a:gd name="connsiteY282" fmla="*/ 6857999 h 6857999"/>
              <a:gd name="connsiteX283" fmla="*/ 2997602 w 12193200"/>
              <a:gd name="connsiteY283" fmla="*/ 6857999 h 6857999"/>
              <a:gd name="connsiteX284" fmla="*/ 2997602 w 12193200"/>
              <a:gd name="connsiteY284" fmla="*/ 6676193 h 6857999"/>
              <a:gd name="connsiteX285" fmla="*/ 190221 w 12193200"/>
              <a:gd name="connsiteY285" fmla="*/ 6676193 h 6857999"/>
              <a:gd name="connsiteX286" fmla="*/ 190221 w 12193200"/>
              <a:gd name="connsiteY286" fmla="*/ 6857999 h 6857999"/>
              <a:gd name="connsiteX287" fmla="*/ 183021 w 12193200"/>
              <a:gd name="connsiteY287" fmla="*/ 6857999 h 6857999"/>
              <a:gd name="connsiteX288" fmla="*/ 183021 w 12193200"/>
              <a:gd name="connsiteY288" fmla="*/ 6676193 h 6857999"/>
              <a:gd name="connsiteX289" fmla="*/ 0 w 12193200"/>
              <a:gd name="connsiteY289" fmla="*/ 6676193 h 6857999"/>
              <a:gd name="connsiteX290" fmla="*/ 0 w 12193200"/>
              <a:gd name="connsiteY290" fmla="*/ 6668993 h 6857999"/>
              <a:gd name="connsiteX291" fmla="*/ 183021 w 12193200"/>
              <a:gd name="connsiteY291" fmla="*/ 6668993 h 6857999"/>
              <a:gd name="connsiteX292" fmla="*/ 183021 w 12193200"/>
              <a:gd name="connsiteY292" fmla="*/ 5192943 h 6857999"/>
              <a:gd name="connsiteX293" fmla="*/ 0 w 12193200"/>
              <a:gd name="connsiteY293" fmla="*/ 5192943 h 6857999"/>
              <a:gd name="connsiteX294" fmla="*/ 0 w 12193200"/>
              <a:gd name="connsiteY294" fmla="*/ 5185743 h 6857999"/>
              <a:gd name="connsiteX295" fmla="*/ 183021 w 12193200"/>
              <a:gd name="connsiteY295" fmla="*/ 5185743 h 6857999"/>
              <a:gd name="connsiteX296" fmla="*/ 183021 w 12193200"/>
              <a:gd name="connsiteY296" fmla="*/ 5006166 h 6857999"/>
              <a:gd name="connsiteX297" fmla="*/ 1 w 12193200"/>
              <a:gd name="connsiteY297" fmla="*/ 5006166 h 6857999"/>
              <a:gd name="connsiteX298" fmla="*/ 1 w 12193200"/>
              <a:gd name="connsiteY298" fmla="*/ 4998966 h 6857999"/>
              <a:gd name="connsiteX299" fmla="*/ 183021 w 12193200"/>
              <a:gd name="connsiteY299" fmla="*/ 4998966 h 6857999"/>
              <a:gd name="connsiteX300" fmla="*/ 183021 w 12193200"/>
              <a:gd name="connsiteY300" fmla="*/ 3524503 h 6857999"/>
              <a:gd name="connsiteX301" fmla="*/ 1 w 12193200"/>
              <a:gd name="connsiteY301" fmla="*/ 3524503 h 6857999"/>
              <a:gd name="connsiteX302" fmla="*/ 1 w 12193200"/>
              <a:gd name="connsiteY302" fmla="*/ 3517303 h 6857999"/>
              <a:gd name="connsiteX303" fmla="*/ 183021 w 12193200"/>
              <a:gd name="connsiteY303" fmla="*/ 3517303 h 6857999"/>
              <a:gd name="connsiteX304" fmla="*/ 183021 w 12193200"/>
              <a:gd name="connsiteY304" fmla="*/ 3339315 h 6857999"/>
              <a:gd name="connsiteX305" fmla="*/ 1 w 12193200"/>
              <a:gd name="connsiteY305" fmla="*/ 3339315 h 6857999"/>
              <a:gd name="connsiteX306" fmla="*/ 1 w 12193200"/>
              <a:gd name="connsiteY306" fmla="*/ 3332115 h 6857999"/>
              <a:gd name="connsiteX307" fmla="*/ 183021 w 12193200"/>
              <a:gd name="connsiteY307" fmla="*/ 3332115 h 6857999"/>
              <a:gd name="connsiteX308" fmla="*/ 183021 w 12193200"/>
              <a:gd name="connsiteY308" fmla="*/ 1859240 h 6857999"/>
              <a:gd name="connsiteX309" fmla="*/ 1 w 12193200"/>
              <a:gd name="connsiteY309" fmla="*/ 1859240 h 6857999"/>
              <a:gd name="connsiteX310" fmla="*/ 1 w 12193200"/>
              <a:gd name="connsiteY310" fmla="*/ 1852040 h 6857999"/>
              <a:gd name="connsiteX311" fmla="*/ 183021 w 12193200"/>
              <a:gd name="connsiteY311" fmla="*/ 1852040 h 6857999"/>
              <a:gd name="connsiteX312" fmla="*/ 183021 w 12193200"/>
              <a:gd name="connsiteY312" fmla="*/ 1671302 h 6857999"/>
              <a:gd name="connsiteX313" fmla="*/ 1 w 12193200"/>
              <a:gd name="connsiteY313" fmla="*/ 1671302 h 6857999"/>
              <a:gd name="connsiteX314" fmla="*/ 1 w 12193200"/>
              <a:gd name="connsiteY314" fmla="*/ 1664102 h 6857999"/>
              <a:gd name="connsiteX315" fmla="*/ 183021 w 12193200"/>
              <a:gd name="connsiteY315" fmla="*/ 1664102 h 6857999"/>
              <a:gd name="connsiteX316" fmla="*/ 183021 w 12193200"/>
              <a:gd name="connsiteY316" fmla="*/ 190219 h 6857999"/>
              <a:gd name="connsiteX317" fmla="*/ 1 w 12193200"/>
              <a:gd name="connsiteY317" fmla="*/ 190219 h 6857999"/>
              <a:gd name="connsiteX318" fmla="*/ 1 w 12193200"/>
              <a:gd name="connsiteY318" fmla="*/ 183019 h 6857999"/>
              <a:gd name="connsiteX319" fmla="*/ 183021 w 12193200"/>
              <a:gd name="connsiteY319" fmla="*/ 18301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</a:cxnLst>
            <a:rect l="l" t="t" r="r" b="b"/>
            <a:pathLst>
              <a:path w="12193200" h="6857999">
                <a:moveTo>
                  <a:pt x="9193444" y="5192943"/>
                </a:moveTo>
                <a:lnTo>
                  <a:pt x="9193444" y="6668993"/>
                </a:lnTo>
                <a:lnTo>
                  <a:pt x="12001406" y="6668993"/>
                </a:lnTo>
                <a:lnTo>
                  <a:pt x="12001406" y="5192943"/>
                </a:lnTo>
                <a:close/>
                <a:moveTo>
                  <a:pt x="9006666" y="5192943"/>
                </a:moveTo>
                <a:lnTo>
                  <a:pt x="9006666" y="6668993"/>
                </a:lnTo>
                <a:lnTo>
                  <a:pt x="9186244" y="6668993"/>
                </a:lnTo>
                <a:lnTo>
                  <a:pt x="9186244" y="5192943"/>
                </a:lnTo>
                <a:close/>
                <a:moveTo>
                  <a:pt x="6191504" y="5192943"/>
                </a:moveTo>
                <a:lnTo>
                  <a:pt x="6191504" y="6668993"/>
                </a:lnTo>
                <a:lnTo>
                  <a:pt x="8999466" y="6668993"/>
                </a:lnTo>
                <a:lnTo>
                  <a:pt x="8999466" y="5192943"/>
                </a:lnTo>
                <a:close/>
                <a:moveTo>
                  <a:pt x="6006316" y="5192943"/>
                </a:moveTo>
                <a:lnTo>
                  <a:pt x="6006316" y="6668993"/>
                </a:lnTo>
                <a:lnTo>
                  <a:pt x="6184304" y="6668993"/>
                </a:lnTo>
                <a:lnTo>
                  <a:pt x="6184304" y="5192943"/>
                </a:lnTo>
                <a:close/>
                <a:moveTo>
                  <a:pt x="3191152" y="5192943"/>
                </a:moveTo>
                <a:lnTo>
                  <a:pt x="3191152" y="6668993"/>
                </a:lnTo>
                <a:lnTo>
                  <a:pt x="5999116" y="6668993"/>
                </a:lnTo>
                <a:lnTo>
                  <a:pt x="5999116" y="5192943"/>
                </a:lnTo>
                <a:close/>
                <a:moveTo>
                  <a:pt x="3004803" y="5192943"/>
                </a:moveTo>
                <a:lnTo>
                  <a:pt x="3004803" y="6668993"/>
                </a:lnTo>
                <a:lnTo>
                  <a:pt x="3183952" y="6668993"/>
                </a:lnTo>
                <a:lnTo>
                  <a:pt x="3183952" y="5192943"/>
                </a:lnTo>
                <a:close/>
                <a:moveTo>
                  <a:pt x="190221" y="5192943"/>
                </a:moveTo>
                <a:lnTo>
                  <a:pt x="190221" y="6668993"/>
                </a:lnTo>
                <a:lnTo>
                  <a:pt x="2997602" y="6668993"/>
                </a:lnTo>
                <a:lnTo>
                  <a:pt x="2997602" y="5192943"/>
                </a:lnTo>
                <a:close/>
                <a:moveTo>
                  <a:pt x="9193444" y="5006166"/>
                </a:moveTo>
                <a:lnTo>
                  <a:pt x="9193444" y="5185743"/>
                </a:lnTo>
                <a:lnTo>
                  <a:pt x="12001406" y="5185743"/>
                </a:lnTo>
                <a:lnTo>
                  <a:pt x="12001406" y="5006166"/>
                </a:lnTo>
                <a:close/>
                <a:moveTo>
                  <a:pt x="9006666" y="5006166"/>
                </a:moveTo>
                <a:lnTo>
                  <a:pt x="9006666" y="5185743"/>
                </a:lnTo>
                <a:lnTo>
                  <a:pt x="9186244" y="5185743"/>
                </a:lnTo>
                <a:lnTo>
                  <a:pt x="9186244" y="5006166"/>
                </a:lnTo>
                <a:close/>
                <a:moveTo>
                  <a:pt x="6191504" y="5006166"/>
                </a:moveTo>
                <a:lnTo>
                  <a:pt x="6191504" y="5185743"/>
                </a:lnTo>
                <a:lnTo>
                  <a:pt x="8999466" y="5185743"/>
                </a:lnTo>
                <a:lnTo>
                  <a:pt x="8999466" y="5006166"/>
                </a:lnTo>
                <a:close/>
                <a:moveTo>
                  <a:pt x="6006316" y="5006166"/>
                </a:moveTo>
                <a:lnTo>
                  <a:pt x="6006316" y="5185743"/>
                </a:lnTo>
                <a:lnTo>
                  <a:pt x="6184304" y="5185743"/>
                </a:lnTo>
                <a:lnTo>
                  <a:pt x="6184304" y="5006166"/>
                </a:lnTo>
                <a:close/>
                <a:moveTo>
                  <a:pt x="3191152" y="5006166"/>
                </a:moveTo>
                <a:lnTo>
                  <a:pt x="3191152" y="5185743"/>
                </a:lnTo>
                <a:lnTo>
                  <a:pt x="5999116" y="5185743"/>
                </a:lnTo>
                <a:lnTo>
                  <a:pt x="5999116" y="5006166"/>
                </a:lnTo>
                <a:close/>
                <a:moveTo>
                  <a:pt x="3004803" y="5006166"/>
                </a:moveTo>
                <a:lnTo>
                  <a:pt x="3004803" y="5185743"/>
                </a:lnTo>
                <a:lnTo>
                  <a:pt x="3183952" y="5185743"/>
                </a:lnTo>
                <a:lnTo>
                  <a:pt x="3183952" y="5006166"/>
                </a:lnTo>
                <a:close/>
                <a:moveTo>
                  <a:pt x="190221" y="5006166"/>
                </a:moveTo>
                <a:lnTo>
                  <a:pt x="190221" y="5185743"/>
                </a:lnTo>
                <a:lnTo>
                  <a:pt x="2997602" y="5185743"/>
                </a:lnTo>
                <a:lnTo>
                  <a:pt x="2997602" y="5006166"/>
                </a:lnTo>
                <a:close/>
                <a:moveTo>
                  <a:pt x="9193444" y="3524503"/>
                </a:moveTo>
                <a:lnTo>
                  <a:pt x="9193444" y="4998966"/>
                </a:lnTo>
                <a:lnTo>
                  <a:pt x="12001406" y="4998966"/>
                </a:lnTo>
                <a:lnTo>
                  <a:pt x="12001406" y="3524503"/>
                </a:lnTo>
                <a:close/>
                <a:moveTo>
                  <a:pt x="9006666" y="3524503"/>
                </a:moveTo>
                <a:lnTo>
                  <a:pt x="9006666" y="4998966"/>
                </a:lnTo>
                <a:lnTo>
                  <a:pt x="9186244" y="4998966"/>
                </a:lnTo>
                <a:lnTo>
                  <a:pt x="9186244" y="3524503"/>
                </a:lnTo>
                <a:close/>
                <a:moveTo>
                  <a:pt x="6191504" y="3524503"/>
                </a:moveTo>
                <a:lnTo>
                  <a:pt x="6191504" y="4998966"/>
                </a:lnTo>
                <a:lnTo>
                  <a:pt x="8999466" y="4998966"/>
                </a:lnTo>
                <a:lnTo>
                  <a:pt x="8999466" y="3524503"/>
                </a:lnTo>
                <a:close/>
                <a:moveTo>
                  <a:pt x="6006316" y="3524503"/>
                </a:moveTo>
                <a:lnTo>
                  <a:pt x="6006316" y="4998966"/>
                </a:lnTo>
                <a:lnTo>
                  <a:pt x="6184304" y="4998966"/>
                </a:lnTo>
                <a:lnTo>
                  <a:pt x="6184304" y="3524503"/>
                </a:lnTo>
                <a:close/>
                <a:moveTo>
                  <a:pt x="3191152" y="3524503"/>
                </a:moveTo>
                <a:lnTo>
                  <a:pt x="3191152" y="4998966"/>
                </a:lnTo>
                <a:lnTo>
                  <a:pt x="5999116" y="4998966"/>
                </a:lnTo>
                <a:lnTo>
                  <a:pt x="5999116" y="3524503"/>
                </a:lnTo>
                <a:close/>
                <a:moveTo>
                  <a:pt x="3004803" y="3524503"/>
                </a:moveTo>
                <a:lnTo>
                  <a:pt x="3004803" y="4998966"/>
                </a:lnTo>
                <a:lnTo>
                  <a:pt x="3183952" y="4998966"/>
                </a:lnTo>
                <a:lnTo>
                  <a:pt x="3183952" y="3524503"/>
                </a:lnTo>
                <a:close/>
                <a:moveTo>
                  <a:pt x="190221" y="3524503"/>
                </a:moveTo>
                <a:lnTo>
                  <a:pt x="190221" y="4998966"/>
                </a:lnTo>
                <a:lnTo>
                  <a:pt x="2997602" y="4998966"/>
                </a:lnTo>
                <a:lnTo>
                  <a:pt x="2997602" y="3524503"/>
                </a:lnTo>
                <a:close/>
                <a:moveTo>
                  <a:pt x="9193444" y="3339315"/>
                </a:moveTo>
                <a:lnTo>
                  <a:pt x="9193444" y="3517303"/>
                </a:lnTo>
                <a:lnTo>
                  <a:pt x="12001406" y="3517303"/>
                </a:lnTo>
                <a:lnTo>
                  <a:pt x="12001406" y="3339315"/>
                </a:lnTo>
                <a:close/>
                <a:moveTo>
                  <a:pt x="9006666" y="3339315"/>
                </a:moveTo>
                <a:lnTo>
                  <a:pt x="9006666" y="3517303"/>
                </a:lnTo>
                <a:lnTo>
                  <a:pt x="9186244" y="3517303"/>
                </a:lnTo>
                <a:lnTo>
                  <a:pt x="9186244" y="3339315"/>
                </a:lnTo>
                <a:close/>
                <a:moveTo>
                  <a:pt x="6191504" y="3339315"/>
                </a:moveTo>
                <a:lnTo>
                  <a:pt x="6191504" y="3517303"/>
                </a:lnTo>
                <a:lnTo>
                  <a:pt x="8999466" y="3517303"/>
                </a:lnTo>
                <a:lnTo>
                  <a:pt x="8999466" y="3339315"/>
                </a:lnTo>
                <a:close/>
                <a:moveTo>
                  <a:pt x="6006316" y="3339315"/>
                </a:moveTo>
                <a:lnTo>
                  <a:pt x="6006316" y="3517303"/>
                </a:lnTo>
                <a:lnTo>
                  <a:pt x="6184304" y="3517303"/>
                </a:lnTo>
                <a:lnTo>
                  <a:pt x="6184304" y="3339315"/>
                </a:lnTo>
                <a:close/>
                <a:moveTo>
                  <a:pt x="3191152" y="3339315"/>
                </a:moveTo>
                <a:lnTo>
                  <a:pt x="3191152" y="3517303"/>
                </a:lnTo>
                <a:lnTo>
                  <a:pt x="5999116" y="3517303"/>
                </a:lnTo>
                <a:lnTo>
                  <a:pt x="5999116" y="3339315"/>
                </a:lnTo>
                <a:close/>
                <a:moveTo>
                  <a:pt x="3004803" y="3339315"/>
                </a:moveTo>
                <a:lnTo>
                  <a:pt x="3004803" y="3517303"/>
                </a:lnTo>
                <a:lnTo>
                  <a:pt x="3183952" y="3517303"/>
                </a:lnTo>
                <a:lnTo>
                  <a:pt x="3183952" y="3339315"/>
                </a:lnTo>
                <a:close/>
                <a:moveTo>
                  <a:pt x="190221" y="3339315"/>
                </a:moveTo>
                <a:lnTo>
                  <a:pt x="190221" y="3517303"/>
                </a:lnTo>
                <a:lnTo>
                  <a:pt x="2997602" y="3517303"/>
                </a:lnTo>
                <a:lnTo>
                  <a:pt x="2997602" y="3339315"/>
                </a:lnTo>
                <a:close/>
                <a:moveTo>
                  <a:pt x="9193444" y="1859240"/>
                </a:moveTo>
                <a:lnTo>
                  <a:pt x="9193444" y="3332115"/>
                </a:lnTo>
                <a:lnTo>
                  <a:pt x="12001406" y="3332115"/>
                </a:lnTo>
                <a:lnTo>
                  <a:pt x="12001406" y="1859240"/>
                </a:lnTo>
                <a:close/>
                <a:moveTo>
                  <a:pt x="9006666" y="1859240"/>
                </a:moveTo>
                <a:lnTo>
                  <a:pt x="9006666" y="3332115"/>
                </a:lnTo>
                <a:lnTo>
                  <a:pt x="9186244" y="3332115"/>
                </a:lnTo>
                <a:lnTo>
                  <a:pt x="9186244" y="1859240"/>
                </a:lnTo>
                <a:close/>
                <a:moveTo>
                  <a:pt x="6191504" y="1859240"/>
                </a:moveTo>
                <a:lnTo>
                  <a:pt x="6191504" y="3332115"/>
                </a:lnTo>
                <a:lnTo>
                  <a:pt x="8999466" y="3332115"/>
                </a:lnTo>
                <a:lnTo>
                  <a:pt x="8999466" y="1859240"/>
                </a:lnTo>
                <a:close/>
                <a:moveTo>
                  <a:pt x="6006316" y="1859240"/>
                </a:moveTo>
                <a:lnTo>
                  <a:pt x="6006316" y="3332115"/>
                </a:lnTo>
                <a:lnTo>
                  <a:pt x="6184304" y="3332115"/>
                </a:lnTo>
                <a:lnTo>
                  <a:pt x="6184304" y="1859240"/>
                </a:lnTo>
                <a:close/>
                <a:moveTo>
                  <a:pt x="3191152" y="1859240"/>
                </a:moveTo>
                <a:lnTo>
                  <a:pt x="3191152" y="3332115"/>
                </a:lnTo>
                <a:lnTo>
                  <a:pt x="5999116" y="3332115"/>
                </a:lnTo>
                <a:lnTo>
                  <a:pt x="5999116" y="1859240"/>
                </a:lnTo>
                <a:close/>
                <a:moveTo>
                  <a:pt x="3004803" y="1859240"/>
                </a:moveTo>
                <a:lnTo>
                  <a:pt x="3004803" y="3332115"/>
                </a:lnTo>
                <a:lnTo>
                  <a:pt x="3183952" y="3332115"/>
                </a:lnTo>
                <a:lnTo>
                  <a:pt x="3183952" y="1859240"/>
                </a:lnTo>
                <a:close/>
                <a:moveTo>
                  <a:pt x="190221" y="1859240"/>
                </a:moveTo>
                <a:lnTo>
                  <a:pt x="190221" y="3332115"/>
                </a:lnTo>
                <a:lnTo>
                  <a:pt x="2997602" y="3332115"/>
                </a:lnTo>
                <a:lnTo>
                  <a:pt x="2997602" y="1859240"/>
                </a:lnTo>
                <a:close/>
                <a:moveTo>
                  <a:pt x="9193444" y="1671302"/>
                </a:moveTo>
                <a:lnTo>
                  <a:pt x="9193444" y="1852040"/>
                </a:lnTo>
                <a:lnTo>
                  <a:pt x="12001406" y="1852040"/>
                </a:lnTo>
                <a:lnTo>
                  <a:pt x="12001406" y="1671302"/>
                </a:lnTo>
                <a:close/>
                <a:moveTo>
                  <a:pt x="9006666" y="1671302"/>
                </a:moveTo>
                <a:lnTo>
                  <a:pt x="9006666" y="1852040"/>
                </a:lnTo>
                <a:lnTo>
                  <a:pt x="9186244" y="1852040"/>
                </a:lnTo>
                <a:lnTo>
                  <a:pt x="9186244" y="1671302"/>
                </a:lnTo>
                <a:close/>
                <a:moveTo>
                  <a:pt x="6191504" y="1671302"/>
                </a:moveTo>
                <a:lnTo>
                  <a:pt x="6191504" y="1852040"/>
                </a:lnTo>
                <a:lnTo>
                  <a:pt x="8999466" y="1852040"/>
                </a:lnTo>
                <a:lnTo>
                  <a:pt x="8999466" y="1671302"/>
                </a:lnTo>
                <a:close/>
                <a:moveTo>
                  <a:pt x="6006316" y="1671302"/>
                </a:moveTo>
                <a:lnTo>
                  <a:pt x="6006316" y="1852040"/>
                </a:lnTo>
                <a:lnTo>
                  <a:pt x="6184304" y="1852040"/>
                </a:lnTo>
                <a:lnTo>
                  <a:pt x="6184304" y="1671302"/>
                </a:lnTo>
                <a:close/>
                <a:moveTo>
                  <a:pt x="3191152" y="1671302"/>
                </a:moveTo>
                <a:lnTo>
                  <a:pt x="3191152" y="1852040"/>
                </a:lnTo>
                <a:lnTo>
                  <a:pt x="5999116" y="1852040"/>
                </a:lnTo>
                <a:lnTo>
                  <a:pt x="5999116" y="1671302"/>
                </a:lnTo>
                <a:close/>
                <a:moveTo>
                  <a:pt x="3004803" y="1671302"/>
                </a:moveTo>
                <a:lnTo>
                  <a:pt x="3004803" y="1852040"/>
                </a:lnTo>
                <a:lnTo>
                  <a:pt x="3183952" y="1852040"/>
                </a:lnTo>
                <a:lnTo>
                  <a:pt x="3183952" y="1671302"/>
                </a:lnTo>
                <a:close/>
                <a:moveTo>
                  <a:pt x="190221" y="1671302"/>
                </a:moveTo>
                <a:lnTo>
                  <a:pt x="190221" y="1852040"/>
                </a:lnTo>
                <a:lnTo>
                  <a:pt x="2997602" y="1852040"/>
                </a:lnTo>
                <a:lnTo>
                  <a:pt x="2997602" y="1671302"/>
                </a:lnTo>
                <a:close/>
                <a:moveTo>
                  <a:pt x="9193444" y="190219"/>
                </a:moveTo>
                <a:lnTo>
                  <a:pt x="9193444" y="1664102"/>
                </a:lnTo>
                <a:lnTo>
                  <a:pt x="12001406" y="1664102"/>
                </a:lnTo>
                <a:lnTo>
                  <a:pt x="12001406" y="190219"/>
                </a:lnTo>
                <a:close/>
                <a:moveTo>
                  <a:pt x="9006666" y="190219"/>
                </a:moveTo>
                <a:lnTo>
                  <a:pt x="9006666" y="1664102"/>
                </a:lnTo>
                <a:lnTo>
                  <a:pt x="9186244" y="1664102"/>
                </a:lnTo>
                <a:lnTo>
                  <a:pt x="9186244" y="190219"/>
                </a:lnTo>
                <a:close/>
                <a:moveTo>
                  <a:pt x="6191504" y="190219"/>
                </a:moveTo>
                <a:lnTo>
                  <a:pt x="6191504" y="1664102"/>
                </a:lnTo>
                <a:lnTo>
                  <a:pt x="8999466" y="1664102"/>
                </a:lnTo>
                <a:lnTo>
                  <a:pt x="8999466" y="190219"/>
                </a:lnTo>
                <a:close/>
                <a:moveTo>
                  <a:pt x="6006316" y="190219"/>
                </a:moveTo>
                <a:lnTo>
                  <a:pt x="6006316" y="1664102"/>
                </a:lnTo>
                <a:lnTo>
                  <a:pt x="6184304" y="1664102"/>
                </a:lnTo>
                <a:lnTo>
                  <a:pt x="6184304" y="190219"/>
                </a:lnTo>
                <a:close/>
                <a:moveTo>
                  <a:pt x="3191152" y="190219"/>
                </a:moveTo>
                <a:lnTo>
                  <a:pt x="3191152" y="1664102"/>
                </a:lnTo>
                <a:lnTo>
                  <a:pt x="5999116" y="1664102"/>
                </a:lnTo>
                <a:lnTo>
                  <a:pt x="5999116" y="190219"/>
                </a:lnTo>
                <a:close/>
                <a:moveTo>
                  <a:pt x="3004803" y="190219"/>
                </a:moveTo>
                <a:lnTo>
                  <a:pt x="3004803" y="1664102"/>
                </a:lnTo>
                <a:lnTo>
                  <a:pt x="3183952" y="1664102"/>
                </a:lnTo>
                <a:lnTo>
                  <a:pt x="3183952" y="190219"/>
                </a:lnTo>
                <a:close/>
                <a:moveTo>
                  <a:pt x="190221" y="190219"/>
                </a:moveTo>
                <a:lnTo>
                  <a:pt x="190221" y="1664102"/>
                </a:lnTo>
                <a:lnTo>
                  <a:pt x="2997602" y="1664102"/>
                </a:lnTo>
                <a:lnTo>
                  <a:pt x="2997602" y="190219"/>
                </a:lnTo>
                <a:close/>
                <a:moveTo>
                  <a:pt x="183021" y="0"/>
                </a:moveTo>
                <a:lnTo>
                  <a:pt x="190221" y="0"/>
                </a:lnTo>
                <a:lnTo>
                  <a:pt x="190221" y="183019"/>
                </a:lnTo>
                <a:lnTo>
                  <a:pt x="2997602" y="183019"/>
                </a:lnTo>
                <a:lnTo>
                  <a:pt x="2997602" y="0"/>
                </a:lnTo>
                <a:lnTo>
                  <a:pt x="3004803" y="0"/>
                </a:lnTo>
                <a:lnTo>
                  <a:pt x="3004803" y="183019"/>
                </a:lnTo>
                <a:lnTo>
                  <a:pt x="3183952" y="183019"/>
                </a:lnTo>
                <a:lnTo>
                  <a:pt x="3183952" y="0"/>
                </a:lnTo>
                <a:lnTo>
                  <a:pt x="3191152" y="0"/>
                </a:lnTo>
                <a:lnTo>
                  <a:pt x="3191152" y="183019"/>
                </a:lnTo>
                <a:lnTo>
                  <a:pt x="5999116" y="183019"/>
                </a:lnTo>
                <a:lnTo>
                  <a:pt x="5999116" y="0"/>
                </a:lnTo>
                <a:lnTo>
                  <a:pt x="6006316" y="0"/>
                </a:lnTo>
                <a:lnTo>
                  <a:pt x="6006316" y="183019"/>
                </a:lnTo>
                <a:lnTo>
                  <a:pt x="6184304" y="183019"/>
                </a:lnTo>
                <a:lnTo>
                  <a:pt x="6184304" y="0"/>
                </a:lnTo>
                <a:lnTo>
                  <a:pt x="6191504" y="0"/>
                </a:lnTo>
                <a:lnTo>
                  <a:pt x="6191504" y="183019"/>
                </a:lnTo>
                <a:lnTo>
                  <a:pt x="8999466" y="183019"/>
                </a:lnTo>
                <a:lnTo>
                  <a:pt x="8999466" y="0"/>
                </a:lnTo>
                <a:lnTo>
                  <a:pt x="9006666" y="0"/>
                </a:lnTo>
                <a:lnTo>
                  <a:pt x="9006666" y="183019"/>
                </a:lnTo>
                <a:lnTo>
                  <a:pt x="9186244" y="183019"/>
                </a:lnTo>
                <a:lnTo>
                  <a:pt x="9186244" y="1"/>
                </a:lnTo>
                <a:lnTo>
                  <a:pt x="9193444" y="1"/>
                </a:lnTo>
                <a:lnTo>
                  <a:pt x="9193444" y="183019"/>
                </a:lnTo>
                <a:lnTo>
                  <a:pt x="12001406" y="183019"/>
                </a:lnTo>
                <a:lnTo>
                  <a:pt x="12001406" y="1"/>
                </a:lnTo>
                <a:lnTo>
                  <a:pt x="12008606" y="1"/>
                </a:lnTo>
                <a:lnTo>
                  <a:pt x="12008606" y="183019"/>
                </a:lnTo>
                <a:lnTo>
                  <a:pt x="12193200" y="183019"/>
                </a:lnTo>
                <a:lnTo>
                  <a:pt x="12193200" y="190219"/>
                </a:lnTo>
                <a:lnTo>
                  <a:pt x="12008606" y="190219"/>
                </a:lnTo>
                <a:lnTo>
                  <a:pt x="12008606" y="1664102"/>
                </a:lnTo>
                <a:lnTo>
                  <a:pt x="12193200" y="1664102"/>
                </a:lnTo>
                <a:lnTo>
                  <a:pt x="12193200" y="1671302"/>
                </a:lnTo>
                <a:lnTo>
                  <a:pt x="12008606" y="1671302"/>
                </a:lnTo>
                <a:lnTo>
                  <a:pt x="12008606" y="1852040"/>
                </a:lnTo>
                <a:lnTo>
                  <a:pt x="12193200" y="1852040"/>
                </a:lnTo>
                <a:lnTo>
                  <a:pt x="12193200" y="1859240"/>
                </a:lnTo>
                <a:lnTo>
                  <a:pt x="12008606" y="1859240"/>
                </a:lnTo>
                <a:lnTo>
                  <a:pt x="12008606" y="3332115"/>
                </a:lnTo>
                <a:lnTo>
                  <a:pt x="12193200" y="3332115"/>
                </a:lnTo>
                <a:lnTo>
                  <a:pt x="12193200" y="3339315"/>
                </a:lnTo>
                <a:lnTo>
                  <a:pt x="12008606" y="3339315"/>
                </a:lnTo>
                <a:lnTo>
                  <a:pt x="12008606" y="3517303"/>
                </a:lnTo>
                <a:lnTo>
                  <a:pt x="12193200" y="3517303"/>
                </a:lnTo>
                <a:lnTo>
                  <a:pt x="12193200" y="3524503"/>
                </a:lnTo>
                <a:lnTo>
                  <a:pt x="12008606" y="3524503"/>
                </a:lnTo>
                <a:lnTo>
                  <a:pt x="12008606" y="4998966"/>
                </a:lnTo>
                <a:lnTo>
                  <a:pt x="12193200" y="4998966"/>
                </a:lnTo>
                <a:lnTo>
                  <a:pt x="12193200" y="5006166"/>
                </a:lnTo>
                <a:lnTo>
                  <a:pt x="12008606" y="5006166"/>
                </a:lnTo>
                <a:lnTo>
                  <a:pt x="12008606" y="5185743"/>
                </a:lnTo>
                <a:lnTo>
                  <a:pt x="12193200" y="5185743"/>
                </a:lnTo>
                <a:lnTo>
                  <a:pt x="12193200" y="5192943"/>
                </a:lnTo>
                <a:lnTo>
                  <a:pt x="12008606" y="5192943"/>
                </a:lnTo>
                <a:lnTo>
                  <a:pt x="12008606" y="6668993"/>
                </a:lnTo>
                <a:lnTo>
                  <a:pt x="12193200" y="6668993"/>
                </a:lnTo>
                <a:lnTo>
                  <a:pt x="12193200" y="6676193"/>
                </a:lnTo>
                <a:lnTo>
                  <a:pt x="12008606" y="6676193"/>
                </a:lnTo>
                <a:lnTo>
                  <a:pt x="12008606" y="6857999"/>
                </a:lnTo>
                <a:lnTo>
                  <a:pt x="12001406" y="6857999"/>
                </a:lnTo>
                <a:lnTo>
                  <a:pt x="12001406" y="6676193"/>
                </a:lnTo>
                <a:lnTo>
                  <a:pt x="9193444" y="6676193"/>
                </a:lnTo>
                <a:lnTo>
                  <a:pt x="9193444" y="6857999"/>
                </a:lnTo>
                <a:lnTo>
                  <a:pt x="9186244" y="6857999"/>
                </a:lnTo>
                <a:lnTo>
                  <a:pt x="9186244" y="6676193"/>
                </a:lnTo>
                <a:lnTo>
                  <a:pt x="9006666" y="6676193"/>
                </a:lnTo>
                <a:lnTo>
                  <a:pt x="9006666" y="6857999"/>
                </a:lnTo>
                <a:lnTo>
                  <a:pt x="8999466" y="6857999"/>
                </a:lnTo>
                <a:lnTo>
                  <a:pt x="8999466" y="6676193"/>
                </a:lnTo>
                <a:lnTo>
                  <a:pt x="6191504" y="6676193"/>
                </a:lnTo>
                <a:lnTo>
                  <a:pt x="6191504" y="6857999"/>
                </a:lnTo>
                <a:lnTo>
                  <a:pt x="6184304" y="6857999"/>
                </a:lnTo>
                <a:lnTo>
                  <a:pt x="6184304" y="6676193"/>
                </a:lnTo>
                <a:lnTo>
                  <a:pt x="6006316" y="6676193"/>
                </a:lnTo>
                <a:lnTo>
                  <a:pt x="6006316" y="6857999"/>
                </a:lnTo>
                <a:lnTo>
                  <a:pt x="5999116" y="6857999"/>
                </a:lnTo>
                <a:lnTo>
                  <a:pt x="5999116" y="6676193"/>
                </a:lnTo>
                <a:lnTo>
                  <a:pt x="3191152" y="6676193"/>
                </a:lnTo>
                <a:lnTo>
                  <a:pt x="3191152" y="6857999"/>
                </a:lnTo>
                <a:lnTo>
                  <a:pt x="3183952" y="6857999"/>
                </a:lnTo>
                <a:lnTo>
                  <a:pt x="3183952" y="6676193"/>
                </a:lnTo>
                <a:lnTo>
                  <a:pt x="3004803" y="6676193"/>
                </a:lnTo>
                <a:lnTo>
                  <a:pt x="3004803" y="6857999"/>
                </a:lnTo>
                <a:lnTo>
                  <a:pt x="2997602" y="6857999"/>
                </a:lnTo>
                <a:lnTo>
                  <a:pt x="2997602" y="6676193"/>
                </a:lnTo>
                <a:lnTo>
                  <a:pt x="190221" y="6676193"/>
                </a:lnTo>
                <a:lnTo>
                  <a:pt x="190221" y="6857999"/>
                </a:lnTo>
                <a:lnTo>
                  <a:pt x="183021" y="6857999"/>
                </a:lnTo>
                <a:lnTo>
                  <a:pt x="183021" y="6676193"/>
                </a:lnTo>
                <a:lnTo>
                  <a:pt x="0" y="6676193"/>
                </a:lnTo>
                <a:lnTo>
                  <a:pt x="0" y="6668993"/>
                </a:lnTo>
                <a:lnTo>
                  <a:pt x="183021" y="6668993"/>
                </a:lnTo>
                <a:lnTo>
                  <a:pt x="183021" y="5192943"/>
                </a:lnTo>
                <a:lnTo>
                  <a:pt x="0" y="5192943"/>
                </a:lnTo>
                <a:lnTo>
                  <a:pt x="0" y="5185743"/>
                </a:lnTo>
                <a:lnTo>
                  <a:pt x="183021" y="5185743"/>
                </a:lnTo>
                <a:lnTo>
                  <a:pt x="183021" y="5006166"/>
                </a:lnTo>
                <a:lnTo>
                  <a:pt x="1" y="5006166"/>
                </a:lnTo>
                <a:lnTo>
                  <a:pt x="1" y="4998966"/>
                </a:lnTo>
                <a:lnTo>
                  <a:pt x="183021" y="4998966"/>
                </a:lnTo>
                <a:lnTo>
                  <a:pt x="183021" y="3524503"/>
                </a:lnTo>
                <a:lnTo>
                  <a:pt x="1" y="3524503"/>
                </a:lnTo>
                <a:lnTo>
                  <a:pt x="1" y="3517303"/>
                </a:lnTo>
                <a:lnTo>
                  <a:pt x="183021" y="3517303"/>
                </a:lnTo>
                <a:lnTo>
                  <a:pt x="183021" y="3339315"/>
                </a:lnTo>
                <a:lnTo>
                  <a:pt x="1" y="3339315"/>
                </a:lnTo>
                <a:lnTo>
                  <a:pt x="1" y="3332115"/>
                </a:lnTo>
                <a:lnTo>
                  <a:pt x="183021" y="3332115"/>
                </a:lnTo>
                <a:lnTo>
                  <a:pt x="183021" y="1859240"/>
                </a:lnTo>
                <a:lnTo>
                  <a:pt x="1" y="1859240"/>
                </a:lnTo>
                <a:lnTo>
                  <a:pt x="1" y="1852040"/>
                </a:lnTo>
                <a:lnTo>
                  <a:pt x="183021" y="1852040"/>
                </a:lnTo>
                <a:lnTo>
                  <a:pt x="183021" y="1671302"/>
                </a:lnTo>
                <a:lnTo>
                  <a:pt x="1" y="1671302"/>
                </a:lnTo>
                <a:lnTo>
                  <a:pt x="1" y="1664102"/>
                </a:lnTo>
                <a:lnTo>
                  <a:pt x="183021" y="1664102"/>
                </a:lnTo>
                <a:lnTo>
                  <a:pt x="183021" y="190219"/>
                </a:lnTo>
                <a:lnTo>
                  <a:pt x="1" y="190219"/>
                </a:lnTo>
                <a:lnTo>
                  <a:pt x="1" y="183019"/>
                </a:lnTo>
                <a:lnTo>
                  <a:pt x="183021" y="1830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1" name="Logo">
            <a:extLst>
              <a:ext uri="{FF2B5EF4-FFF2-40B4-BE49-F238E27FC236}">
                <a16:creationId xmlns:a16="http://schemas.microsoft.com/office/drawing/2014/main" id="{C5441F9B-1854-D9BD-741A-71B0CB02280A}"/>
              </a:ext>
            </a:extLst>
          </p:cNvPr>
          <p:cNvSpPr/>
          <p:nvPr userDrawn="1"/>
        </p:nvSpPr>
        <p:spPr>
          <a:xfrm>
            <a:off x="190502" y="6556701"/>
            <a:ext cx="936626" cy="142550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rgbClr val="141E1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1180" y="0"/>
            <a:ext cx="8997756" cy="2603501"/>
          </a:xfrm>
        </p:spPr>
        <p:txBody>
          <a:bodyPr lIns="198000" tIns="144000" bIns="0" anchor="t"/>
          <a:lstStyle>
            <a:lvl1pPr algn="l">
              <a:lnSpc>
                <a:spcPct val="86000"/>
              </a:lnSpc>
              <a:defRPr sz="63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B4E9833-0B18-BA78-C50B-350C1656D1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00750" y="3335337"/>
            <a:ext cx="6191250" cy="1854199"/>
          </a:xfrm>
        </p:spPr>
        <p:txBody>
          <a:bodyPr lIns="198000" tIns="126000" rIns="180000" bIns="12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tabLst/>
              <a:defRPr sz="2400" b="0">
                <a:solidFill>
                  <a:schemeClr val="tx1"/>
                </a:solidFill>
              </a:defRPr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5" name="Box">
            <a:extLst>
              <a:ext uri="{FF2B5EF4-FFF2-40B4-BE49-F238E27FC236}">
                <a16:creationId xmlns:a16="http://schemas.microsoft.com/office/drawing/2014/main" id="{03A0F438-4088-5AAB-159E-9333B609A02F}"/>
              </a:ext>
            </a:extLst>
          </p:cNvPr>
          <p:cNvSpPr/>
          <p:nvPr userDrawn="1"/>
        </p:nvSpPr>
        <p:spPr>
          <a:xfrm>
            <a:off x="6000750" y="3335338"/>
            <a:ext cx="187325" cy="1873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7" name="Box">
            <a:extLst>
              <a:ext uri="{FF2B5EF4-FFF2-40B4-BE49-F238E27FC236}">
                <a16:creationId xmlns:a16="http://schemas.microsoft.com/office/drawing/2014/main" id="{56974EA7-F7BD-1941-D933-C92C4666FD27}"/>
              </a:ext>
            </a:extLst>
          </p:cNvPr>
          <p:cNvSpPr/>
          <p:nvPr userDrawn="1"/>
        </p:nvSpPr>
        <p:spPr>
          <a:xfrm>
            <a:off x="6000750" y="5002212"/>
            <a:ext cx="187325" cy="1873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6" name="Box">
            <a:extLst>
              <a:ext uri="{FF2B5EF4-FFF2-40B4-BE49-F238E27FC236}">
                <a16:creationId xmlns:a16="http://schemas.microsoft.com/office/drawing/2014/main" id="{66A3D3DA-0B49-90D3-34F9-7D9680003524}"/>
              </a:ext>
            </a:extLst>
          </p:cNvPr>
          <p:cNvSpPr/>
          <p:nvPr userDrawn="1"/>
        </p:nvSpPr>
        <p:spPr>
          <a:xfrm>
            <a:off x="12004675" y="3335339"/>
            <a:ext cx="187325" cy="1873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8" name="Box">
            <a:extLst>
              <a:ext uri="{FF2B5EF4-FFF2-40B4-BE49-F238E27FC236}">
                <a16:creationId xmlns:a16="http://schemas.microsoft.com/office/drawing/2014/main" id="{9A49D4CB-D021-8272-A5EA-4155D0714E00}"/>
              </a:ext>
            </a:extLst>
          </p:cNvPr>
          <p:cNvSpPr/>
          <p:nvPr userDrawn="1"/>
        </p:nvSpPr>
        <p:spPr>
          <a:xfrm>
            <a:off x="12007056" y="5002213"/>
            <a:ext cx="187325" cy="1873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96D470-D4D1-210D-7665-C74903C53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5346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0">
          <p15:clr>
            <a:srgbClr val="A4A3A4"/>
          </p15:clr>
        </p15:guide>
        <p15:guide id="2" orient="horz" pos="1168">
          <p15:clr>
            <a:srgbClr val="A4A3A4"/>
          </p15:clr>
        </p15:guide>
        <p15:guide id="3" orient="horz" pos="2101">
          <p15:clr>
            <a:srgbClr val="A4A3A4"/>
          </p15:clr>
        </p15:guide>
        <p15:guide id="4" orient="horz" pos="2218">
          <p15:clr>
            <a:srgbClr val="A4A3A4"/>
          </p15:clr>
        </p15:guide>
        <p15:guide id="5" orient="horz" pos="3151">
          <p15:clr>
            <a:srgbClr val="A4A3A4"/>
          </p15:clr>
        </p15:guide>
        <p15:guide id="6" orient="horz" pos="3269">
          <p15:clr>
            <a:srgbClr val="A4A3A4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w.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uide">
            <a:extLst>
              <a:ext uri="{FF2B5EF4-FFF2-40B4-BE49-F238E27FC236}">
                <a16:creationId xmlns:a16="http://schemas.microsoft.com/office/drawing/2014/main" id="{6D6B2C76-67F7-58FC-D140-3C131A126DFA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2587316" y="-1"/>
            <a:ext cx="2605059" cy="4512011"/>
            <a:chOff x="12587316" y="-1"/>
            <a:chExt cx="2605059" cy="451201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62CA790-1DBB-DA42-8FF9-48AD53446E9C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597199" y="524477"/>
              <a:ext cx="725714" cy="664212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BF53BD6-003B-D4FC-4624-078B26A2EFD3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98400" y="-1"/>
              <a:ext cx="160300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How to insert picture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FE13468-DA97-5B8D-6CF7-33DE06B42DD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90859"/>
              <a:ext cx="239007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0" dirty="0">
                  <a:solidFill>
                    <a:schemeClr val="bg1"/>
                  </a:solidFill>
                </a:rPr>
                <a:t>Click on icon and select image 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901F8357-A60E-13FA-79E6-1290D752016B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 rotWithShape="1">
            <a:blip r:embed="rId3"/>
            <a:srcRect t="58157" r="3019" b="37657"/>
            <a:stretch/>
          </p:blipFill>
          <p:spPr>
            <a:xfrm>
              <a:off x="12597199" y="1988288"/>
              <a:ext cx="2559789" cy="279658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854E54D-A37D-10A5-328F-012D1D0B2238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97199" y="1381404"/>
              <a:ext cx="255978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 b="0" dirty="0">
                  <a:solidFill>
                    <a:schemeClr val="bg1"/>
                  </a:solidFill>
                </a:rPr>
                <a:t>Once you have inserted image, right click on it and select option </a:t>
              </a:r>
              <a:br>
                <a:rPr lang="en-GB" sz="1200" b="0" dirty="0">
                  <a:solidFill>
                    <a:schemeClr val="bg1"/>
                  </a:solidFill>
                </a:rPr>
              </a:br>
              <a:r>
                <a:rPr lang="en-GB" sz="1200" b="1" dirty="0">
                  <a:solidFill>
                    <a:schemeClr val="bg1"/>
                  </a:solidFill>
                </a:rPr>
                <a:t>Send to Back</a:t>
              </a:r>
              <a:endParaRPr lang="en-GB" sz="1200" b="0" dirty="0">
                <a:solidFill>
                  <a:schemeClr val="bg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4849087-ED75-C9CE-5B37-B81A3C732A69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656615"/>
              <a:ext cx="173444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How to change picture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7AC9CAF-56DA-0FC2-B120-D99E822DE7CA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947475"/>
              <a:ext cx="2390078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 b="0" dirty="0">
                  <a:solidFill>
                    <a:schemeClr val="bg1"/>
                  </a:solidFill>
                </a:rPr>
                <a:t>Click on the frame of slide and select picture</a:t>
              </a:r>
              <a:br>
                <a:rPr lang="en-GB" sz="1200" b="0" dirty="0">
                  <a:solidFill>
                    <a:schemeClr val="bg1"/>
                  </a:solidFill>
                </a:rPr>
              </a:br>
              <a:br>
                <a:rPr lang="en-GB" sz="1200" b="0" dirty="0">
                  <a:solidFill>
                    <a:schemeClr val="bg1"/>
                  </a:solidFill>
                </a:rPr>
              </a:br>
              <a:r>
                <a:rPr lang="en-GB" sz="1200" b="0" dirty="0">
                  <a:solidFill>
                    <a:schemeClr val="bg1"/>
                  </a:solidFill>
                </a:rPr>
                <a:t>Once you have selected image right click on it and select option</a:t>
              </a:r>
              <a:br>
                <a:rPr lang="en-GB" sz="1200" b="0" dirty="0">
                  <a:solidFill>
                    <a:schemeClr val="bg1"/>
                  </a:solidFill>
                </a:rPr>
              </a:br>
              <a:r>
                <a:rPr lang="en-GB" sz="1200" b="1" dirty="0">
                  <a:solidFill>
                    <a:schemeClr val="bg1"/>
                  </a:solidFill>
                </a:rPr>
                <a:t>Change picture</a:t>
              </a:r>
              <a:endParaRPr lang="en-GB" sz="1200" b="0" dirty="0">
                <a:solidFill>
                  <a:schemeClr val="bg1"/>
                </a:solidFill>
              </a:endParaRP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CD71379-BEAE-60BE-8789-7D9A107AEE49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2595999" y="4158512"/>
              <a:ext cx="2596376" cy="353498"/>
            </a:xfrm>
            <a:prstGeom prst="rect">
              <a:avLst/>
            </a:prstGeom>
          </p:spPr>
        </p:pic>
      </p:grpSp>
      <p:sp>
        <p:nvSpPr>
          <p:cNvPr id="3" name="Grid - freeform">
            <a:extLst>
              <a:ext uri="{FF2B5EF4-FFF2-40B4-BE49-F238E27FC236}">
                <a16:creationId xmlns:a16="http://schemas.microsoft.com/office/drawing/2014/main" id="{56288D53-3828-8189-203C-A78DA190D20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0" y="2"/>
            <a:ext cx="12192000" cy="6857998"/>
          </a:xfrm>
          <a:custGeom>
            <a:avLst/>
            <a:gdLst>
              <a:gd name="connsiteX0" fmla="*/ 9193444 w 12192000"/>
              <a:gd name="connsiteY0" fmla="*/ 5192943 h 6857998"/>
              <a:gd name="connsiteX1" fmla="*/ 9193444 w 12192000"/>
              <a:gd name="connsiteY1" fmla="*/ 6668993 h 6857998"/>
              <a:gd name="connsiteX2" fmla="*/ 12001406 w 12192000"/>
              <a:gd name="connsiteY2" fmla="*/ 6668993 h 6857998"/>
              <a:gd name="connsiteX3" fmla="*/ 12001406 w 12192000"/>
              <a:gd name="connsiteY3" fmla="*/ 5192943 h 6857998"/>
              <a:gd name="connsiteX4" fmla="*/ 9006666 w 12192000"/>
              <a:gd name="connsiteY4" fmla="*/ 5192943 h 6857998"/>
              <a:gd name="connsiteX5" fmla="*/ 9006666 w 12192000"/>
              <a:gd name="connsiteY5" fmla="*/ 6668993 h 6857998"/>
              <a:gd name="connsiteX6" fmla="*/ 9186244 w 12192000"/>
              <a:gd name="connsiteY6" fmla="*/ 6668993 h 6857998"/>
              <a:gd name="connsiteX7" fmla="*/ 9186244 w 12192000"/>
              <a:gd name="connsiteY7" fmla="*/ 5192943 h 6857998"/>
              <a:gd name="connsiteX8" fmla="*/ 6191504 w 12192000"/>
              <a:gd name="connsiteY8" fmla="*/ 5192943 h 6857998"/>
              <a:gd name="connsiteX9" fmla="*/ 6191504 w 12192000"/>
              <a:gd name="connsiteY9" fmla="*/ 6668993 h 6857998"/>
              <a:gd name="connsiteX10" fmla="*/ 8999466 w 12192000"/>
              <a:gd name="connsiteY10" fmla="*/ 6668993 h 6857998"/>
              <a:gd name="connsiteX11" fmla="*/ 8999466 w 12192000"/>
              <a:gd name="connsiteY11" fmla="*/ 5192943 h 6857998"/>
              <a:gd name="connsiteX12" fmla="*/ 6006316 w 12192000"/>
              <a:gd name="connsiteY12" fmla="*/ 5192943 h 6857998"/>
              <a:gd name="connsiteX13" fmla="*/ 6006316 w 12192000"/>
              <a:gd name="connsiteY13" fmla="*/ 6668993 h 6857998"/>
              <a:gd name="connsiteX14" fmla="*/ 6184304 w 12192000"/>
              <a:gd name="connsiteY14" fmla="*/ 6668993 h 6857998"/>
              <a:gd name="connsiteX15" fmla="*/ 6184304 w 12192000"/>
              <a:gd name="connsiteY15" fmla="*/ 5192943 h 6857998"/>
              <a:gd name="connsiteX16" fmla="*/ 3191152 w 12192000"/>
              <a:gd name="connsiteY16" fmla="*/ 5192943 h 6857998"/>
              <a:gd name="connsiteX17" fmla="*/ 3191152 w 12192000"/>
              <a:gd name="connsiteY17" fmla="*/ 6668993 h 6857998"/>
              <a:gd name="connsiteX18" fmla="*/ 5999116 w 12192000"/>
              <a:gd name="connsiteY18" fmla="*/ 6668993 h 6857998"/>
              <a:gd name="connsiteX19" fmla="*/ 5999116 w 12192000"/>
              <a:gd name="connsiteY19" fmla="*/ 5192943 h 6857998"/>
              <a:gd name="connsiteX20" fmla="*/ 3004803 w 12192000"/>
              <a:gd name="connsiteY20" fmla="*/ 5192943 h 6857998"/>
              <a:gd name="connsiteX21" fmla="*/ 3004803 w 12192000"/>
              <a:gd name="connsiteY21" fmla="*/ 6668993 h 6857998"/>
              <a:gd name="connsiteX22" fmla="*/ 3183952 w 12192000"/>
              <a:gd name="connsiteY22" fmla="*/ 6668993 h 6857998"/>
              <a:gd name="connsiteX23" fmla="*/ 3183952 w 12192000"/>
              <a:gd name="connsiteY23" fmla="*/ 5192943 h 6857998"/>
              <a:gd name="connsiteX24" fmla="*/ 190221 w 12192000"/>
              <a:gd name="connsiteY24" fmla="*/ 5192943 h 6857998"/>
              <a:gd name="connsiteX25" fmla="*/ 190221 w 12192000"/>
              <a:gd name="connsiteY25" fmla="*/ 6668993 h 6857998"/>
              <a:gd name="connsiteX26" fmla="*/ 2997602 w 12192000"/>
              <a:gd name="connsiteY26" fmla="*/ 6668993 h 6857998"/>
              <a:gd name="connsiteX27" fmla="*/ 2997602 w 12192000"/>
              <a:gd name="connsiteY27" fmla="*/ 5192943 h 6857998"/>
              <a:gd name="connsiteX28" fmla="*/ 9193444 w 12192000"/>
              <a:gd name="connsiteY28" fmla="*/ 5006166 h 6857998"/>
              <a:gd name="connsiteX29" fmla="*/ 9193444 w 12192000"/>
              <a:gd name="connsiteY29" fmla="*/ 5185743 h 6857998"/>
              <a:gd name="connsiteX30" fmla="*/ 12001406 w 12192000"/>
              <a:gd name="connsiteY30" fmla="*/ 5185743 h 6857998"/>
              <a:gd name="connsiteX31" fmla="*/ 12001406 w 12192000"/>
              <a:gd name="connsiteY31" fmla="*/ 5006166 h 6857998"/>
              <a:gd name="connsiteX32" fmla="*/ 9006666 w 12192000"/>
              <a:gd name="connsiteY32" fmla="*/ 5006166 h 6857998"/>
              <a:gd name="connsiteX33" fmla="*/ 9006666 w 12192000"/>
              <a:gd name="connsiteY33" fmla="*/ 5185743 h 6857998"/>
              <a:gd name="connsiteX34" fmla="*/ 9186244 w 12192000"/>
              <a:gd name="connsiteY34" fmla="*/ 5185743 h 6857998"/>
              <a:gd name="connsiteX35" fmla="*/ 9186244 w 12192000"/>
              <a:gd name="connsiteY35" fmla="*/ 5006166 h 6857998"/>
              <a:gd name="connsiteX36" fmla="*/ 6191504 w 12192000"/>
              <a:gd name="connsiteY36" fmla="*/ 5006166 h 6857998"/>
              <a:gd name="connsiteX37" fmla="*/ 6191504 w 12192000"/>
              <a:gd name="connsiteY37" fmla="*/ 5185743 h 6857998"/>
              <a:gd name="connsiteX38" fmla="*/ 8999466 w 12192000"/>
              <a:gd name="connsiteY38" fmla="*/ 5185743 h 6857998"/>
              <a:gd name="connsiteX39" fmla="*/ 8999466 w 12192000"/>
              <a:gd name="connsiteY39" fmla="*/ 5006166 h 6857998"/>
              <a:gd name="connsiteX40" fmla="*/ 6006316 w 12192000"/>
              <a:gd name="connsiteY40" fmla="*/ 5006166 h 6857998"/>
              <a:gd name="connsiteX41" fmla="*/ 6006316 w 12192000"/>
              <a:gd name="connsiteY41" fmla="*/ 5185743 h 6857998"/>
              <a:gd name="connsiteX42" fmla="*/ 6184304 w 12192000"/>
              <a:gd name="connsiteY42" fmla="*/ 5185743 h 6857998"/>
              <a:gd name="connsiteX43" fmla="*/ 6184304 w 12192000"/>
              <a:gd name="connsiteY43" fmla="*/ 5006166 h 6857998"/>
              <a:gd name="connsiteX44" fmla="*/ 3191152 w 12192000"/>
              <a:gd name="connsiteY44" fmla="*/ 5006166 h 6857998"/>
              <a:gd name="connsiteX45" fmla="*/ 3191152 w 12192000"/>
              <a:gd name="connsiteY45" fmla="*/ 5185743 h 6857998"/>
              <a:gd name="connsiteX46" fmla="*/ 5999116 w 12192000"/>
              <a:gd name="connsiteY46" fmla="*/ 5185743 h 6857998"/>
              <a:gd name="connsiteX47" fmla="*/ 5999116 w 12192000"/>
              <a:gd name="connsiteY47" fmla="*/ 5006166 h 6857998"/>
              <a:gd name="connsiteX48" fmla="*/ 3004803 w 12192000"/>
              <a:gd name="connsiteY48" fmla="*/ 5006166 h 6857998"/>
              <a:gd name="connsiteX49" fmla="*/ 3004803 w 12192000"/>
              <a:gd name="connsiteY49" fmla="*/ 5185743 h 6857998"/>
              <a:gd name="connsiteX50" fmla="*/ 3183952 w 12192000"/>
              <a:gd name="connsiteY50" fmla="*/ 5185743 h 6857998"/>
              <a:gd name="connsiteX51" fmla="*/ 3183952 w 12192000"/>
              <a:gd name="connsiteY51" fmla="*/ 5006166 h 6857998"/>
              <a:gd name="connsiteX52" fmla="*/ 190221 w 12192000"/>
              <a:gd name="connsiteY52" fmla="*/ 5006166 h 6857998"/>
              <a:gd name="connsiteX53" fmla="*/ 190221 w 12192000"/>
              <a:gd name="connsiteY53" fmla="*/ 5185743 h 6857998"/>
              <a:gd name="connsiteX54" fmla="*/ 2997602 w 12192000"/>
              <a:gd name="connsiteY54" fmla="*/ 5185743 h 6857998"/>
              <a:gd name="connsiteX55" fmla="*/ 2997602 w 12192000"/>
              <a:gd name="connsiteY55" fmla="*/ 5006166 h 6857998"/>
              <a:gd name="connsiteX56" fmla="*/ 9193444 w 12192000"/>
              <a:gd name="connsiteY56" fmla="*/ 3524503 h 6857998"/>
              <a:gd name="connsiteX57" fmla="*/ 9193444 w 12192000"/>
              <a:gd name="connsiteY57" fmla="*/ 4998966 h 6857998"/>
              <a:gd name="connsiteX58" fmla="*/ 12001406 w 12192000"/>
              <a:gd name="connsiteY58" fmla="*/ 4998966 h 6857998"/>
              <a:gd name="connsiteX59" fmla="*/ 12001406 w 12192000"/>
              <a:gd name="connsiteY59" fmla="*/ 3524503 h 6857998"/>
              <a:gd name="connsiteX60" fmla="*/ 9006666 w 12192000"/>
              <a:gd name="connsiteY60" fmla="*/ 3524503 h 6857998"/>
              <a:gd name="connsiteX61" fmla="*/ 9006666 w 12192000"/>
              <a:gd name="connsiteY61" fmla="*/ 4998966 h 6857998"/>
              <a:gd name="connsiteX62" fmla="*/ 9186244 w 12192000"/>
              <a:gd name="connsiteY62" fmla="*/ 4998966 h 6857998"/>
              <a:gd name="connsiteX63" fmla="*/ 9186244 w 12192000"/>
              <a:gd name="connsiteY63" fmla="*/ 3524503 h 6857998"/>
              <a:gd name="connsiteX64" fmla="*/ 6191504 w 12192000"/>
              <a:gd name="connsiteY64" fmla="*/ 3524503 h 6857998"/>
              <a:gd name="connsiteX65" fmla="*/ 6191504 w 12192000"/>
              <a:gd name="connsiteY65" fmla="*/ 4998966 h 6857998"/>
              <a:gd name="connsiteX66" fmla="*/ 8999466 w 12192000"/>
              <a:gd name="connsiteY66" fmla="*/ 4998966 h 6857998"/>
              <a:gd name="connsiteX67" fmla="*/ 8999466 w 12192000"/>
              <a:gd name="connsiteY67" fmla="*/ 3524503 h 6857998"/>
              <a:gd name="connsiteX68" fmla="*/ 6006316 w 12192000"/>
              <a:gd name="connsiteY68" fmla="*/ 3524503 h 6857998"/>
              <a:gd name="connsiteX69" fmla="*/ 6006316 w 12192000"/>
              <a:gd name="connsiteY69" fmla="*/ 4998966 h 6857998"/>
              <a:gd name="connsiteX70" fmla="*/ 6184304 w 12192000"/>
              <a:gd name="connsiteY70" fmla="*/ 4998966 h 6857998"/>
              <a:gd name="connsiteX71" fmla="*/ 6184304 w 12192000"/>
              <a:gd name="connsiteY71" fmla="*/ 3524503 h 6857998"/>
              <a:gd name="connsiteX72" fmla="*/ 3191152 w 12192000"/>
              <a:gd name="connsiteY72" fmla="*/ 3524503 h 6857998"/>
              <a:gd name="connsiteX73" fmla="*/ 3191152 w 12192000"/>
              <a:gd name="connsiteY73" fmla="*/ 4998966 h 6857998"/>
              <a:gd name="connsiteX74" fmla="*/ 5999116 w 12192000"/>
              <a:gd name="connsiteY74" fmla="*/ 4998966 h 6857998"/>
              <a:gd name="connsiteX75" fmla="*/ 5999116 w 12192000"/>
              <a:gd name="connsiteY75" fmla="*/ 3524503 h 6857998"/>
              <a:gd name="connsiteX76" fmla="*/ 3004803 w 12192000"/>
              <a:gd name="connsiteY76" fmla="*/ 3524503 h 6857998"/>
              <a:gd name="connsiteX77" fmla="*/ 3004803 w 12192000"/>
              <a:gd name="connsiteY77" fmla="*/ 4998966 h 6857998"/>
              <a:gd name="connsiteX78" fmla="*/ 3183952 w 12192000"/>
              <a:gd name="connsiteY78" fmla="*/ 4998966 h 6857998"/>
              <a:gd name="connsiteX79" fmla="*/ 3183952 w 12192000"/>
              <a:gd name="connsiteY79" fmla="*/ 3524503 h 6857998"/>
              <a:gd name="connsiteX80" fmla="*/ 190221 w 12192000"/>
              <a:gd name="connsiteY80" fmla="*/ 3524503 h 6857998"/>
              <a:gd name="connsiteX81" fmla="*/ 190221 w 12192000"/>
              <a:gd name="connsiteY81" fmla="*/ 4998966 h 6857998"/>
              <a:gd name="connsiteX82" fmla="*/ 2997602 w 12192000"/>
              <a:gd name="connsiteY82" fmla="*/ 4998966 h 6857998"/>
              <a:gd name="connsiteX83" fmla="*/ 2997602 w 12192000"/>
              <a:gd name="connsiteY83" fmla="*/ 3524503 h 6857998"/>
              <a:gd name="connsiteX84" fmla="*/ 9193444 w 12192000"/>
              <a:gd name="connsiteY84" fmla="*/ 3339315 h 6857998"/>
              <a:gd name="connsiteX85" fmla="*/ 9193444 w 12192000"/>
              <a:gd name="connsiteY85" fmla="*/ 3517303 h 6857998"/>
              <a:gd name="connsiteX86" fmla="*/ 12001406 w 12192000"/>
              <a:gd name="connsiteY86" fmla="*/ 3517303 h 6857998"/>
              <a:gd name="connsiteX87" fmla="*/ 12001406 w 12192000"/>
              <a:gd name="connsiteY87" fmla="*/ 3339315 h 6857998"/>
              <a:gd name="connsiteX88" fmla="*/ 9006666 w 12192000"/>
              <a:gd name="connsiteY88" fmla="*/ 3339315 h 6857998"/>
              <a:gd name="connsiteX89" fmla="*/ 9006666 w 12192000"/>
              <a:gd name="connsiteY89" fmla="*/ 3517303 h 6857998"/>
              <a:gd name="connsiteX90" fmla="*/ 9186244 w 12192000"/>
              <a:gd name="connsiteY90" fmla="*/ 3517303 h 6857998"/>
              <a:gd name="connsiteX91" fmla="*/ 9186244 w 12192000"/>
              <a:gd name="connsiteY91" fmla="*/ 3339315 h 6857998"/>
              <a:gd name="connsiteX92" fmla="*/ 6191504 w 12192000"/>
              <a:gd name="connsiteY92" fmla="*/ 3339315 h 6857998"/>
              <a:gd name="connsiteX93" fmla="*/ 6191504 w 12192000"/>
              <a:gd name="connsiteY93" fmla="*/ 3517303 h 6857998"/>
              <a:gd name="connsiteX94" fmla="*/ 8999466 w 12192000"/>
              <a:gd name="connsiteY94" fmla="*/ 3517303 h 6857998"/>
              <a:gd name="connsiteX95" fmla="*/ 8999466 w 12192000"/>
              <a:gd name="connsiteY95" fmla="*/ 3339315 h 6857998"/>
              <a:gd name="connsiteX96" fmla="*/ 6006316 w 12192000"/>
              <a:gd name="connsiteY96" fmla="*/ 3339315 h 6857998"/>
              <a:gd name="connsiteX97" fmla="*/ 6006316 w 12192000"/>
              <a:gd name="connsiteY97" fmla="*/ 3517303 h 6857998"/>
              <a:gd name="connsiteX98" fmla="*/ 6184304 w 12192000"/>
              <a:gd name="connsiteY98" fmla="*/ 3517303 h 6857998"/>
              <a:gd name="connsiteX99" fmla="*/ 6184304 w 12192000"/>
              <a:gd name="connsiteY99" fmla="*/ 3339315 h 6857998"/>
              <a:gd name="connsiteX100" fmla="*/ 3191152 w 12192000"/>
              <a:gd name="connsiteY100" fmla="*/ 3339315 h 6857998"/>
              <a:gd name="connsiteX101" fmla="*/ 3191152 w 12192000"/>
              <a:gd name="connsiteY101" fmla="*/ 3517303 h 6857998"/>
              <a:gd name="connsiteX102" fmla="*/ 5999116 w 12192000"/>
              <a:gd name="connsiteY102" fmla="*/ 3517303 h 6857998"/>
              <a:gd name="connsiteX103" fmla="*/ 5999116 w 12192000"/>
              <a:gd name="connsiteY103" fmla="*/ 3339315 h 6857998"/>
              <a:gd name="connsiteX104" fmla="*/ 3004803 w 12192000"/>
              <a:gd name="connsiteY104" fmla="*/ 3339315 h 6857998"/>
              <a:gd name="connsiteX105" fmla="*/ 3004803 w 12192000"/>
              <a:gd name="connsiteY105" fmla="*/ 3517303 h 6857998"/>
              <a:gd name="connsiteX106" fmla="*/ 3183952 w 12192000"/>
              <a:gd name="connsiteY106" fmla="*/ 3517303 h 6857998"/>
              <a:gd name="connsiteX107" fmla="*/ 3183952 w 12192000"/>
              <a:gd name="connsiteY107" fmla="*/ 3339315 h 6857998"/>
              <a:gd name="connsiteX108" fmla="*/ 190221 w 12192000"/>
              <a:gd name="connsiteY108" fmla="*/ 3339315 h 6857998"/>
              <a:gd name="connsiteX109" fmla="*/ 190221 w 12192000"/>
              <a:gd name="connsiteY109" fmla="*/ 3517303 h 6857998"/>
              <a:gd name="connsiteX110" fmla="*/ 2997602 w 12192000"/>
              <a:gd name="connsiteY110" fmla="*/ 3517303 h 6857998"/>
              <a:gd name="connsiteX111" fmla="*/ 2997602 w 12192000"/>
              <a:gd name="connsiteY111" fmla="*/ 3339315 h 6857998"/>
              <a:gd name="connsiteX112" fmla="*/ 9193444 w 12192000"/>
              <a:gd name="connsiteY112" fmla="*/ 1859240 h 6857998"/>
              <a:gd name="connsiteX113" fmla="*/ 9193444 w 12192000"/>
              <a:gd name="connsiteY113" fmla="*/ 3332115 h 6857998"/>
              <a:gd name="connsiteX114" fmla="*/ 12001406 w 12192000"/>
              <a:gd name="connsiteY114" fmla="*/ 3332115 h 6857998"/>
              <a:gd name="connsiteX115" fmla="*/ 12001406 w 12192000"/>
              <a:gd name="connsiteY115" fmla="*/ 1859240 h 6857998"/>
              <a:gd name="connsiteX116" fmla="*/ 9006666 w 12192000"/>
              <a:gd name="connsiteY116" fmla="*/ 1859240 h 6857998"/>
              <a:gd name="connsiteX117" fmla="*/ 9006666 w 12192000"/>
              <a:gd name="connsiteY117" fmla="*/ 3332115 h 6857998"/>
              <a:gd name="connsiteX118" fmla="*/ 9186244 w 12192000"/>
              <a:gd name="connsiteY118" fmla="*/ 3332115 h 6857998"/>
              <a:gd name="connsiteX119" fmla="*/ 9186244 w 12192000"/>
              <a:gd name="connsiteY119" fmla="*/ 1859240 h 6857998"/>
              <a:gd name="connsiteX120" fmla="*/ 6191504 w 12192000"/>
              <a:gd name="connsiteY120" fmla="*/ 1859240 h 6857998"/>
              <a:gd name="connsiteX121" fmla="*/ 6191504 w 12192000"/>
              <a:gd name="connsiteY121" fmla="*/ 3332115 h 6857998"/>
              <a:gd name="connsiteX122" fmla="*/ 8999466 w 12192000"/>
              <a:gd name="connsiteY122" fmla="*/ 3332115 h 6857998"/>
              <a:gd name="connsiteX123" fmla="*/ 8999466 w 12192000"/>
              <a:gd name="connsiteY123" fmla="*/ 1859240 h 6857998"/>
              <a:gd name="connsiteX124" fmla="*/ 6006316 w 12192000"/>
              <a:gd name="connsiteY124" fmla="*/ 1859240 h 6857998"/>
              <a:gd name="connsiteX125" fmla="*/ 6006316 w 12192000"/>
              <a:gd name="connsiteY125" fmla="*/ 3332115 h 6857998"/>
              <a:gd name="connsiteX126" fmla="*/ 6184304 w 12192000"/>
              <a:gd name="connsiteY126" fmla="*/ 3332115 h 6857998"/>
              <a:gd name="connsiteX127" fmla="*/ 6184304 w 12192000"/>
              <a:gd name="connsiteY127" fmla="*/ 1859240 h 6857998"/>
              <a:gd name="connsiteX128" fmla="*/ 3191152 w 12192000"/>
              <a:gd name="connsiteY128" fmla="*/ 1859240 h 6857998"/>
              <a:gd name="connsiteX129" fmla="*/ 3191152 w 12192000"/>
              <a:gd name="connsiteY129" fmla="*/ 3332115 h 6857998"/>
              <a:gd name="connsiteX130" fmla="*/ 5999116 w 12192000"/>
              <a:gd name="connsiteY130" fmla="*/ 3332115 h 6857998"/>
              <a:gd name="connsiteX131" fmla="*/ 5999116 w 12192000"/>
              <a:gd name="connsiteY131" fmla="*/ 1859240 h 6857998"/>
              <a:gd name="connsiteX132" fmla="*/ 3004803 w 12192000"/>
              <a:gd name="connsiteY132" fmla="*/ 1859240 h 6857998"/>
              <a:gd name="connsiteX133" fmla="*/ 3004803 w 12192000"/>
              <a:gd name="connsiteY133" fmla="*/ 3332115 h 6857998"/>
              <a:gd name="connsiteX134" fmla="*/ 3183952 w 12192000"/>
              <a:gd name="connsiteY134" fmla="*/ 3332115 h 6857998"/>
              <a:gd name="connsiteX135" fmla="*/ 3183952 w 12192000"/>
              <a:gd name="connsiteY135" fmla="*/ 1859240 h 6857998"/>
              <a:gd name="connsiteX136" fmla="*/ 190221 w 12192000"/>
              <a:gd name="connsiteY136" fmla="*/ 1859240 h 6857998"/>
              <a:gd name="connsiteX137" fmla="*/ 190221 w 12192000"/>
              <a:gd name="connsiteY137" fmla="*/ 3332115 h 6857998"/>
              <a:gd name="connsiteX138" fmla="*/ 2997602 w 12192000"/>
              <a:gd name="connsiteY138" fmla="*/ 3332115 h 6857998"/>
              <a:gd name="connsiteX139" fmla="*/ 2997602 w 12192000"/>
              <a:gd name="connsiteY139" fmla="*/ 1859240 h 6857998"/>
              <a:gd name="connsiteX140" fmla="*/ 9193444 w 12192000"/>
              <a:gd name="connsiteY140" fmla="*/ 1671302 h 6857998"/>
              <a:gd name="connsiteX141" fmla="*/ 9193444 w 12192000"/>
              <a:gd name="connsiteY141" fmla="*/ 1852040 h 6857998"/>
              <a:gd name="connsiteX142" fmla="*/ 12001406 w 12192000"/>
              <a:gd name="connsiteY142" fmla="*/ 1852040 h 6857998"/>
              <a:gd name="connsiteX143" fmla="*/ 12001406 w 12192000"/>
              <a:gd name="connsiteY143" fmla="*/ 1671302 h 6857998"/>
              <a:gd name="connsiteX144" fmla="*/ 9006666 w 12192000"/>
              <a:gd name="connsiteY144" fmla="*/ 1671302 h 6857998"/>
              <a:gd name="connsiteX145" fmla="*/ 9006666 w 12192000"/>
              <a:gd name="connsiteY145" fmla="*/ 1852040 h 6857998"/>
              <a:gd name="connsiteX146" fmla="*/ 9186244 w 12192000"/>
              <a:gd name="connsiteY146" fmla="*/ 1852040 h 6857998"/>
              <a:gd name="connsiteX147" fmla="*/ 9186244 w 12192000"/>
              <a:gd name="connsiteY147" fmla="*/ 1671302 h 6857998"/>
              <a:gd name="connsiteX148" fmla="*/ 6191504 w 12192000"/>
              <a:gd name="connsiteY148" fmla="*/ 1671302 h 6857998"/>
              <a:gd name="connsiteX149" fmla="*/ 6191504 w 12192000"/>
              <a:gd name="connsiteY149" fmla="*/ 1852040 h 6857998"/>
              <a:gd name="connsiteX150" fmla="*/ 8999466 w 12192000"/>
              <a:gd name="connsiteY150" fmla="*/ 1852040 h 6857998"/>
              <a:gd name="connsiteX151" fmla="*/ 8999466 w 12192000"/>
              <a:gd name="connsiteY151" fmla="*/ 1671302 h 6857998"/>
              <a:gd name="connsiteX152" fmla="*/ 6006316 w 12192000"/>
              <a:gd name="connsiteY152" fmla="*/ 1671302 h 6857998"/>
              <a:gd name="connsiteX153" fmla="*/ 6006316 w 12192000"/>
              <a:gd name="connsiteY153" fmla="*/ 1852040 h 6857998"/>
              <a:gd name="connsiteX154" fmla="*/ 6184304 w 12192000"/>
              <a:gd name="connsiteY154" fmla="*/ 1852040 h 6857998"/>
              <a:gd name="connsiteX155" fmla="*/ 6184304 w 12192000"/>
              <a:gd name="connsiteY155" fmla="*/ 1671302 h 6857998"/>
              <a:gd name="connsiteX156" fmla="*/ 3191152 w 12192000"/>
              <a:gd name="connsiteY156" fmla="*/ 1671302 h 6857998"/>
              <a:gd name="connsiteX157" fmla="*/ 3191152 w 12192000"/>
              <a:gd name="connsiteY157" fmla="*/ 1852040 h 6857998"/>
              <a:gd name="connsiteX158" fmla="*/ 5999116 w 12192000"/>
              <a:gd name="connsiteY158" fmla="*/ 1852040 h 6857998"/>
              <a:gd name="connsiteX159" fmla="*/ 5999116 w 12192000"/>
              <a:gd name="connsiteY159" fmla="*/ 1671302 h 6857998"/>
              <a:gd name="connsiteX160" fmla="*/ 3004803 w 12192000"/>
              <a:gd name="connsiteY160" fmla="*/ 1671302 h 6857998"/>
              <a:gd name="connsiteX161" fmla="*/ 3004803 w 12192000"/>
              <a:gd name="connsiteY161" fmla="*/ 1852040 h 6857998"/>
              <a:gd name="connsiteX162" fmla="*/ 3183952 w 12192000"/>
              <a:gd name="connsiteY162" fmla="*/ 1852040 h 6857998"/>
              <a:gd name="connsiteX163" fmla="*/ 3183952 w 12192000"/>
              <a:gd name="connsiteY163" fmla="*/ 1671302 h 6857998"/>
              <a:gd name="connsiteX164" fmla="*/ 190221 w 12192000"/>
              <a:gd name="connsiteY164" fmla="*/ 1671302 h 6857998"/>
              <a:gd name="connsiteX165" fmla="*/ 190221 w 12192000"/>
              <a:gd name="connsiteY165" fmla="*/ 1852040 h 6857998"/>
              <a:gd name="connsiteX166" fmla="*/ 2997602 w 12192000"/>
              <a:gd name="connsiteY166" fmla="*/ 1852040 h 6857998"/>
              <a:gd name="connsiteX167" fmla="*/ 2997602 w 12192000"/>
              <a:gd name="connsiteY167" fmla="*/ 1671302 h 6857998"/>
              <a:gd name="connsiteX168" fmla="*/ 9193444 w 12192000"/>
              <a:gd name="connsiteY168" fmla="*/ 190219 h 6857998"/>
              <a:gd name="connsiteX169" fmla="*/ 9193444 w 12192000"/>
              <a:gd name="connsiteY169" fmla="*/ 1664102 h 6857998"/>
              <a:gd name="connsiteX170" fmla="*/ 12001406 w 12192000"/>
              <a:gd name="connsiteY170" fmla="*/ 1664102 h 6857998"/>
              <a:gd name="connsiteX171" fmla="*/ 12001406 w 12192000"/>
              <a:gd name="connsiteY171" fmla="*/ 190219 h 6857998"/>
              <a:gd name="connsiteX172" fmla="*/ 9006666 w 12192000"/>
              <a:gd name="connsiteY172" fmla="*/ 190219 h 6857998"/>
              <a:gd name="connsiteX173" fmla="*/ 9006666 w 12192000"/>
              <a:gd name="connsiteY173" fmla="*/ 1664102 h 6857998"/>
              <a:gd name="connsiteX174" fmla="*/ 9186244 w 12192000"/>
              <a:gd name="connsiteY174" fmla="*/ 1664102 h 6857998"/>
              <a:gd name="connsiteX175" fmla="*/ 9186244 w 12192000"/>
              <a:gd name="connsiteY175" fmla="*/ 190219 h 6857998"/>
              <a:gd name="connsiteX176" fmla="*/ 6191504 w 12192000"/>
              <a:gd name="connsiteY176" fmla="*/ 190219 h 6857998"/>
              <a:gd name="connsiteX177" fmla="*/ 6191504 w 12192000"/>
              <a:gd name="connsiteY177" fmla="*/ 1664102 h 6857998"/>
              <a:gd name="connsiteX178" fmla="*/ 8999466 w 12192000"/>
              <a:gd name="connsiteY178" fmla="*/ 1664102 h 6857998"/>
              <a:gd name="connsiteX179" fmla="*/ 8999466 w 12192000"/>
              <a:gd name="connsiteY179" fmla="*/ 190219 h 6857998"/>
              <a:gd name="connsiteX180" fmla="*/ 6006316 w 12192000"/>
              <a:gd name="connsiteY180" fmla="*/ 190219 h 6857998"/>
              <a:gd name="connsiteX181" fmla="*/ 6006316 w 12192000"/>
              <a:gd name="connsiteY181" fmla="*/ 1664102 h 6857998"/>
              <a:gd name="connsiteX182" fmla="*/ 6184304 w 12192000"/>
              <a:gd name="connsiteY182" fmla="*/ 1664102 h 6857998"/>
              <a:gd name="connsiteX183" fmla="*/ 6184304 w 12192000"/>
              <a:gd name="connsiteY183" fmla="*/ 190219 h 6857998"/>
              <a:gd name="connsiteX184" fmla="*/ 3191152 w 12192000"/>
              <a:gd name="connsiteY184" fmla="*/ 190219 h 6857998"/>
              <a:gd name="connsiteX185" fmla="*/ 3191152 w 12192000"/>
              <a:gd name="connsiteY185" fmla="*/ 1664102 h 6857998"/>
              <a:gd name="connsiteX186" fmla="*/ 5999116 w 12192000"/>
              <a:gd name="connsiteY186" fmla="*/ 1664102 h 6857998"/>
              <a:gd name="connsiteX187" fmla="*/ 5999116 w 12192000"/>
              <a:gd name="connsiteY187" fmla="*/ 190219 h 6857998"/>
              <a:gd name="connsiteX188" fmla="*/ 3004803 w 12192000"/>
              <a:gd name="connsiteY188" fmla="*/ 190219 h 6857998"/>
              <a:gd name="connsiteX189" fmla="*/ 3004803 w 12192000"/>
              <a:gd name="connsiteY189" fmla="*/ 1664102 h 6857998"/>
              <a:gd name="connsiteX190" fmla="*/ 3183952 w 12192000"/>
              <a:gd name="connsiteY190" fmla="*/ 1664102 h 6857998"/>
              <a:gd name="connsiteX191" fmla="*/ 3183952 w 12192000"/>
              <a:gd name="connsiteY191" fmla="*/ 190219 h 6857998"/>
              <a:gd name="connsiteX192" fmla="*/ 190221 w 12192000"/>
              <a:gd name="connsiteY192" fmla="*/ 190219 h 6857998"/>
              <a:gd name="connsiteX193" fmla="*/ 190221 w 12192000"/>
              <a:gd name="connsiteY193" fmla="*/ 1664102 h 6857998"/>
              <a:gd name="connsiteX194" fmla="*/ 2997602 w 12192000"/>
              <a:gd name="connsiteY194" fmla="*/ 1664102 h 6857998"/>
              <a:gd name="connsiteX195" fmla="*/ 2997602 w 12192000"/>
              <a:gd name="connsiteY195" fmla="*/ 190219 h 6857998"/>
              <a:gd name="connsiteX196" fmla="*/ 183021 w 12192000"/>
              <a:gd name="connsiteY196" fmla="*/ 0 h 6857998"/>
              <a:gd name="connsiteX197" fmla="*/ 190221 w 12192000"/>
              <a:gd name="connsiteY197" fmla="*/ 0 h 6857998"/>
              <a:gd name="connsiteX198" fmla="*/ 190221 w 12192000"/>
              <a:gd name="connsiteY198" fmla="*/ 183019 h 6857998"/>
              <a:gd name="connsiteX199" fmla="*/ 2997602 w 12192000"/>
              <a:gd name="connsiteY199" fmla="*/ 183019 h 6857998"/>
              <a:gd name="connsiteX200" fmla="*/ 2997602 w 12192000"/>
              <a:gd name="connsiteY200" fmla="*/ 0 h 6857998"/>
              <a:gd name="connsiteX201" fmla="*/ 3004803 w 12192000"/>
              <a:gd name="connsiteY201" fmla="*/ 0 h 6857998"/>
              <a:gd name="connsiteX202" fmla="*/ 3004803 w 12192000"/>
              <a:gd name="connsiteY202" fmla="*/ 183019 h 6857998"/>
              <a:gd name="connsiteX203" fmla="*/ 3183952 w 12192000"/>
              <a:gd name="connsiteY203" fmla="*/ 183019 h 6857998"/>
              <a:gd name="connsiteX204" fmla="*/ 3183952 w 12192000"/>
              <a:gd name="connsiteY204" fmla="*/ 0 h 6857998"/>
              <a:gd name="connsiteX205" fmla="*/ 3191152 w 12192000"/>
              <a:gd name="connsiteY205" fmla="*/ 0 h 6857998"/>
              <a:gd name="connsiteX206" fmla="*/ 3191152 w 12192000"/>
              <a:gd name="connsiteY206" fmla="*/ 183019 h 6857998"/>
              <a:gd name="connsiteX207" fmla="*/ 5999116 w 12192000"/>
              <a:gd name="connsiteY207" fmla="*/ 183019 h 6857998"/>
              <a:gd name="connsiteX208" fmla="*/ 5999116 w 12192000"/>
              <a:gd name="connsiteY208" fmla="*/ 0 h 6857998"/>
              <a:gd name="connsiteX209" fmla="*/ 6006316 w 12192000"/>
              <a:gd name="connsiteY209" fmla="*/ 0 h 6857998"/>
              <a:gd name="connsiteX210" fmla="*/ 6006316 w 12192000"/>
              <a:gd name="connsiteY210" fmla="*/ 183019 h 6857998"/>
              <a:gd name="connsiteX211" fmla="*/ 6184304 w 12192000"/>
              <a:gd name="connsiteY211" fmla="*/ 183019 h 6857998"/>
              <a:gd name="connsiteX212" fmla="*/ 6184304 w 12192000"/>
              <a:gd name="connsiteY212" fmla="*/ 0 h 6857998"/>
              <a:gd name="connsiteX213" fmla="*/ 6191504 w 12192000"/>
              <a:gd name="connsiteY213" fmla="*/ 0 h 6857998"/>
              <a:gd name="connsiteX214" fmla="*/ 6191504 w 12192000"/>
              <a:gd name="connsiteY214" fmla="*/ 183019 h 6857998"/>
              <a:gd name="connsiteX215" fmla="*/ 8999466 w 12192000"/>
              <a:gd name="connsiteY215" fmla="*/ 183019 h 6857998"/>
              <a:gd name="connsiteX216" fmla="*/ 8999466 w 12192000"/>
              <a:gd name="connsiteY216" fmla="*/ 0 h 6857998"/>
              <a:gd name="connsiteX217" fmla="*/ 9006666 w 12192000"/>
              <a:gd name="connsiteY217" fmla="*/ 0 h 6857998"/>
              <a:gd name="connsiteX218" fmla="*/ 9006666 w 12192000"/>
              <a:gd name="connsiteY218" fmla="*/ 183019 h 6857998"/>
              <a:gd name="connsiteX219" fmla="*/ 9186244 w 12192000"/>
              <a:gd name="connsiteY219" fmla="*/ 183019 h 6857998"/>
              <a:gd name="connsiteX220" fmla="*/ 9186244 w 12192000"/>
              <a:gd name="connsiteY220" fmla="*/ 1 h 6857998"/>
              <a:gd name="connsiteX221" fmla="*/ 9193444 w 12192000"/>
              <a:gd name="connsiteY221" fmla="*/ 1 h 6857998"/>
              <a:gd name="connsiteX222" fmla="*/ 9193444 w 12192000"/>
              <a:gd name="connsiteY222" fmla="*/ 183019 h 6857998"/>
              <a:gd name="connsiteX223" fmla="*/ 12001406 w 12192000"/>
              <a:gd name="connsiteY223" fmla="*/ 183019 h 6857998"/>
              <a:gd name="connsiteX224" fmla="*/ 12001406 w 12192000"/>
              <a:gd name="connsiteY224" fmla="*/ 1 h 6857998"/>
              <a:gd name="connsiteX225" fmla="*/ 12008606 w 12192000"/>
              <a:gd name="connsiteY225" fmla="*/ 1 h 6857998"/>
              <a:gd name="connsiteX226" fmla="*/ 12008606 w 12192000"/>
              <a:gd name="connsiteY226" fmla="*/ 183019 h 6857998"/>
              <a:gd name="connsiteX227" fmla="*/ 12192000 w 12192000"/>
              <a:gd name="connsiteY227" fmla="*/ 183019 h 6857998"/>
              <a:gd name="connsiteX228" fmla="*/ 12192000 w 12192000"/>
              <a:gd name="connsiteY228" fmla="*/ 190219 h 6857998"/>
              <a:gd name="connsiteX229" fmla="*/ 12008606 w 12192000"/>
              <a:gd name="connsiteY229" fmla="*/ 190219 h 6857998"/>
              <a:gd name="connsiteX230" fmla="*/ 12008606 w 12192000"/>
              <a:gd name="connsiteY230" fmla="*/ 1664102 h 6857998"/>
              <a:gd name="connsiteX231" fmla="*/ 12192000 w 12192000"/>
              <a:gd name="connsiteY231" fmla="*/ 1664102 h 6857998"/>
              <a:gd name="connsiteX232" fmla="*/ 12192000 w 12192000"/>
              <a:gd name="connsiteY232" fmla="*/ 1671302 h 6857998"/>
              <a:gd name="connsiteX233" fmla="*/ 12008606 w 12192000"/>
              <a:gd name="connsiteY233" fmla="*/ 1671302 h 6857998"/>
              <a:gd name="connsiteX234" fmla="*/ 12008606 w 12192000"/>
              <a:gd name="connsiteY234" fmla="*/ 1852040 h 6857998"/>
              <a:gd name="connsiteX235" fmla="*/ 12192000 w 12192000"/>
              <a:gd name="connsiteY235" fmla="*/ 1852040 h 6857998"/>
              <a:gd name="connsiteX236" fmla="*/ 12192000 w 12192000"/>
              <a:gd name="connsiteY236" fmla="*/ 1859240 h 6857998"/>
              <a:gd name="connsiteX237" fmla="*/ 12008606 w 12192000"/>
              <a:gd name="connsiteY237" fmla="*/ 1859240 h 6857998"/>
              <a:gd name="connsiteX238" fmla="*/ 12008606 w 12192000"/>
              <a:gd name="connsiteY238" fmla="*/ 3332115 h 6857998"/>
              <a:gd name="connsiteX239" fmla="*/ 12192000 w 12192000"/>
              <a:gd name="connsiteY239" fmla="*/ 3332115 h 6857998"/>
              <a:gd name="connsiteX240" fmla="*/ 12192000 w 12192000"/>
              <a:gd name="connsiteY240" fmla="*/ 3339315 h 6857998"/>
              <a:gd name="connsiteX241" fmla="*/ 12008606 w 12192000"/>
              <a:gd name="connsiteY241" fmla="*/ 3339315 h 6857998"/>
              <a:gd name="connsiteX242" fmla="*/ 12008606 w 12192000"/>
              <a:gd name="connsiteY242" fmla="*/ 3517303 h 6857998"/>
              <a:gd name="connsiteX243" fmla="*/ 12192000 w 12192000"/>
              <a:gd name="connsiteY243" fmla="*/ 3517303 h 6857998"/>
              <a:gd name="connsiteX244" fmla="*/ 12192000 w 12192000"/>
              <a:gd name="connsiteY244" fmla="*/ 3524503 h 6857998"/>
              <a:gd name="connsiteX245" fmla="*/ 12008606 w 12192000"/>
              <a:gd name="connsiteY245" fmla="*/ 3524503 h 6857998"/>
              <a:gd name="connsiteX246" fmla="*/ 12008606 w 12192000"/>
              <a:gd name="connsiteY246" fmla="*/ 4998966 h 6857998"/>
              <a:gd name="connsiteX247" fmla="*/ 12192000 w 12192000"/>
              <a:gd name="connsiteY247" fmla="*/ 4998966 h 6857998"/>
              <a:gd name="connsiteX248" fmla="*/ 12192000 w 12192000"/>
              <a:gd name="connsiteY248" fmla="*/ 5006166 h 6857998"/>
              <a:gd name="connsiteX249" fmla="*/ 12008606 w 12192000"/>
              <a:gd name="connsiteY249" fmla="*/ 5006166 h 6857998"/>
              <a:gd name="connsiteX250" fmla="*/ 12008606 w 12192000"/>
              <a:gd name="connsiteY250" fmla="*/ 5185743 h 6857998"/>
              <a:gd name="connsiteX251" fmla="*/ 12192000 w 12192000"/>
              <a:gd name="connsiteY251" fmla="*/ 5185743 h 6857998"/>
              <a:gd name="connsiteX252" fmla="*/ 12192000 w 12192000"/>
              <a:gd name="connsiteY252" fmla="*/ 5192943 h 6857998"/>
              <a:gd name="connsiteX253" fmla="*/ 12008606 w 12192000"/>
              <a:gd name="connsiteY253" fmla="*/ 5192943 h 6857998"/>
              <a:gd name="connsiteX254" fmla="*/ 12008606 w 12192000"/>
              <a:gd name="connsiteY254" fmla="*/ 6668993 h 6857998"/>
              <a:gd name="connsiteX255" fmla="*/ 12192000 w 12192000"/>
              <a:gd name="connsiteY255" fmla="*/ 6668993 h 6857998"/>
              <a:gd name="connsiteX256" fmla="*/ 12192000 w 12192000"/>
              <a:gd name="connsiteY256" fmla="*/ 6676193 h 6857998"/>
              <a:gd name="connsiteX257" fmla="*/ 12008606 w 12192000"/>
              <a:gd name="connsiteY257" fmla="*/ 6676193 h 6857998"/>
              <a:gd name="connsiteX258" fmla="*/ 12008606 w 12192000"/>
              <a:gd name="connsiteY258" fmla="*/ 6857998 h 6857998"/>
              <a:gd name="connsiteX259" fmla="*/ 12001406 w 12192000"/>
              <a:gd name="connsiteY259" fmla="*/ 6857998 h 6857998"/>
              <a:gd name="connsiteX260" fmla="*/ 12001406 w 12192000"/>
              <a:gd name="connsiteY260" fmla="*/ 6676193 h 6857998"/>
              <a:gd name="connsiteX261" fmla="*/ 9193444 w 12192000"/>
              <a:gd name="connsiteY261" fmla="*/ 6676193 h 6857998"/>
              <a:gd name="connsiteX262" fmla="*/ 9193444 w 12192000"/>
              <a:gd name="connsiteY262" fmla="*/ 6857998 h 6857998"/>
              <a:gd name="connsiteX263" fmla="*/ 9186244 w 12192000"/>
              <a:gd name="connsiteY263" fmla="*/ 6857998 h 6857998"/>
              <a:gd name="connsiteX264" fmla="*/ 9186244 w 12192000"/>
              <a:gd name="connsiteY264" fmla="*/ 6676193 h 6857998"/>
              <a:gd name="connsiteX265" fmla="*/ 9006666 w 12192000"/>
              <a:gd name="connsiteY265" fmla="*/ 6676193 h 6857998"/>
              <a:gd name="connsiteX266" fmla="*/ 9006666 w 12192000"/>
              <a:gd name="connsiteY266" fmla="*/ 6857998 h 6857998"/>
              <a:gd name="connsiteX267" fmla="*/ 8999466 w 12192000"/>
              <a:gd name="connsiteY267" fmla="*/ 6857998 h 6857998"/>
              <a:gd name="connsiteX268" fmla="*/ 8999466 w 12192000"/>
              <a:gd name="connsiteY268" fmla="*/ 6676193 h 6857998"/>
              <a:gd name="connsiteX269" fmla="*/ 6191504 w 12192000"/>
              <a:gd name="connsiteY269" fmla="*/ 6676193 h 6857998"/>
              <a:gd name="connsiteX270" fmla="*/ 6191504 w 12192000"/>
              <a:gd name="connsiteY270" fmla="*/ 6857998 h 6857998"/>
              <a:gd name="connsiteX271" fmla="*/ 6184304 w 12192000"/>
              <a:gd name="connsiteY271" fmla="*/ 6857998 h 6857998"/>
              <a:gd name="connsiteX272" fmla="*/ 6184304 w 12192000"/>
              <a:gd name="connsiteY272" fmla="*/ 6676193 h 6857998"/>
              <a:gd name="connsiteX273" fmla="*/ 6006316 w 12192000"/>
              <a:gd name="connsiteY273" fmla="*/ 6676193 h 6857998"/>
              <a:gd name="connsiteX274" fmla="*/ 6006316 w 12192000"/>
              <a:gd name="connsiteY274" fmla="*/ 6857998 h 6857998"/>
              <a:gd name="connsiteX275" fmla="*/ 5999116 w 12192000"/>
              <a:gd name="connsiteY275" fmla="*/ 6857998 h 6857998"/>
              <a:gd name="connsiteX276" fmla="*/ 5999116 w 12192000"/>
              <a:gd name="connsiteY276" fmla="*/ 6676193 h 6857998"/>
              <a:gd name="connsiteX277" fmla="*/ 3191152 w 12192000"/>
              <a:gd name="connsiteY277" fmla="*/ 6676193 h 6857998"/>
              <a:gd name="connsiteX278" fmla="*/ 3191152 w 12192000"/>
              <a:gd name="connsiteY278" fmla="*/ 6857998 h 6857998"/>
              <a:gd name="connsiteX279" fmla="*/ 3183952 w 12192000"/>
              <a:gd name="connsiteY279" fmla="*/ 6857998 h 6857998"/>
              <a:gd name="connsiteX280" fmla="*/ 3183952 w 12192000"/>
              <a:gd name="connsiteY280" fmla="*/ 6676193 h 6857998"/>
              <a:gd name="connsiteX281" fmla="*/ 3004803 w 12192000"/>
              <a:gd name="connsiteY281" fmla="*/ 6676193 h 6857998"/>
              <a:gd name="connsiteX282" fmla="*/ 3004803 w 12192000"/>
              <a:gd name="connsiteY282" fmla="*/ 6857998 h 6857998"/>
              <a:gd name="connsiteX283" fmla="*/ 2997602 w 12192000"/>
              <a:gd name="connsiteY283" fmla="*/ 6857998 h 6857998"/>
              <a:gd name="connsiteX284" fmla="*/ 2997602 w 12192000"/>
              <a:gd name="connsiteY284" fmla="*/ 6676193 h 6857998"/>
              <a:gd name="connsiteX285" fmla="*/ 190221 w 12192000"/>
              <a:gd name="connsiteY285" fmla="*/ 6676193 h 6857998"/>
              <a:gd name="connsiteX286" fmla="*/ 190221 w 12192000"/>
              <a:gd name="connsiteY286" fmla="*/ 6857998 h 6857998"/>
              <a:gd name="connsiteX287" fmla="*/ 183021 w 12192000"/>
              <a:gd name="connsiteY287" fmla="*/ 6857998 h 6857998"/>
              <a:gd name="connsiteX288" fmla="*/ 183021 w 12192000"/>
              <a:gd name="connsiteY288" fmla="*/ 6676193 h 6857998"/>
              <a:gd name="connsiteX289" fmla="*/ 0 w 12192000"/>
              <a:gd name="connsiteY289" fmla="*/ 6676193 h 6857998"/>
              <a:gd name="connsiteX290" fmla="*/ 0 w 12192000"/>
              <a:gd name="connsiteY290" fmla="*/ 6668993 h 6857998"/>
              <a:gd name="connsiteX291" fmla="*/ 183021 w 12192000"/>
              <a:gd name="connsiteY291" fmla="*/ 6668993 h 6857998"/>
              <a:gd name="connsiteX292" fmla="*/ 183021 w 12192000"/>
              <a:gd name="connsiteY292" fmla="*/ 5192943 h 6857998"/>
              <a:gd name="connsiteX293" fmla="*/ 0 w 12192000"/>
              <a:gd name="connsiteY293" fmla="*/ 5192943 h 6857998"/>
              <a:gd name="connsiteX294" fmla="*/ 0 w 12192000"/>
              <a:gd name="connsiteY294" fmla="*/ 5185743 h 6857998"/>
              <a:gd name="connsiteX295" fmla="*/ 183021 w 12192000"/>
              <a:gd name="connsiteY295" fmla="*/ 5185743 h 6857998"/>
              <a:gd name="connsiteX296" fmla="*/ 183021 w 12192000"/>
              <a:gd name="connsiteY296" fmla="*/ 5006166 h 6857998"/>
              <a:gd name="connsiteX297" fmla="*/ 1 w 12192000"/>
              <a:gd name="connsiteY297" fmla="*/ 5006166 h 6857998"/>
              <a:gd name="connsiteX298" fmla="*/ 1 w 12192000"/>
              <a:gd name="connsiteY298" fmla="*/ 4998966 h 6857998"/>
              <a:gd name="connsiteX299" fmla="*/ 183021 w 12192000"/>
              <a:gd name="connsiteY299" fmla="*/ 4998966 h 6857998"/>
              <a:gd name="connsiteX300" fmla="*/ 183021 w 12192000"/>
              <a:gd name="connsiteY300" fmla="*/ 3524503 h 6857998"/>
              <a:gd name="connsiteX301" fmla="*/ 1 w 12192000"/>
              <a:gd name="connsiteY301" fmla="*/ 3524503 h 6857998"/>
              <a:gd name="connsiteX302" fmla="*/ 1 w 12192000"/>
              <a:gd name="connsiteY302" fmla="*/ 3517303 h 6857998"/>
              <a:gd name="connsiteX303" fmla="*/ 183021 w 12192000"/>
              <a:gd name="connsiteY303" fmla="*/ 3517303 h 6857998"/>
              <a:gd name="connsiteX304" fmla="*/ 183021 w 12192000"/>
              <a:gd name="connsiteY304" fmla="*/ 3339315 h 6857998"/>
              <a:gd name="connsiteX305" fmla="*/ 1 w 12192000"/>
              <a:gd name="connsiteY305" fmla="*/ 3339315 h 6857998"/>
              <a:gd name="connsiteX306" fmla="*/ 1 w 12192000"/>
              <a:gd name="connsiteY306" fmla="*/ 3332115 h 6857998"/>
              <a:gd name="connsiteX307" fmla="*/ 183021 w 12192000"/>
              <a:gd name="connsiteY307" fmla="*/ 3332115 h 6857998"/>
              <a:gd name="connsiteX308" fmla="*/ 183021 w 12192000"/>
              <a:gd name="connsiteY308" fmla="*/ 1859240 h 6857998"/>
              <a:gd name="connsiteX309" fmla="*/ 1 w 12192000"/>
              <a:gd name="connsiteY309" fmla="*/ 1859240 h 6857998"/>
              <a:gd name="connsiteX310" fmla="*/ 1 w 12192000"/>
              <a:gd name="connsiteY310" fmla="*/ 1852040 h 6857998"/>
              <a:gd name="connsiteX311" fmla="*/ 183021 w 12192000"/>
              <a:gd name="connsiteY311" fmla="*/ 1852040 h 6857998"/>
              <a:gd name="connsiteX312" fmla="*/ 183021 w 12192000"/>
              <a:gd name="connsiteY312" fmla="*/ 1671302 h 6857998"/>
              <a:gd name="connsiteX313" fmla="*/ 1 w 12192000"/>
              <a:gd name="connsiteY313" fmla="*/ 1671302 h 6857998"/>
              <a:gd name="connsiteX314" fmla="*/ 1 w 12192000"/>
              <a:gd name="connsiteY314" fmla="*/ 1664102 h 6857998"/>
              <a:gd name="connsiteX315" fmla="*/ 183021 w 12192000"/>
              <a:gd name="connsiteY315" fmla="*/ 1664102 h 6857998"/>
              <a:gd name="connsiteX316" fmla="*/ 183021 w 12192000"/>
              <a:gd name="connsiteY316" fmla="*/ 190219 h 6857998"/>
              <a:gd name="connsiteX317" fmla="*/ 1 w 12192000"/>
              <a:gd name="connsiteY317" fmla="*/ 190219 h 6857998"/>
              <a:gd name="connsiteX318" fmla="*/ 1 w 12192000"/>
              <a:gd name="connsiteY318" fmla="*/ 183019 h 6857998"/>
              <a:gd name="connsiteX319" fmla="*/ 183021 w 12192000"/>
              <a:gd name="connsiteY319" fmla="*/ 183019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</a:cxnLst>
            <a:rect l="l" t="t" r="r" b="b"/>
            <a:pathLst>
              <a:path w="12192000" h="6857998">
                <a:moveTo>
                  <a:pt x="9193444" y="5192943"/>
                </a:moveTo>
                <a:lnTo>
                  <a:pt x="9193444" y="6668993"/>
                </a:lnTo>
                <a:lnTo>
                  <a:pt x="12001406" y="6668993"/>
                </a:lnTo>
                <a:lnTo>
                  <a:pt x="12001406" y="5192943"/>
                </a:lnTo>
                <a:close/>
                <a:moveTo>
                  <a:pt x="9006666" y="5192943"/>
                </a:moveTo>
                <a:lnTo>
                  <a:pt x="9006666" y="6668993"/>
                </a:lnTo>
                <a:lnTo>
                  <a:pt x="9186244" y="6668993"/>
                </a:lnTo>
                <a:lnTo>
                  <a:pt x="9186244" y="5192943"/>
                </a:lnTo>
                <a:close/>
                <a:moveTo>
                  <a:pt x="6191504" y="5192943"/>
                </a:moveTo>
                <a:lnTo>
                  <a:pt x="6191504" y="6668993"/>
                </a:lnTo>
                <a:lnTo>
                  <a:pt x="8999466" y="6668993"/>
                </a:lnTo>
                <a:lnTo>
                  <a:pt x="8999466" y="5192943"/>
                </a:lnTo>
                <a:close/>
                <a:moveTo>
                  <a:pt x="6006316" y="5192943"/>
                </a:moveTo>
                <a:lnTo>
                  <a:pt x="6006316" y="6668993"/>
                </a:lnTo>
                <a:lnTo>
                  <a:pt x="6184304" y="6668993"/>
                </a:lnTo>
                <a:lnTo>
                  <a:pt x="6184304" y="5192943"/>
                </a:lnTo>
                <a:close/>
                <a:moveTo>
                  <a:pt x="3191152" y="5192943"/>
                </a:moveTo>
                <a:lnTo>
                  <a:pt x="3191152" y="6668993"/>
                </a:lnTo>
                <a:lnTo>
                  <a:pt x="5999116" y="6668993"/>
                </a:lnTo>
                <a:lnTo>
                  <a:pt x="5999116" y="5192943"/>
                </a:lnTo>
                <a:close/>
                <a:moveTo>
                  <a:pt x="3004803" y="5192943"/>
                </a:moveTo>
                <a:lnTo>
                  <a:pt x="3004803" y="6668993"/>
                </a:lnTo>
                <a:lnTo>
                  <a:pt x="3183952" y="6668993"/>
                </a:lnTo>
                <a:lnTo>
                  <a:pt x="3183952" y="5192943"/>
                </a:lnTo>
                <a:close/>
                <a:moveTo>
                  <a:pt x="190221" y="5192943"/>
                </a:moveTo>
                <a:lnTo>
                  <a:pt x="190221" y="6668993"/>
                </a:lnTo>
                <a:lnTo>
                  <a:pt x="2997602" y="6668993"/>
                </a:lnTo>
                <a:lnTo>
                  <a:pt x="2997602" y="5192943"/>
                </a:lnTo>
                <a:close/>
                <a:moveTo>
                  <a:pt x="9193444" y="5006166"/>
                </a:moveTo>
                <a:lnTo>
                  <a:pt x="9193444" y="5185743"/>
                </a:lnTo>
                <a:lnTo>
                  <a:pt x="12001406" y="5185743"/>
                </a:lnTo>
                <a:lnTo>
                  <a:pt x="12001406" y="5006166"/>
                </a:lnTo>
                <a:close/>
                <a:moveTo>
                  <a:pt x="9006666" y="5006166"/>
                </a:moveTo>
                <a:lnTo>
                  <a:pt x="9006666" y="5185743"/>
                </a:lnTo>
                <a:lnTo>
                  <a:pt x="9186244" y="5185743"/>
                </a:lnTo>
                <a:lnTo>
                  <a:pt x="9186244" y="5006166"/>
                </a:lnTo>
                <a:close/>
                <a:moveTo>
                  <a:pt x="6191504" y="5006166"/>
                </a:moveTo>
                <a:lnTo>
                  <a:pt x="6191504" y="5185743"/>
                </a:lnTo>
                <a:lnTo>
                  <a:pt x="8999466" y="5185743"/>
                </a:lnTo>
                <a:lnTo>
                  <a:pt x="8999466" y="5006166"/>
                </a:lnTo>
                <a:close/>
                <a:moveTo>
                  <a:pt x="6006316" y="5006166"/>
                </a:moveTo>
                <a:lnTo>
                  <a:pt x="6006316" y="5185743"/>
                </a:lnTo>
                <a:lnTo>
                  <a:pt x="6184304" y="5185743"/>
                </a:lnTo>
                <a:lnTo>
                  <a:pt x="6184304" y="5006166"/>
                </a:lnTo>
                <a:close/>
                <a:moveTo>
                  <a:pt x="3191152" y="5006166"/>
                </a:moveTo>
                <a:lnTo>
                  <a:pt x="3191152" y="5185743"/>
                </a:lnTo>
                <a:lnTo>
                  <a:pt x="5999116" y="5185743"/>
                </a:lnTo>
                <a:lnTo>
                  <a:pt x="5999116" y="5006166"/>
                </a:lnTo>
                <a:close/>
                <a:moveTo>
                  <a:pt x="3004803" y="5006166"/>
                </a:moveTo>
                <a:lnTo>
                  <a:pt x="3004803" y="5185743"/>
                </a:lnTo>
                <a:lnTo>
                  <a:pt x="3183952" y="5185743"/>
                </a:lnTo>
                <a:lnTo>
                  <a:pt x="3183952" y="5006166"/>
                </a:lnTo>
                <a:close/>
                <a:moveTo>
                  <a:pt x="190221" y="5006166"/>
                </a:moveTo>
                <a:lnTo>
                  <a:pt x="190221" y="5185743"/>
                </a:lnTo>
                <a:lnTo>
                  <a:pt x="2997602" y="5185743"/>
                </a:lnTo>
                <a:lnTo>
                  <a:pt x="2997602" y="5006166"/>
                </a:lnTo>
                <a:close/>
                <a:moveTo>
                  <a:pt x="9193444" y="3524503"/>
                </a:moveTo>
                <a:lnTo>
                  <a:pt x="9193444" y="4998966"/>
                </a:lnTo>
                <a:lnTo>
                  <a:pt x="12001406" y="4998966"/>
                </a:lnTo>
                <a:lnTo>
                  <a:pt x="12001406" y="3524503"/>
                </a:lnTo>
                <a:close/>
                <a:moveTo>
                  <a:pt x="9006666" y="3524503"/>
                </a:moveTo>
                <a:lnTo>
                  <a:pt x="9006666" y="4998966"/>
                </a:lnTo>
                <a:lnTo>
                  <a:pt x="9186244" y="4998966"/>
                </a:lnTo>
                <a:lnTo>
                  <a:pt x="9186244" y="3524503"/>
                </a:lnTo>
                <a:close/>
                <a:moveTo>
                  <a:pt x="6191504" y="3524503"/>
                </a:moveTo>
                <a:lnTo>
                  <a:pt x="6191504" y="4998966"/>
                </a:lnTo>
                <a:lnTo>
                  <a:pt x="8999466" y="4998966"/>
                </a:lnTo>
                <a:lnTo>
                  <a:pt x="8999466" y="3524503"/>
                </a:lnTo>
                <a:close/>
                <a:moveTo>
                  <a:pt x="6006316" y="3524503"/>
                </a:moveTo>
                <a:lnTo>
                  <a:pt x="6006316" y="4998966"/>
                </a:lnTo>
                <a:lnTo>
                  <a:pt x="6184304" y="4998966"/>
                </a:lnTo>
                <a:lnTo>
                  <a:pt x="6184304" y="3524503"/>
                </a:lnTo>
                <a:close/>
                <a:moveTo>
                  <a:pt x="3191152" y="3524503"/>
                </a:moveTo>
                <a:lnTo>
                  <a:pt x="3191152" y="4998966"/>
                </a:lnTo>
                <a:lnTo>
                  <a:pt x="5999116" y="4998966"/>
                </a:lnTo>
                <a:lnTo>
                  <a:pt x="5999116" y="3524503"/>
                </a:lnTo>
                <a:close/>
                <a:moveTo>
                  <a:pt x="3004803" y="3524503"/>
                </a:moveTo>
                <a:lnTo>
                  <a:pt x="3004803" y="4998966"/>
                </a:lnTo>
                <a:lnTo>
                  <a:pt x="3183952" y="4998966"/>
                </a:lnTo>
                <a:lnTo>
                  <a:pt x="3183952" y="3524503"/>
                </a:lnTo>
                <a:close/>
                <a:moveTo>
                  <a:pt x="190221" y="3524503"/>
                </a:moveTo>
                <a:lnTo>
                  <a:pt x="190221" y="4998966"/>
                </a:lnTo>
                <a:lnTo>
                  <a:pt x="2997602" y="4998966"/>
                </a:lnTo>
                <a:lnTo>
                  <a:pt x="2997602" y="3524503"/>
                </a:lnTo>
                <a:close/>
                <a:moveTo>
                  <a:pt x="9193444" y="3339315"/>
                </a:moveTo>
                <a:lnTo>
                  <a:pt x="9193444" y="3517303"/>
                </a:lnTo>
                <a:lnTo>
                  <a:pt x="12001406" y="3517303"/>
                </a:lnTo>
                <a:lnTo>
                  <a:pt x="12001406" y="3339315"/>
                </a:lnTo>
                <a:close/>
                <a:moveTo>
                  <a:pt x="9006666" y="3339315"/>
                </a:moveTo>
                <a:lnTo>
                  <a:pt x="9006666" y="3517303"/>
                </a:lnTo>
                <a:lnTo>
                  <a:pt x="9186244" y="3517303"/>
                </a:lnTo>
                <a:lnTo>
                  <a:pt x="9186244" y="3339315"/>
                </a:lnTo>
                <a:close/>
                <a:moveTo>
                  <a:pt x="6191504" y="3339315"/>
                </a:moveTo>
                <a:lnTo>
                  <a:pt x="6191504" y="3517303"/>
                </a:lnTo>
                <a:lnTo>
                  <a:pt x="8999466" y="3517303"/>
                </a:lnTo>
                <a:lnTo>
                  <a:pt x="8999466" y="3339315"/>
                </a:lnTo>
                <a:close/>
                <a:moveTo>
                  <a:pt x="6006316" y="3339315"/>
                </a:moveTo>
                <a:lnTo>
                  <a:pt x="6006316" y="3517303"/>
                </a:lnTo>
                <a:lnTo>
                  <a:pt x="6184304" y="3517303"/>
                </a:lnTo>
                <a:lnTo>
                  <a:pt x="6184304" y="3339315"/>
                </a:lnTo>
                <a:close/>
                <a:moveTo>
                  <a:pt x="3191152" y="3339315"/>
                </a:moveTo>
                <a:lnTo>
                  <a:pt x="3191152" y="3517303"/>
                </a:lnTo>
                <a:lnTo>
                  <a:pt x="5999116" y="3517303"/>
                </a:lnTo>
                <a:lnTo>
                  <a:pt x="5999116" y="3339315"/>
                </a:lnTo>
                <a:close/>
                <a:moveTo>
                  <a:pt x="3004803" y="3339315"/>
                </a:moveTo>
                <a:lnTo>
                  <a:pt x="3004803" y="3517303"/>
                </a:lnTo>
                <a:lnTo>
                  <a:pt x="3183952" y="3517303"/>
                </a:lnTo>
                <a:lnTo>
                  <a:pt x="3183952" y="3339315"/>
                </a:lnTo>
                <a:close/>
                <a:moveTo>
                  <a:pt x="190221" y="3339315"/>
                </a:moveTo>
                <a:lnTo>
                  <a:pt x="190221" y="3517303"/>
                </a:lnTo>
                <a:lnTo>
                  <a:pt x="2997602" y="3517303"/>
                </a:lnTo>
                <a:lnTo>
                  <a:pt x="2997602" y="3339315"/>
                </a:lnTo>
                <a:close/>
                <a:moveTo>
                  <a:pt x="9193444" y="1859240"/>
                </a:moveTo>
                <a:lnTo>
                  <a:pt x="9193444" y="3332115"/>
                </a:lnTo>
                <a:lnTo>
                  <a:pt x="12001406" y="3332115"/>
                </a:lnTo>
                <a:lnTo>
                  <a:pt x="12001406" y="1859240"/>
                </a:lnTo>
                <a:close/>
                <a:moveTo>
                  <a:pt x="9006666" y="1859240"/>
                </a:moveTo>
                <a:lnTo>
                  <a:pt x="9006666" y="3332115"/>
                </a:lnTo>
                <a:lnTo>
                  <a:pt x="9186244" y="3332115"/>
                </a:lnTo>
                <a:lnTo>
                  <a:pt x="9186244" y="1859240"/>
                </a:lnTo>
                <a:close/>
                <a:moveTo>
                  <a:pt x="6191504" y="1859240"/>
                </a:moveTo>
                <a:lnTo>
                  <a:pt x="6191504" y="3332115"/>
                </a:lnTo>
                <a:lnTo>
                  <a:pt x="8999466" y="3332115"/>
                </a:lnTo>
                <a:lnTo>
                  <a:pt x="8999466" y="1859240"/>
                </a:lnTo>
                <a:close/>
                <a:moveTo>
                  <a:pt x="6006316" y="1859240"/>
                </a:moveTo>
                <a:lnTo>
                  <a:pt x="6006316" y="3332115"/>
                </a:lnTo>
                <a:lnTo>
                  <a:pt x="6184304" y="3332115"/>
                </a:lnTo>
                <a:lnTo>
                  <a:pt x="6184304" y="1859240"/>
                </a:lnTo>
                <a:close/>
                <a:moveTo>
                  <a:pt x="3191152" y="1859240"/>
                </a:moveTo>
                <a:lnTo>
                  <a:pt x="3191152" y="3332115"/>
                </a:lnTo>
                <a:lnTo>
                  <a:pt x="5999116" y="3332115"/>
                </a:lnTo>
                <a:lnTo>
                  <a:pt x="5999116" y="1859240"/>
                </a:lnTo>
                <a:close/>
                <a:moveTo>
                  <a:pt x="3004803" y="1859240"/>
                </a:moveTo>
                <a:lnTo>
                  <a:pt x="3004803" y="3332115"/>
                </a:lnTo>
                <a:lnTo>
                  <a:pt x="3183952" y="3332115"/>
                </a:lnTo>
                <a:lnTo>
                  <a:pt x="3183952" y="1859240"/>
                </a:lnTo>
                <a:close/>
                <a:moveTo>
                  <a:pt x="190221" y="1859240"/>
                </a:moveTo>
                <a:lnTo>
                  <a:pt x="190221" y="3332115"/>
                </a:lnTo>
                <a:lnTo>
                  <a:pt x="2997602" y="3332115"/>
                </a:lnTo>
                <a:lnTo>
                  <a:pt x="2997602" y="1859240"/>
                </a:lnTo>
                <a:close/>
                <a:moveTo>
                  <a:pt x="9193444" y="1671302"/>
                </a:moveTo>
                <a:lnTo>
                  <a:pt x="9193444" y="1852040"/>
                </a:lnTo>
                <a:lnTo>
                  <a:pt x="12001406" y="1852040"/>
                </a:lnTo>
                <a:lnTo>
                  <a:pt x="12001406" y="1671302"/>
                </a:lnTo>
                <a:close/>
                <a:moveTo>
                  <a:pt x="9006666" y="1671302"/>
                </a:moveTo>
                <a:lnTo>
                  <a:pt x="9006666" y="1852040"/>
                </a:lnTo>
                <a:lnTo>
                  <a:pt x="9186244" y="1852040"/>
                </a:lnTo>
                <a:lnTo>
                  <a:pt x="9186244" y="1671302"/>
                </a:lnTo>
                <a:close/>
                <a:moveTo>
                  <a:pt x="6191504" y="1671302"/>
                </a:moveTo>
                <a:lnTo>
                  <a:pt x="6191504" y="1852040"/>
                </a:lnTo>
                <a:lnTo>
                  <a:pt x="8999466" y="1852040"/>
                </a:lnTo>
                <a:lnTo>
                  <a:pt x="8999466" y="1671302"/>
                </a:lnTo>
                <a:close/>
                <a:moveTo>
                  <a:pt x="6006316" y="1671302"/>
                </a:moveTo>
                <a:lnTo>
                  <a:pt x="6006316" y="1852040"/>
                </a:lnTo>
                <a:lnTo>
                  <a:pt x="6184304" y="1852040"/>
                </a:lnTo>
                <a:lnTo>
                  <a:pt x="6184304" y="1671302"/>
                </a:lnTo>
                <a:close/>
                <a:moveTo>
                  <a:pt x="3191152" y="1671302"/>
                </a:moveTo>
                <a:lnTo>
                  <a:pt x="3191152" y="1852040"/>
                </a:lnTo>
                <a:lnTo>
                  <a:pt x="5999116" y="1852040"/>
                </a:lnTo>
                <a:lnTo>
                  <a:pt x="5999116" y="1671302"/>
                </a:lnTo>
                <a:close/>
                <a:moveTo>
                  <a:pt x="3004803" y="1671302"/>
                </a:moveTo>
                <a:lnTo>
                  <a:pt x="3004803" y="1852040"/>
                </a:lnTo>
                <a:lnTo>
                  <a:pt x="3183952" y="1852040"/>
                </a:lnTo>
                <a:lnTo>
                  <a:pt x="3183952" y="1671302"/>
                </a:lnTo>
                <a:close/>
                <a:moveTo>
                  <a:pt x="190221" y="1671302"/>
                </a:moveTo>
                <a:lnTo>
                  <a:pt x="190221" y="1852040"/>
                </a:lnTo>
                <a:lnTo>
                  <a:pt x="2997602" y="1852040"/>
                </a:lnTo>
                <a:lnTo>
                  <a:pt x="2997602" y="1671302"/>
                </a:lnTo>
                <a:close/>
                <a:moveTo>
                  <a:pt x="9193444" y="190219"/>
                </a:moveTo>
                <a:lnTo>
                  <a:pt x="9193444" y="1664102"/>
                </a:lnTo>
                <a:lnTo>
                  <a:pt x="12001406" y="1664102"/>
                </a:lnTo>
                <a:lnTo>
                  <a:pt x="12001406" y="190219"/>
                </a:lnTo>
                <a:close/>
                <a:moveTo>
                  <a:pt x="9006666" y="190219"/>
                </a:moveTo>
                <a:lnTo>
                  <a:pt x="9006666" y="1664102"/>
                </a:lnTo>
                <a:lnTo>
                  <a:pt x="9186244" y="1664102"/>
                </a:lnTo>
                <a:lnTo>
                  <a:pt x="9186244" y="190219"/>
                </a:lnTo>
                <a:close/>
                <a:moveTo>
                  <a:pt x="6191504" y="190219"/>
                </a:moveTo>
                <a:lnTo>
                  <a:pt x="6191504" y="1664102"/>
                </a:lnTo>
                <a:lnTo>
                  <a:pt x="8999466" y="1664102"/>
                </a:lnTo>
                <a:lnTo>
                  <a:pt x="8999466" y="190219"/>
                </a:lnTo>
                <a:close/>
                <a:moveTo>
                  <a:pt x="6006316" y="190219"/>
                </a:moveTo>
                <a:lnTo>
                  <a:pt x="6006316" y="1664102"/>
                </a:lnTo>
                <a:lnTo>
                  <a:pt x="6184304" y="1664102"/>
                </a:lnTo>
                <a:lnTo>
                  <a:pt x="6184304" y="190219"/>
                </a:lnTo>
                <a:close/>
                <a:moveTo>
                  <a:pt x="3191152" y="190219"/>
                </a:moveTo>
                <a:lnTo>
                  <a:pt x="3191152" y="1664102"/>
                </a:lnTo>
                <a:lnTo>
                  <a:pt x="5999116" y="1664102"/>
                </a:lnTo>
                <a:lnTo>
                  <a:pt x="5999116" y="190219"/>
                </a:lnTo>
                <a:close/>
                <a:moveTo>
                  <a:pt x="3004803" y="190219"/>
                </a:moveTo>
                <a:lnTo>
                  <a:pt x="3004803" y="1664102"/>
                </a:lnTo>
                <a:lnTo>
                  <a:pt x="3183952" y="1664102"/>
                </a:lnTo>
                <a:lnTo>
                  <a:pt x="3183952" y="190219"/>
                </a:lnTo>
                <a:close/>
                <a:moveTo>
                  <a:pt x="190221" y="190219"/>
                </a:moveTo>
                <a:lnTo>
                  <a:pt x="190221" y="1664102"/>
                </a:lnTo>
                <a:lnTo>
                  <a:pt x="2997602" y="1664102"/>
                </a:lnTo>
                <a:lnTo>
                  <a:pt x="2997602" y="190219"/>
                </a:lnTo>
                <a:close/>
                <a:moveTo>
                  <a:pt x="183021" y="0"/>
                </a:moveTo>
                <a:lnTo>
                  <a:pt x="190221" y="0"/>
                </a:lnTo>
                <a:lnTo>
                  <a:pt x="190221" y="183019"/>
                </a:lnTo>
                <a:lnTo>
                  <a:pt x="2997602" y="183019"/>
                </a:lnTo>
                <a:lnTo>
                  <a:pt x="2997602" y="0"/>
                </a:lnTo>
                <a:lnTo>
                  <a:pt x="3004803" y="0"/>
                </a:lnTo>
                <a:lnTo>
                  <a:pt x="3004803" y="183019"/>
                </a:lnTo>
                <a:lnTo>
                  <a:pt x="3183952" y="183019"/>
                </a:lnTo>
                <a:lnTo>
                  <a:pt x="3183952" y="0"/>
                </a:lnTo>
                <a:lnTo>
                  <a:pt x="3191152" y="0"/>
                </a:lnTo>
                <a:lnTo>
                  <a:pt x="3191152" y="183019"/>
                </a:lnTo>
                <a:lnTo>
                  <a:pt x="5999116" y="183019"/>
                </a:lnTo>
                <a:lnTo>
                  <a:pt x="5999116" y="0"/>
                </a:lnTo>
                <a:lnTo>
                  <a:pt x="6006316" y="0"/>
                </a:lnTo>
                <a:lnTo>
                  <a:pt x="6006316" y="183019"/>
                </a:lnTo>
                <a:lnTo>
                  <a:pt x="6184304" y="183019"/>
                </a:lnTo>
                <a:lnTo>
                  <a:pt x="6184304" y="0"/>
                </a:lnTo>
                <a:lnTo>
                  <a:pt x="6191504" y="0"/>
                </a:lnTo>
                <a:lnTo>
                  <a:pt x="6191504" y="183019"/>
                </a:lnTo>
                <a:lnTo>
                  <a:pt x="8999466" y="183019"/>
                </a:lnTo>
                <a:lnTo>
                  <a:pt x="8999466" y="0"/>
                </a:lnTo>
                <a:lnTo>
                  <a:pt x="9006666" y="0"/>
                </a:lnTo>
                <a:lnTo>
                  <a:pt x="9006666" y="183019"/>
                </a:lnTo>
                <a:lnTo>
                  <a:pt x="9186244" y="183019"/>
                </a:lnTo>
                <a:lnTo>
                  <a:pt x="9186244" y="1"/>
                </a:lnTo>
                <a:lnTo>
                  <a:pt x="9193444" y="1"/>
                </a:lnTo>
                <a:lnTo>
                  <a:pt x="9193444" y="183019"/>
                </a:lnTo>
                <a:lnTo>
                  <a:pt x="12001406" y="183019"/>
                </a:lnTo>
                <a:lnTo>
                  <a:pt x="12001406" y="1"/>
                </a:lnTo>
                <a:lnTo>
                  <a:pt x="12008606" y="1"/>
                </a:lnTo>
                <a:lnTo>
                  <a:pt x="12008606" y="183019"/>
                </a:lnTo>
                <a:lnTo>
                  <a:pt x="12192000" y="183019"/>
                </a:lnTo>
                <a:lnTo>
                  <a:pt x="12192000" y="190219"/>
                </a:lnTo>
                <a:lnTo>
                  <a:pt x="12008606" y="190219"/>
                </a:lnTo>
                <a:lnTo>
                  <a:pt x="12008606" y="1664102"/>
                </a:lnTo>
                <a:lnTo>
                  <a:pt x="12192000" y="1664102"/>
                </a:lnTo>
                <a:lnTo>
                  <a:pt x="12192000" y="1671302"/>
                </a:lnTo>
                <a:lnTo>
                  <a:pt x="12008606" y="1671302"/>
                </a:lnTo>
                <a:lnTo>
                  <a:pt x="12008606" y="1852040"/>
                </a:lnTo>
                <a:lnTo>
                  <a:pt x="12192000" y="1852040"/>
                </a:lnTo>
                <a:lnTo>
                  <a:pt x="12192000" y="1859240"/>
                </a:lnTo>
                <a:lnTo>
                  <a:pt x="12008606" y="1859240"/>
                </a:lnTo>
                <a:lnTo>
                  <a:pt x="12008606" y="3332115"/>
                </a:lnTo>
                <a:lnTo>
                  <a:pt x="12192000" y="3332115"/>
                </a:lnTo>
                <a:lnTo>
                  <a:pt x="12192000" y="3339315"/>
                </a:lnTo>
                <a:lnTo>
                  <a:pt x="12008606" y="3339315"/>
                </a:lnTo>
                <a:lnTo>
                  <a:pt x="12008606" y="3517303"/>
                </a:lnTo>
                <a:lnTo>
                  <a:pt x="12192000" y="3517303"/>
                </a:lnTo>
                <a:lnTo>
                  <a:pt x="12192000" y="3524503"/>
                </a:lnTo>
                <a:lnTo>
                  <a:pt x="12008606" y="3524503"/>
                </a:lnTo>
                <a:lnTo>
                  <a:pt x="12008606" y="4998966"/>
                </a:lnTo>
                <a:lnTo>
                  <a:pt x="12192000" y="4998966"/>
                </a:lnTo>
                <a:lnTo>
                  <a:pt x="12192000" y="5006166"/>
                </a:lnTo>
                <a:lnTo>
                  <a:pt x="12008606" y="5006166"/>
                </a:lnTo>
                <a:lnTo>
                  <a:pt x="12008606" y="5185743"/>
                </a:lnTo>
                <a:lnTo>
                  <a:pt x="12192000" y="5185743"/>
                </a:lnTo>
                <a:lnTo>
                  <a:pt x="12192000" y="5192943"/>
                </a:lnTo>
                <a:lnTo>
                  <a:pt x="12008606" y="5192943"/>
                </a:lnTo>
                <a:lnTo>
                  <a:pt x="12008606" y="6668993"/>
                </a:lnTo>
                <a:lnTo>
                  <a:pt x="12192000" y="6668993"/>
                </a:lnTo>
                <a:lnTo>
                  <a:pt x="12192000" y="6676193"/>
                </a:lnTo>
                <a:lnTo>
                  <a:pt x="12008606" y="6676193"/>
                </a:lnTo>
                <a:lnTo>
                  <a:pt x="12008606" y="6857998"/>
                </a:lnTo>
                <a:lnTo>
                  <a:pt x="12001406" y="6857998"/>
                </a:lnTo>
                <a:lnTo>
                  <a:pt x="12001406" y="6676193"/>
                </a:lnTo>
                <a:lnTo>
                  <a:pt x="9193444" y="6676193"/>
                </a:lnTo>
                <a:lnTo>
                  <a:pt x="9193444" y="6857998"/>
                </a:lnTo>
                <a:lnTo>
                  <a:pt x="9186244" y="6857998"/>
                </a:lnTo>
                <a:lnTo>
                  <a:pt x="9186244" y="6676193"/>
                </a:lnTo>
                <a:lnTo>
                  <a:pt x="9006666" y="6676193"/>
                </a:lnTo>
                <a:lnTo>
                  <a:pt x="9006666" y="6857998"/>
                </a:lnTo>
                <a:lnTo>
                  <a:pt x="8999466" y="6857998"/>
                </a:lnTo>
                <a:lnTo>
                  <a:pt x="8999466" y="6676193"/>
                </a:lnTo>
                <a:lnTo>
                  <a:pt x="6191504" y="6676193"/>
                </a:lnTo>
                <a:lnTo>
                  <a:pt x="6191504" y="6857998"/>
                </a:lnTo>
                <a:lnTo>
                  <a:pt x="6184304" y="6857998"/>
                </a:lnTo>
                <a:lnTo>
                  <a:pt x="6184304" y="6676193"/>
                </a:lnTo>
                <a:lnTo>
                  <a:pt x="6006316" y="6676193"/>
                </a:lnTo>
                <a:lnTo>
                  <a:pt x="6006316" y="6857998"/>
                </a:lnTo>
                <a:lnTo>
                  <a:pt x="5999116" y="6857998"/>
                </a:lnTo>
                <a:lnTo>
                  <a:pt x="5999116" y="6676193"/>
                </a:lnTo>
                <a:lnTo>
                  <a:pt x="3191152" y="6676193"/>
                </a:lnTo>
                <a:lnTo>
                  <a:pt x="3191152" y="6857998"/>
                </a:lnTo>
                <a:lnTo>
                  <a:pt x="3183952" y="6857998"/>
                </a:lnTo>
                <a:lnTo>
                  <a:pt x="3183952" y="6676193"/>
                </a:lnTo>
                <a:lnTo>
                  <a:pt x="3004803" y="6676193"/>
                </a:lnTo>
                <a:lnTo>
                  <a:pt x="3004803" y="6857998"/>
                </a:lnTo>
                <a:lnTo>
                  <a:pt x="2997602" y="6857998"/>
                </a:lnTo>
                <a:lnTo>
                  <a:pt x="2997602" y="6676193"/>
                </a:lnTo>
                <a:lnTo>
                  <a:pt x="190221" y="6676193"/>
                </a:lnTo>
                <a:lnTo>
                  <a:pt x="190221" y="6857998"/>
                </a:lnTo>
                <a:lnTo>
                  <a:pt x="183021" y="6857998"/>
                </a:lnTo>
                <a:lnTo>
                  <a:pt x="183021" y="6676193"/>
                </a:lnTo>
                <a:lnTo>
                  <a:pt x="0" y="6676193"/>
                </a:lnTo>
                <a:lnTo>
                  <a:pt x="0" y="6668993"/>
                </a:lnTo>
                <a:lnTo>
                  <a:pt x="183021" y="6668993"/>
                </a:lnTo>
                <a:lnTo>
                  <a:pt x="183021" y="5192943"/>
                </a:lnTo>
                <a:lnTo>
                  <a:pt x="0" y="5192943"/>
                </a:lnTo>
                <a:lnTo>
                  <a:pt x="0" y="5185743"/>
                </a:lnTo>
                <a:lnTo>
                  <a:pt x="183021" y="5185743"/>
                </a:lnTo>
                <a:lnTo>
                  <a:pt x="183021" y="5006166"/>
                </a:lnTo>
                <a:lnTo>
                  <a:pt x="1" y="5006166"/>
                </a:lnTo>
                <a:lnTo>
                  <a:pt x="1" y="4998966"/>
                </a:lnTo>
                <a:lnTo>
                  <a:pt x="183021" y="4998966"/>
                </a:lnTo>
                <a:lnTo>
                  <a:pt x="183021" y="3524503"/>
                </a:lnTo>
                <a:lnTo>
                  <a:pt x="1" y="3524503"/>
                </a:lnTo>
                <a:lnTo>
                  <a:pt x="1" y="3517303"/>
                </a:lnTo>
                <a:lnTo>
                  <a:pt x="183021" y="3517303"/>
                </a:lnTo>
                <a:lnTo>
                  <a:pt x="183021" y="3339315"/>
                </a:lnTo>
                <a:lnTo>
                  <a:pt x="1" y="3339315"/>
                </a:lnTo>
                <a:lnTo>
                  <a:pt x="1" y="3332115"/>
                </a:lnTo>
                <a:lnTo>
                  <a:pt x="183021" y="3332115"/>
                </a:lnTo>
                <a:lnTo>
                  <a:pt x="183021" y="1859240"/>
                </a:lnTo>
                <a:lnTo>
                  <a:pt x="1" y="1859240"/>
                </a:lnTo>
                <a:lnTo>
                  <a:pt x="1" y="1852040"/>
                </a:lnTo>
                <a:lnTo>
                  <a:pt x="183021" y="1852040"/>
                </a:lnTo>
                <a:lnTo>
                  <a:pt x="183021" y="1671302"/>
                </a:lnTo>
                <a:lnTo>
                  <a:pt x="1" y="1671302"/>
                </a:lnTo>
                <a:lnTo>
                  <a:pt x="1" y="1664102"/>
                </a:lnTo>
                <a:lnTo>
                  <a:pt x="183021" y="1664102"/>
                </a:lnTo>
                <a:lnTo>
                  <a:pt x="183021" y="190219"/>
                </a:lnTo>
                <a:lnTo>
                  <a:pt x="1" y="190219"/>
                </a:lnTo>
                <a:lnTo>
                  <a:pt x="1" y="183019"/>
                </a:lnTo>
                <a:lnTo>
                  <a:pt x="183021" y="183019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</p:spPr>
        <p:txBody>
          <a:bodyPr wrap="square" tIns="0">
            <a:no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Logo - freeform">
            <a:extLst>
              <a:ext uri="{FF2B5EF4-FFF2-40B4-BE49-F238E27FC236}">
                <a16:creationId xmlns:a16="http://schemas.microsoft.com/office/drawing/2014/main" id="{7C0B7C54-BB23-9FDC-51B5-60D0E0619F4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 bwMode="white">
          <a:xfrm>
            <a:off x="190800" y="6556701"/>
            <a:ext cx="936626" cy="142550"/>
          </a:xfrm>
          <a:custGeom>
            <a:avLst/>
            <a:gdLst>
              <a:gd name="connsiteX0" fmla="*/ 11589172 w 14787902"/>
              <a:gd name="connsiteY0" fmla="*/ 1086010 h 2250653"/>
              <a:gd name="connsiteX1" fmla="*/ 11293040 w 14787902"/>
              <a:gd name="connsiteY1" fmla="*/ 1204426 h 2250653"/>
              <a:gd name="connsiteX2" fmla="*/ 10917900 w 14787902"/>
              <a:gd name="connsiteY2" fmla="*/ 1421553 h 2250653"/>
              <a:gd name="connsiteX3" fmla="*/ 11174624 w 14787902"/>
              <a:gd name="connsiteY3" fmla="*/ 1618975 h 2250653"/>
              <a:gd name="connsiteX4" fmla="*/ 11589172 w 14787902"/>
              <a:gd name="connsiteY4" fmla="*/ 1145124 h 2250653"/>
              <a:gd name="connsiteX5" fmla="*/ 2369254 w 14787902"/>
              <a:gd name="connsiteY5" fmla="*/ 552857 h 2250653"/>
              <a:gd name="connsiteX6" fmla="*/ 1954706 w 14787902"/>
              <a:gd name="connsiteY6" fmla="*/ 967408 h 2250653"/>
              <a:gd name="connsiteX7" fmla="*/ 2764099 w 14787902"/>
              <a:gd name="connsiteY7" fmla="*/ 967408 h 2250653"/>
              <a:gd name="connsiteX8" fmla="*/ 2369254 w 14787902"/>
              <a:gd name="connsiteY8" fmla="*/ 552857 h 2250653"/>
              <a:gd name="connsiteX9" fmla="*/ 6120654 w 14787902"/>
              <a:gd name="connsiteY9" fmla="*/ 552670 h 2250653"/>
              <a:gd name="connsiteX10" fmla="*/ 5686211 w 14787902"/>
              <a:gd name="connsiteY10" fmla="*/ 1085823 h 2250653"/>
              <a:gd name="connsiteX11" fmla="*/ 6120654 w 14787902"/>
              <a:gd name="connsiteY11" fmla="*/ 1618975 h 2250653"/>
              <a:gd name="connsiteX12" fmla="*/ 6535203 w 14787902"/>
              <a:gd name="connsiteY12" fmla="*/ 1085823 h 2250653"/>
              <a:gd name="connsiteX13" fmla="*/ 6120654 w 14787902"/>
              <a:gd name="connsiteY13" fmla="*/ 552670 h 2250653"/>
              <a:gd name="connsiteX14" fmla="*/ 9891567 w 14787902"/>
              <a:gd name="connsiteY14" fmla="*/ 532964 h 2250653"/>
              <a:gd name="connsiteX15" fmla="*/ 9457125 w 14787902"/>
              <a:gd name="connsiteY15" fmla="*/ 1085823 h 2250653"/>
              <a:gd name="connsiteX16" fmla="*/ 9891567 w 14787902"/>
              <a:gd name="connsiteY16" fmla="*/ 1618975 h 2250653"/>
              <a:gd name="connsiteX17" fmla="*/ 10286412 w 14787902"/>
              <a:gd name="connsiteY17" fmla="*/ 1066118 h 2250653"/>
              <a:gd name="connsiteX18" fmla="*/ 9891567 w 14787902"/>
              <a:gd name="connsiteY18" fmla="*/ 532964 h 2250653"/>
              <a:gd name="connsiteX19" fmla="*/ 13445542 w 14787902"/>
              <a:gd name="connsiteY19" fmla="*/ 375139 h 2250653"/>
              <a:gd name="connsiteX20" fmla="*/ 13721972 w 14787902"/>
              <a:gd name="connsiteY20" fmla="*/ 375139 h 2250653"/>
              <a:gd name="connsiteX21" fmla="*/ 14057702 w 14787902"/>
              <a:gd name="connsiteY21" fmla="*/ 1303137 h 2250653"/>
              <a:gd name="connsiteX22" fmla="*/ 14117004 w 14787902"/>
              <a:gd name="connsiteY22" fmla="*/ 1559861 h 2250653"/>
              <a:gd name="connsiteX23" fmla="*/ 14136708 w 14787902"/>
              <a:gd name="connsiteY23" fmla="*/ 1559861 h 2250653"/>
              <a:gd name="connsiteX24" fmla="*/ 14196010 w 14787902"/>
              <a:gd name="connsiteY24" fmla="*/ 1303137 h 2250653"/>
              <a:gd name="connsiteX25" fmla="*/ 14531740 w 14787902"/>
              <a:gd name="connsiteY25" fmla="*/ 375139 h 2250653"/>
              <a:gd name="connsiteX26" fmla="*/ 14787902 w 14787902"/>
              <a:gd name="connsiteY26" fmla="*/ 375139 h 2250653"/>
              <a:gd name="connsiteX27" fmla="*/ 14274641 w 14787902"/>
              <a:gd name="connsiteY27" fmla="*/ 1737392 h 2250653"/>
              <a:gd name="connsiteX28" fmla="*/ 13702079 w 14787902"/>
              <a:gd name="connsiteY28" fmla="*/ 2250653 h 2250653"/>
              <a:gd name="connsiteX29" fmla="*/ 13524361 w 14787902"/>
              <a:gd name="connsiteY29" fmla="*/ 2211243 h 2250653"/>
              <a:gd name="connsiteX30" fmla="*/ 13524361 w 14787902"/>
              <a:gd name="connsiteY30" fmla="*/ 2013820 h 2250653"/>
              <a:gd name="connsiteX31" fmla="*/ 13682374 w 14787902"/>
              <a:gd name="connsiteY31" fmla="*/ 2053231 h 2250653"/>
              <a:gd name="connsiteX32" fmla="*/ 14018104 w 14787902"/>
              <a:gd name="connsiteY32" fmla="*/ 1816398 h 2250653"/>
              <a:gd name="connsiteX33" fmla="*/ 12872981 w 14787902"/>
              <a:gd name="connsiteY33" fmla="*/ 355435 h 2250653"/>
              <a:gd name="connsiteX34" fmla="*/ 13346832 w 14787902"/>
              <a:gd name="connsiteY34" fmla="*/ 829286 h 2250653"/>
              <a:gd name="connsiteX35" fmla="*/ 13346645 w 14787902"/>
              <a:gd name="connsiteY35" fmla="*/ 829286 h 2250653"/>
              <a:gd name="connsiteX36" fmla="*/ 13346645 w 14787902"/>
              <a:gd name="connsiteY36" fmla="*/ 1776989 h 2250653"/>
              <a:gd name="connsiteX37" fmla="*/ 13109812 w 14787902"/>
              <a:gd name="connsiteY37" fmla="*/ 1776989 h 2250653"/>
              <a:gd name="connsiteX38" fmla="*/ 13109812 w 14787902"/>
              <a:gd name="connsiteY38" fmla="*/ 888587 h 2250653"/>
              <a:gd name="connsiteX39" fmla="*/ 12813678 w 14787902"/>
              <a:gd name="connsiteY39" fmla="*/ 552857 h 2250653"/>
              <a:gd name="connsiteX40" fmla="*/ 12418833 w 14787902"/>
              <a:gd name="connsiteY40" fmla="*/ 1066118 h 2250653"/>
              <a:gd name="connsiteX41" fmla="*/ 12418833 w 14787902"/>
              <a:gd name="connsiteY41" fmla="*/ 1776802 h 2250653"/>
              <a:gd name="connsiteX42" fmla="*/ 12182002 w 14787902"/>
              <a:gd name="connsiteY42" fmla="*/ 1776802 h 2250653"/>
              <a:gd name="connsiteX43" fmla="*/ 12182002 w 14787902"/>
              <a:gd name="connsiteY43" fmla="*/ 375139 h 2250653"/>
              <a:gd name="connsiteX44" fmla="*/ 12418833 w 14787902"/>
              <a:gd name="connsiteY44" fmla="*/ 375139 h 2250653"/>
              <a:gd name="connsiteX45" fmla="*/ 12418833 w 14787902"/>
              <a:gd name="connsiteY45" fmla="*/ 710871 h 2250653"/>
              <a:gd name="connsiteX46" fmla="*/ 12872981 w 14787902"/>
              <a:gd name="connsiteY46" fmla="*/ 355435 h 2250653"/>
              <a:gd name="connsiteX47" fmla="*/ 11293040 w 14787902"/>
              <a:gd name="connsiteY47" fmla="*/ 355435 h 2250653"/>
              <a:gd name="connsiteX48" fmla="*/ 11845896 w 14787902"/>
              <a:gd name="connsiteY48" fmla="*/ 829286 h 2250653"/>
              <a:gd name="connsiteX49" fmla="*/ 11845896 w 14787902"/>
              <a:gd name="connsiteY49" fmla="*/ 1461151 h 2250653"/>
              <a:gd name="connsiteX50" fmla="*/ 11944606 w 14787902"/>
              <a:gd name="connsiteY50" fmla="*/ 1619165 h 2250653"/>
              <a:gd name="connsiteX51" fmla="*/ 12063023 w 14787902"/>
              <a:gd name="connsiteY51" fmla="*/ 1599458 h 2250653"/>
              <a:gd name="connsiteX52" fmla="*/ 12063212 w 14787902"/>
              <a:gd name="connsiteY52" fmla="*/ 1599271 h 2250653"/>
              <a:gd name="connsiteX53" fmla="*/ 12063212 w 14787902"/>
              <a:gd name="connsiteY53" fmla="*/ 1776989 h 2250653"/>
              <a:gd name="connsiteX54" fmla="*/ 11885494 w 14787902"/>
              <a:gd name="connsiteY54" fmla="*/ 1796694 h 2250653"/>
              <a:gd name="connsiteX55" fmla="*/ 11609064 w 14787902"/>
              <a:gd name="connsiteY55" fmla="*/ 1520265 h 2250653"/>
              <a:gd name="connsiteX56" fmla="*/ 11609064 w 14787902"/>
              <a:gd name="connsiteY56" fmla="*/ 1460963 h 2250653"/>
              <a:gd name="connsiteX57" fmla="*/ 11589359 w 14787902"/>
              <a:gd name="connsiteY57" fmla="*/ 1460963 h 2250653"/>
              <a:gd name="connsiteX58" fmla="*/ 11115509 w 14787902"/>
              <a:gd name="connsiteY58" fmla="*/ 1816398 h 2250653"/>
              <a:gd name="connsiteX59" fmla="*/ 10681067 w 14787902"/>
              <a:gd name="connsiteY59" fmla="*/ 1441259 h 2250653"/>
              <a:gd name="connsiteX60" fmla="*/ 11253629 w 14787902"/>
              <a:gd name="connsiteY60" fmla="*/ 1026708 h 2250653"/>
              <a:gd name="connsiteX61" fmla="*/ 11589359 w 14787902"/>
              <a:gd name="connsiteY61" fmla="*/ 769984 h 2250653"/>
              <a:gd name="connsiteX62" fmla="*/ 11293227 w 14787902"/>
              <a:gd name="connsiteY62" fmla="*/ 533153 h 2250653"/>
              <a:gd name="connsiteX63" fmla="*/ 10957497 w 14787902"/>
              <a:gd name="connsiteY63" fmla="*/ 848992 h 2250653"/>
              <a:gd name="connsiteX64" fmla="*/ 10700773 w 14787902"/>
              <a:gd name="connsiteY64" fmla="*/ 848992 h 2250653"/>
              <a:gd name="connsiteX65" fmla="*/ 11293040 w 14787902"/>
              <a:gd name="connsiteY65" fmla="*/ 355435 h 2250653"/>
              <a:gd name="connsiteX66" fmla="*/ 9950869 w 14787902"/>
              <a:gd name="connsiteY66" fmla="*/ 355435 h 2250653"/>
              <a:gd name="connsiteX67" fmla="*/ 10543136 w 14787902"/>
              <a:gd name="connsiteY67" fmla="*/ 1066118 h 2250653"/>
              <a:gd name="connsiteX68" fmla="*/ 9950869 w 14787902"/>
              <a:gd name="connsiteY68" fmla="*/ 1816398 h 2250653"/>
              <a:gd name="connsiteX69" fmla="*/ 9477018 w 14787902"/>
              <a:gd name="connsiteY69" fmla="*/ 1460963 h 2250653"/>
              <a:gd name="connsiteX70" fmla="*/ 9457314 w 14787902"/>
              <a:gd name="connsiteY70" fmla="*/ 1460963 h 2250653"/>
              <a:gd name="connsiteX71" fmla="*/ 9457314 w 14787902"/>
              <a:gd name="connsiteY71" fmla="*/ 2250653 h 2250653"/>
              <a:gd name="connsiteX72" fmla="*/ 9220482 w 14787902"/>
              <a:gd name="connsiteY72" fmla="*/ 2250653 h 2250653"/>
              <a:gd name="connsiteX73" fmla="*/ 9220482 w 14787902"/>
              <a:gd name="connsiteY73" fmla="*/ 375139 h 2250653"/>
              <a:gd name="connsiteX74" fmla="*/ 9457314 w 14787902"/>
              <a:gd name="connsiteY74" fmla="*/ 375139 h 2250653"/>
              <a:gd name="connsiteX75" fmla="*/ 9457314 w 14787902"/>
              <a:gd name="connsiteY75" fmla="*/ 710871 h 2250653"/>
              <a:gd name="connsiteX76" fmla="*/ 9477018 w 14787902"/>
              <a:gd name="connsiteY76" fmla="*/ 710871 h 2250653"/>
              <a:gd name="connsiteX77" fmla="*/ 9950869 w 14787902"/>
              <a:gd name="connsiteY77" fmla="*/ 355435 h 2250653"/>
              <a:gd name="connsiteX78" fmla="*/ 7660247 w 14787902"/>
              <a:gd name="connsiteY78" fmla="*/ 355435 h 2250653"/>
              <a:gd name="connsiteX79" fmla="*/ 8094687 w 14787902"/>
              <a:gd name="connsiteY79" fmla="*/ 710871 h 2250653"/>
              <a:gd name="connsiteX80" fmla="*/ 8529128 w 14787902"/>
              <a:gd name="connsiteY80" fmla="*/ 355435 h 2250653"/>
              <a:gd name="connsiteX81" fmla="*/ 9002979 w 14787902"/>
              <a:gd name="connsiteY81" fmla="*/ 829286 h 2250653"/>
              <a:gd name="connsiteX82" fmla="*/ 9002979 w 14787902"/>
              <a:gd name="connsiteY82" fmla="*/ 1776989 h 2250653"/>
              <a:gd name="connsiteX83" fmla="*/ 8746255 w 14787902"/>
              <a:gd name="connsiteY83" fmla="*/ 1776989 h 2250653"/>
              <a:gd name="connsiteX84" fmla="*/ 8746255 w 14787902"/>
              <a:gd name="connsiteY84" fmla="*/ 848992 h 2250653"/>
              <a:gd name="connsiteX85" fmla="*/ 8469828 w 14787902"/>
              <a:gd name="connsiteY85" fmla="*/ 552857 h 2250653"/>
              <a:gd name="connsiteX86" fmla="*/ 8114393 w 14787902"/>
              <a:gd name="connsiteY86" fmla="*/ 1066118 h 2250653"/>
              <a:gd name="connsiteX87" fmla="*/ 8114393 w 14787902"/>
              <a:gd name="connsiteY87" fmla="*/ 1776802 h 2250653"/>
              <a:gd name="connsiteX88" fmla="*/ 7857667 w 14787902"/>
              <a:gd name="connsiteY88" fmla="*/ 1776802 h 2250653"/>
              <a:gd name="connsiteX89" fmla="*/ 7857667 w 14787902"/>
              <a:gd name="connsiteY89" fmla="*/ 848803 h 2250653"/>
              <a:gd name="connsiteX90" fmla="*/ 7581239 w 14787902"/>
              <a:gd name="connsiteY90" fmla="*/ 552670 h 2250653"/>
              <a:gd name="connsiteX91" fmla="*/ 7206099 w 14787902"/>
              <a:gd name="connsiteY91" fmla="*/ 1065931 h 2250653"/>
              <a:gd name="connsiteX92" fmla="*/ 7206099 w 14787902"/>
              <a:gd name="connsiteY92" fmla="*/ 1776613 h 2250653"/>
              <a:gd name="connsiteX93" fmla="*/ 6969268 w 14787902"/>
              <a:gd name="connsiteY93" fmla="*/ 1776613 h 2250653"/>
              <a:gd name="connsiteX94" fmla="*/ 6969268 w 14787902"/>
              <a:gd name="connsiteY94" fmla="*/ 375139 h 2250653"/>
              <a:gd name="connsiteX95" fmla="*/ 7206099 w 14787902"/>
              <a:gd name="connsiteY95" fmla="*/ 375139 h 2250653"/>
              <a:gd name="connsiteX96" fmla="*/ 7206099 w 14787902"/>
              <a:gd name="connsiteY96" fmla="*/ 710871 h 2250653"/>
              <a:gd name="connsiteX97" fmla="*/ 7660247 w 14787902"/>
              <a:gd name="connsiteY97" fmla="*/ 355435 h 2250653"/>
              <a:gd name="connsiteX98" fmla="*/ 6120466 w 14787902"/>
              <a:gd name="connsiteY98" fmla="*/ 355248 h 2250653"/>
              <a:gd name="connsiteX99" fmla="*/ 6791739 w 14787902"/>
              <a:gd name="connsiteY99" fmla="*/ 1085823 h 2250653"/>
              <a:gd name="connsiteX100" fmla="*/ 6120466 w 14787902"/>
              <a:gd name="connsiteY100" fmla="*/ 1816400 h 2250653"/>
              <a:gd name="connsiteX101" fmla="*/ 5429487 w 14787902"/>
              <a:gd name="connsiteY101" fmla="*/ 1085823 h 2250653"/>
              <a:gd name="connsiteX102" fmla="*/ 6120466 w 14787902"/>
              <a:gd name="connsiteY102" fmla="*/ 355248 h 2250653"/>
              <a:gd name="connsiteX103" fmla="*/ 4639609 w 14787902"/>
              <a:gd name="connsiteY103" fmla="*/ 355248 h 2250653"/>
              <a:gd name="connsiteX104" fmla="*/ 5271473 w 14787902"/>
              <a:gd name="connsiteY104" fmla="*/ 908106 h 2250653"/>
              <a:gd name="connsiteX105" fmla="*/ 5014749 w 14787902"/>
              <a:gd name="connsiteY105" fmla="*/ 908106 h 2250653"/>
              <a:gd name="connsiteX106" fmla="*/ 4639609 w 14787902"/>
              <a:gd name="connsiteY106" fmla="*/ 552670 h 2250653"/>
              <a:gd name="connsiteX107" fmla="*/ 4205167 w 14787902"/>
              <a:gd name="connsiteY107" fmla="*/ 1085823 h 2250653"/>
              <a:gd name="connsiteX108" fmla="*/ 4639609 w 14787902"/>
              <a:gd name="connsiteY108" fmla="*/ 1618975 h 2250653"/>
              <a:gd name="connsiteX109" fmla="*/ 5034454 w 14787902"/>
              <a:gd name="connsiteY109" fmla="*/ 1243837 h 2250653"/>
              <a:gd name="connsiteX110" fmla="*/ 5271284 w 14787902"/>
              <a:gd name="connsiteY110" fmla="*/ 1243837 h 2250653"/>
              <a:gd name="connsiteX111" fmla="*/ 4639422 w 14787902"/>
              <a:gd name="connsiteY111" fmla="*/ 1816400 h 2250653"/>
              <a:gd name="connsiteX112" fmla="*/ 3948443 w 14787902"/>
              <a:gd name="connsiteY112" fmla="*/ 1085823 h 2250653"/>
              <a:gd name="connsiteX113" fmla="*/ 3948630 w 14787902"/>
              <a:gd name="connsiteY113" fmla="*/ 1085823 h 2250653"/>
              <a:gd name="connsiteX114" fmla="*/ 4639609 w 14787902"/>
              <a:gd name="connsiteY114" fmla="*/ 355248 h 2250653"/>
              <a:gd name="connsiteX115" fmla="*/ 2369629 w 14787902"/>
              <a:gd name="connsiteY115" fmla="*/ 355248 h 2250653"/>
              <a:gd name="connsiteX116" fmla="*/ 3021197 w 14787902"/>
              <a:gd name="connsiteY116" fmla="*/ 1105529 h 2250653"/>
              <a:gd name="connsiteX117" fmla="*/ 3021197 w 14787902"/>
              <a:gd name="connsiteY117" fmla="*/ 1144937 h 2250653"/>
              <a:gd name="connsiteX118" fmla="*/ 3020823 w 14787902"/>
              <a:gd name="connsiteY118" fmla="*/ 1145124 h 2250653"/>
              <a:gd name="connsiteX119" fmla="*/ 1954706 w 14787902"/>
              <a:gd name="connsiteY119" fmla="*/ 1145124 h 2250653"/>
              <a:gd name="connsiteX120" fmla="*/ 2389146 w 14787902"/>
              <a:gd name="connsiteY120" fmla="*/ 1618975 h 2250653"/>
              <a:gd name="connsiteX121" fmla="*/ 2744582 w 14787902"/>
              <a:gd name="connsiteY121" fmla="*/ 1362251 h 2250653"/>
              <a:gd name="connsiteX122" fmla="*/ 3001306 w 14787902"/>
              <a:gd name="connsiteY122" fmla="*/ 1362251 h 2250653"/>
              <a:gd name="connsiteX123" fmla="*/ 2389335 w 14787902"/>
              <a:gd name="connsiteY123" fmla="*/ 1816400 h 2250653"/>
              <a:gd name="connsiteX124" fmla="*/ 1698356 w 14787902"/>
              <a:gd name="connsiteY124" fmla="*/ 1085823 h 2250653"/>
              <a:gd name="connsiteX125" fmla="*/ 2369629 w 14787902"/>
              <a:gd name="connsiteY125" fmla="*/ 355248 h 2250653"/>
              <a:gd name="connsiteX126" fmla="*/ 3297064 w 14787902"/>
              <a:gd name="connsiteY126" fmla="*/ 0 h 2250653"/>
              <a:gd name="connsiteX127" fmla="*/ 3553788 w 14787902"/>
              <a:gd name="connsiteY127" fmla="*/ 0 h 2250653"/>
              <a:gd name="connsiteX128" fmla="*/ 3553788 w 14787902"/>
              <a:gd name="connsiteY128" fmla="*/ 375141 h 2250653"/>
              <a:gd name="connsiteX129" fmla="*/ 3849920 w 14787902"/>
              <a:gd name="connsiteY129" fmla="*/ 375141 h 2250653"/>
              <a:gd name="connsiteX130" fmla="*/ 3849920 w 14787902"/>
              <a:gd name="connsiteY130" fmla="*/ 572563 h 2250653"/>
              <a:gd name="connsiteX131" fmla="*/ 3553788 w 14787902"/>
              <a:gd name="connsiteY131" fmla="*/ 572563 h 2250653"/>
              <a:gd name="connsiteX132" fmla="*/ 3553788 w 14787902"/>
              <a:gd name="connsiteY132" fmla="*/ 1401851 h 2250653"/>
              <a:gd name="connsiteX133" fmla="*/ 3711800 w 14787902"/>
              <a:gd name="connsiteY133" fmla="*/ 1618977 h 2250653"/>
              <a:gd name="connsiteX134" fmla="*/ 3849920 w 14787902"/>
              <a:gd name="connsiteY134" fmla="*/ 1579567 h 2250653"/>
              <a:gd name="connsiteX135" fmla="*/ 3849920 w 14787902"/>
              <a:gd name="connsiteY135" fmla="*/ 1776989 h 2250653"/>
              <a:gd name="connsiteX136" fmla="*/ 3691908 w 14787902"/>
              <a:gd name="connsiteY136" fmla="*/ 1816400 h 2250653"/>
              <a:gd name="connsiteX137" fmla="*/ 3297064 w 14787902"/>
              <a:gd name="connsiteY137" fmla="*/ 1421555 h 2250653"/>
              <a:gd name="connsiteX138" fmla="*/ 3297064 w 14787902"/>
              <a:gd name="connsiteY138" fmla="*/ 572563 h 2250653"/>
              <a:gd name="connsiteX139" fmla="*/ 3099642 w 14787902"/>
              <a:gd name="connsiteY139" fmla="*/ 572563 h 2250653"/>
              <a:gd name="connsiteX140" fmla="*/ 3099642 w 14787902"/>
              <a:gd name="connsiteY140" fmla="*/ 375141 h 2250653"/>
              <a:gd name="connsiteX141" fmla="*/ 3297064 w 14787902"/>
              <a:gd name="connsiteY141" fmla="*/ 375141 h 2250653"/>
              <a:gd name="connsiteX142" fmla="*/ 0 w 14787902"/>
              <a:gd name="connsiteY142" fmla="*/ 0 h 2250653"/>
              <a:gd name="connsiteX143" fmla="*/ 315839 w 14787902"/>
              <a:gd name="connsiteY143" fmla="*/ 0 h 2250653"/>
              <a:gd name="connsiteX144" fmla="*/ 1105528 w 14787902"/>
              <a:gd name="connsiteY144" fmla="*/ 1224132 h 2250653"/>
              <a:gd name="connsiteX145" fmla="*/ 1263540 w 14787902"/>
              <a:gd name="connsiteY145" fmla="*/ 1500561 h 2250653"/>
              <a:gd name="connsiteX146" fmla="*/ 1263540 w 14787902"/>
              <a:gd name="connsiteY146" fmla="*/ 0 h 2250653"/>
              <a:gd name="connsiteX147" fmla="*/ 1500372 w 14787902"/>
              <a:gd name="connsiteY147" fmla="*/ 0 h 2250653"/>
              <a:gd name="connsiteX148" fmla="*/ 1500372 w 14787902"/>
              <a:gd name="connsiteY148" fmla="*/ 1776989 h 2250653"/>
              <a:gd name="connsiteX149" fmla="*/ 1184534 w 14787902"/>
              <a:gd name="connsiteY149" fmla="*/ 1776989 h 2250653"/>
              <a:gd name="connsiteX150" fmla="*/ 394845 w 14787902"/>
              <a:gd name="connsiteY150" fmla="*/ 572563 h 2250653"/>
              <a:gd name="connsiteX151" fmla="*/ 256724 w 14787902"/>
              <a:gd name="connsiteY151" fmla="*/ 296135 h 2250653"/>
              <a:gd name="connsiteX152" fmla="*/ 237022 w 14787902"/>
              <a:gd name="connsiteY152" fmla="*/ 296135 h 2250653"/>
              <a:gd name="connsiteX153" fmla="*/ 256724 w 14787902"/>
              <a:gd name="connsiteY153" fmla="*/ 611972 h 2250653"/>
              <a:gd name="connsiteX154" fmla="*/ 256724 w 14787902"/>
              <a:gd name="connsiteY154" fmla="*/ 1776802 h 2250653"/>
              <a:gd name="connsiteX155" fmla="*/ 0 w 14787902"/>
              <a:gd name="connsiteY155" fmla="*/ 1776802 h 225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14787902" h="2250653">
                <a:moveTo>
                  <a:pt x="11589172" y="1086010"/>
                </a:moveTo>
                <a:cubicBezTo>
                  <a:pt x="11510166" y="1145312"/>
                  <a:pt x="11391750" y="1184722"/>
                  <a:pt x="11293040" y="1204426"/>
                </a:cubicBezTo>
                <a:cubicBezTo>
                  <a:pt x="11115322" y="1243835"/>
                  <a:pt x="10917900" y="1263728"/>
                  <a:pt x="10917900" y="1421553"/>
                </a:cubicBezTo>
                <a:cubicBezTo>
                  <a:pt x="10917900" y="1559674"/>
                  <a:pt x="11036316" y="1618975"/>
                  <a:pt x="11174624" y="1618975"/>
                </a:cubicBezTo>
                <a:cubicBezTo>
                  <a:pt x="11451052" y="1618975"/>
                  <a:pt x="11589172" y="1421553"/>
                  <a:pt x="11589172" y="1145124"/>
                </a:cubicBezTo>
                <a:close/>
                <a:moveTo>
                  <a:pt x="2369254" y="552857"/>
                </a:moveTo>
                <a:cubicBezTo>
                  <a:pt x="2152128" y="552857"/>
                  <a:pt x="1994114" y="690978"/>
                  <a:pt x="1954706" y="967408"/>
                </a:cubicBezTo>
                <a:lnTo>
                  <a:pt x="2764099" y="967408"/>
                </a:lnTo>
                <a:cubicBezTo>
                  <a:pt x="2744397" y="690978"/>
                  <a:pt x="2586381" y="552857"/>
                  <a:pt x="2369254" y="552857"/>
                </a:cubicBezTo>
                <a:close/>
                <a:moveTo>
                  <a:pt x="6120654" y="552670"/>
                </a:moveTo>
                <a:cubicBezTo>
                  <a:pt x="5844225" y="552670"/>
                  <a:pt x="5686211" y="750092"/>
                  <a:pt x="5686211" y="1085823"/>
                </a:cubicBezTo>
                <a:cubicBezTo>
                  <a:pt x="5686211" y="1401662"/>
                  <a:pt x="5844225" y="1618975"/>
                  <a:pt x="6120654" y="1618975"/>
                </a:cubicBezTo>
                <a:cubicBezTo>
                  <a:pt x="6377377" y="1618975"/>
                  <a:pt x="6535203" y="1401849"/>
                  <a:pt x="6535203" y="1085823"/>
                </a:cubicBezTo>
                <a:cubicBezTo>
                  <a:pt x="6535203" y="750092"/>
                  <a:pt x="6377191" y="552670"/>
                  <a:pt x="6120654" y="552670"/>
                </a:cubicBezTo>
                <a:close/>
                <a:moveTo>
                  <a:pt x="9891567" y="532964"/>
                </a:moveTo>
                <a:cubicBezTo>
                  <a:pt x="9634843" y="532964"/>
                  <a:pt x="9457125" y="789690"/>
                  <a:pt x="9457125" y="1085823"/>
                </a:cubicBezTo>
                <a:cubicBezTo>
                  <a:pt x="9457125" y="1381957"/>
                  <a:pt x="9634843" y="1618975"/>
                  <a:pt x="9891567" y="1618975"/>
                </a:cubicBezTo>
                <a:cubicBezTo>
                  <a:pt x="10128400" y="1618975"/>
                  <a:pt x="10286412" y="1401849"/>
                  <a:pt x="10286412" y="1066118"/>
                </a:cubicBezTo>
                <a:cubicBezTo>
                  <a:pt x="10286412" y="750280"/>
                  <a:pt x="10128400" y="532964"/>
                  <a:pt x="9891567" y="532964"/>
                </a:cubicBezTo>
                <a:close/>
                <a:moveTo>
                  <a:pt x="13445542" y="375139"/>
                </a:moveTo>
                <a:lnTo>
                  <a:pt x="13721972" y="375139"/>
                </a:lnTo>
                <a:lnTo>
                  <a:pt x="14057702" y="1303137"/>
                </a:lnTo>
                <a:cubicBezTo>
                  <a:pt x="14077406" y="1382145"/>
                  <a:pt x="14097110" y="1461151"/>
                  <a:pt x="14117004" y="1559861"/>
                </a:cubicBezTo>
                <a:lnTo>
                  <a:pt x="14136708" y="1559861"/>
                </a:lnTo>
                <a:cubicBezTo>
                  <a:pt x="14156412" y="1461151"/>
                  <a:pt x="14176118" y="1382145"/>
                  <a:pt x="14196010" y="1303137"/>
                </a:cubicBezTo>
                <a:lnTo>
                  <a:pt x="14531740" y="375139"/>
                </a:lnTo>
                <a:lnTo>
                  <a:pt x="14787902" y="375139"/>
                </a:lnTo>
                <a:lnTo>
                  <a:pt x="14274641" y="1737392"/>
                </a:lnTo>
                <a:cubicBezTo>
                  <a:pt x="14195635" y="1934814"/>
                  <a:pt x="14017917" y="2250653"/>
                  <a:pt x="13702079" y="2250653"/>
                </a:cubicBezTo>
                <a:cubicBezTo>
                  <a:pt x="13603369" y="2250653"/>
                  <a:pt x="13544065" y="2230947"/>
                  <a:pt x="13524361" y="2211243"/>
                </a:cubicBezTo>
                <a:lnTo>
                  <a:pt x="13524361" y="2013820"/>
                </a:lnTo>
                <a:cubicBezTo>
                  <a:pt x="13563771" y="2033525"/>
                  <a:pt x="13623073" y="2053231"/>
                  <a:pt x="13682374" y="2053231"/>
                </a:cubicBezTo>
                <a:cubicBezTo>
                  <a:pt x="13860093" y="2053231"/>
                  <a:pt x="13958803" y="1934814"/>
                  <a:pt x="14018104" y="1816398"/>
                </a:cubicBezTo>
                <a:close/>
                <a:moveTo>
                  <a:pt x="12872981" y="355435"/>
                </a:moveTo>
                <a:cubicBezTo>
                  <a:pt x="13149409" y="355435"/>
                  <a:pt x="13346832" y="552857"/>
                  <a:pt x="13346832" y="829286"/>
                </a:cubicBezTo>
                <a:lnTo>
                  <a:pt x="13346645" y="829286"/>
                </a:lnTo>
                <a:lnTo>
                  <a:pt x="13346645" y="1776989"/>
                </a:lnTo>
                <a:lnTo>
                  <a:pt x="13109812" y="1776989"/>
                </a:lnTo>
                <a:lnTo>
                  <a:pt x="13109812" y="888587"/>
                </a:lnTo>
                <a:cubicBezTo>
                  <a:pt x="13109812" y="671461"/>
                  <a:pt x="12991396" y="552857"/>
                  <a:pt x="12813678" y="552857"/>
                </a:cubicBezTo>
                <a:cubicBezTo>
                  <a:pt x="12576847" y="552857"/>
                  <a:pt x="12418833" y="730575"/>
                  <a:pt x="12418833" y="1066118"/>
                </a:cubicBezTo>
                <a:lnTo>
                  <a:pt x="12418833" y="1776802"/>
                </a:lnTo>
                <a:lnTo>
                  <a:pt x="12182002" y="1776802"/>
                </a:lnTo>
                <a:lnTo>
                  <a:pt x="12182002" y="375139"/>
                </a:lnTo>
                <a:lnTo>
                  <a:pt x="12418833" y="375139"/>
                </a:lnTo>
                <a:lnTo>
                  <a:pt x="12418833" y="710871"/>
                </a:lnTo>
                <a:cubicBezTo>
                  <a:pt x="12458243" y="474038"/>
                  <a:pt x="12655666" y="355435"/>
                  <a:pt x="12872981" y="355435"/>
                </a:cubicBezTo>
                <a:close/>
                <a:moveTo>
                  <a:pt x="11293040" y="355435"/>
                </a:moveTo>
                <a:cubicBezTo>
                  <a:pt x="11648474" y="355435"/>
                  <a:pt x="11845896" y="513449"/>
                  <a:pt x="11845896" y="829286"/>
                </a:cubicBezTo>
                <a:lnTo>
                  <a:pt x="11845896" y="1461151"/>
                </a:lnTo>
                <a:cubicBezTo>
                  <a:pt x="11845896" y="1599271"/>
                  <a:pt x="11905198" y="1619165"/>
                  <a:pt x="11944606" y="1619165"/>
                </a:cubicBezTo>
                <a:cubicBezTo>
                  <a:pt x="11984017" y="1619165"/>
                  <a:pt x="12023614" y="1599458"/>
                  <a:pt x="12063023" y="1599458"/>
                </a:cubicBezTo>
                <a:lnTo>
                  <a:pt x="12063212" y="1599271"/>
                </a:lnTo>
                <a:lnTo>
                  <a:pt x="12063212" y="1776989"/>
                </a:lnTo>
                <a:cubicBezTo>
                  <a:pt x="12003910" y="1796694"/>
                  <a:pt x="11944795" y="1796694"/>
                  <a:pt x="11885494" y="1796694"/>
                </a:cubicBezTo>
                <a:cubicBezTo>
                  <a:pt x="11688072" y="1796694"/>
                  <a:pt x="11609064" y="1678277"/>
                  <a:pt x="11609064" y="1520265"/>
                </a:cubicBezTo>
                <a:lnTo>
                  <a:pt x="11609064" y="1460963"/>
                </a:lnTo>
                <a:lnTo>
                  <a:pt x="11589359" y="1460963"/>
                </a:lnTo>
                <a:cubicBezTo>
                  <a:pt x="11530060" y="1678090"/>
                  <a:pt x="11352529" y="1816398"/>
                  <a:pt x="11115509" y="1816398"/>
                </a:cubicBezTo>
                <a:cubicBezTo>
                  <a:pt x="10878489" y="1816398"/>
                  <a:pt x="10681067" y="1697983"/>
                  <a:pt x="10681067" y="1441259"/>
                </a:cubicBezTo>
                <a:cubicBezTo>
                  <a:pt x="10681067" y="1105527"/>
                  <a:pt x="10977201" y="1066118"/>
                  <a:pt x="11253629" y="1026708"/>
                </a:cubicBezTo>
                <a:cubicBezTo>
                  <a:pt x="11470756" y="987300"/>
                  <a:pt x="11589359" y="947702"/>
                  <a:pt x="11589359" y="769984"/>
                </a:cubicBezTo>
                <a:cubicBezTo>
                  <a:pt x="11589359" y="651569"/>
                  <a:pt x="11510353" y="533153"/>
                  <a:pt x="11293227" y="533153"/>
                </a:cubicBezTo>
                <a:cubicBezTo>
                  <a:pt x="11076101" y="533153"/>
                  <a:pt x="10957497" y="631863"/>
                  <a:pt x="10957497" y="848992"/>
                </a:cubicBezTo>
                <a:lnTo>
                  <a:pt x="10700773" y="848992"/>
                </a:lnTo>
                <a:cubicBezTo>
                  <a:pt x="10720477" y="533153"/>
                  <a:pt x="10917900" y="355435"/>
                  <a:pt x="11293040" y="355435"/>
                </a:cubicBezTo>
                <a:close/>
                <a:moveTo>
                  <a:pt x="9950869" y="355435"/>
                </a:moveTo>
                <a:cubicBezTo>
                  <a:pt x="10306305" y="355435"/>
                  <a:pt x="10543136" y="651569"/>
                  <a:pt x="10543136" y="1066118"/>
                </a:cubicBezTo>
                <a:cubicBezTo>
                  <a:pt x="10543136" y="1500561"/>
                  <a:pt x="10286412" y="1816398"/>
                  <a:pt x="9950869" y="1816398"/>
                </a:cubicBezTo>
                <a:cubicBezTo>
                  <a:pt x="9733742" y="1816398"/>
                  <a:pt x="9536320" y="1697983"/>
                  <a:pt x="9477018" y="1460963"/>
                </a:cubicBezTo>
                <a:lnTo>
                  <a:pt x="9457314" y="1460963"/>
                </a:lnTo>
                <a:lnTo>
                  <a:pt x="9457314" y="2250653"/>
                </a:lnTo>
                <a:lnTo>
                  <a:pt x="9220482" y="2250653"/>
                </a:lnTo>
                <a:lnTo>
                  <a:pt x="9220482" y="375139"/>
                </a:lnTo>
                <a:lnTo>
                  <a:pt x="9457314" y="375139"/>
                </a:lnTo>
                <a:lnTo>
                  <a:pt x="9457314" y="710871"/>
                </a:lnTo>
                <a:lnTo>
                  <a:pt x="9477018" y="710871"/>
                </a:lnTo>
                <a:cubicBezTo>
                  <a:pt x="9536320" y="474038"/>
                  <a:pt x="9733742" y="355435"/>
                  <a:pt x="9950869" y="355435"/>
                </a:cubicBezTo>
                <a:close/>
                <a:moveTo>
                  <a:pt x="7660247" y="355435"/>
                </a:moveTo>
                <a:cubicBezTo>
                  <a:pt x="7857667" y="355435"/>
                  <a:pt x="8035385" y="473851"/>
                  <a:pt x="8094687" y="710871"/>
                </a:cubicBezTo>
                <a:cubicBezTo>
                  <a:pt x="8153988" y="454147"/>
                  <a:pt x="8351411" y="355435"/>
                  <a:pt x="8529128" y="355435"/>
                </a:cubicBezTo>
                <a:cubicBezTo>
                  <a:pt x="8785852" y="355435"/>
                  <a:pt x="9002979" y="533153"/>
                  <a:pt x="9002979" y="829286"/>
                </a:cubicBezTo>
                <a:lnTo>
                  <a:pt x="9002979" y="1776989"/>
                </a:lnTo>
                <a:lnTo>
                  <a:pt x="8746255" y="1776989"/>
                </a:lnTo>
                <a:lnTo>
                  <a:pt x="8746255" y="848992"/>
                </a:lnTo>
                <a:cubicBezTo>
                  <a:pt x="8746255" y="671274"/>
                  <a:pt x="8627841" y="552857"/>
                  <a:pt x="8469828" y="552857"/>
                </a:cubicBezTo>
                <a:cubicBezTo>
                  <a:pt x="8252701" y="552857"/>
                  <a:pt x="8114393" y="730575"/>
                  <a:pt x="8114393" y="1066118"/>
                </a:cubicBezTo>
                <a:lnTo>
                  <a:pt x="8114393" y="1776802"/>
                </a:lnTo>
                <a:lnTo>
                  <a:pt x="7857667" y="1776802"/>
                </a:lnTo>
                <a:lnTo>
                  <a:pt x="7857667" y="848803"/>
                </a:lnTo>
                <a:cubicBezTo>
                  <a:pt x="7857667" y="671084"/>
                  <a:pt x="7739253" y="552670"/>
                  <a:pt x="7581239" y="552670"/>
                </a:cubicBezTo>
                <a:cubicBezTo>
                  <a:pt x="7364113" y="552670"/>
                  <a:pt x="7206099" y="769797"/>
                  <a:pt x="7206099" y="1065931"/>
                </a:cubicBezTo>
                <a:lnTo>
                  <a:pt x="7206099" y="1776613"/>
                </a:lnTo>
                <a:lnTo>
                  <a:pt x="6969268" y="1776613"/>
                </a:lnTo>
                <a:lnTo>
                  <a:pt x="6969268" y="375139"/>
                </a:lnTo>
                <a:lnTo>
                  <a:pt x="7206099" y="375139"/>
                </a:lnTo>
                <a:lnTo>
                  <a:pt x="7206099" y="710871"/>
                </a:lnTo>
                <a:cubicBezTo>
                  <a:pt x="7265401" y="474038"/>
                  <a:pt x="7442931" y="355435"/>
                  <a:pt x="7660247" y="355435"/>
                </a:cubicBezTo>
                <a:close/>
                <a:moveTo>
                  <a:pt x="6120466" y="355248"/>
                </a:moveTo>
                <a:cubicBezTo>
                  <a:pt x="6554719" y="355248"/>
                  <a:pt x="6791739" y="651380"/>
                  <a:pt x="6791739" y="1085823"/>
                </a:cubicBezTo>
                <a:cubicBezTo>
                  <a:pt x="6791739" y="1520265"/>
                  <a:pt x="6535015" y="1816400"/>
                  <a:pt x="6120466" y="1816400"/>
                </a:cubicBezTo>
                <a:cubicBezTo>
                  <a:pt x="5705915" y="1816400"/>
                  <a:pt x="5429487" y="1520265"/>
                  <a:pt x="5429487" y="1085823"/>
                </a:cubicBezTo>
                <a:cubicBezTo>
                  <a:pt x="5429487" y="651380"/>
                  <a:pt x="5686211" y="355248"/>
                  <a:pt x="6120466" y="355248"/>
                </a:cubicBezTo>
                <a:close/>
                <a:moveTo>
                  <a:pt x="4639609" y="355248"/>
                </a:moveTo>
                <a:cubicBezTo>
                  <a:pt x="4995043" y="355248"/>
                  <a:pt x="5251580" y="572374"/>
                  <a:pt x="5271473" y="908106"/>
                </a:cubicBezTo>
                <a:lnTo>
                  <a:pt x="5014749" y="908106"/>
                </a:lnTo>
                <a:cubicBezTo>
                  <a:pt x="4995043" y="710682"/>
                  <a:pt x="4896333" y="552670"/>
                  <a:pt x="4639609" y="552670"/>
                </a:cubicBezTo>
                <a:cubicBezTo>
                  <a:pt x="4382885" y="552670"/>
                  <a:pt x="4205167" y="769797"/>
                  <a:pt x="4205167" y="1085823"/>
                </a:cubicBezTo>
                <a:cubicBezTo>
                  <a:pt x="4205167" y="1401849"/>
                  <a:pt x="4382885" y="1618975"/>
                  <a:pt x="4639609" y="1618975"/>
                </a:cubicBezTo>
                <a:cubicBezTo>
                  <a:pt x="4856736" y="1618975"/>
                  <a:pt x="4995043" y="1480857"/>
                  <a:pt x="5034454" y="1243837"/>
                </a:cubicBezTo>
                <a:lnTo>
                  <a:pt x="5271284" y="1243837"/>
                </a:lnTo>
                <a:cubicBezTo>
                  <a:pt x="5251580" y="1599271"/>
                  <a:pt x="4994856" y="1816400"/>
                  <a:pt x="4639422" y="1816400"/>
                </a:cubicBezTo>
                <a:cubicBezTo>
                  <a:pt x="4244576" y="1816400"/>
                  <a:pt x="3948443" y="1520265"/>
                  <a:pt x="3948443" y="1085823"/>
                </a:cubicBezTo>
                <a:lnTo>
                  <a:pt x="3948630" y="1085823"/>
                </a:lnTo>
                <a:cubicBezTo>
                  <a:pt x="3948630" y="651380"/>
                  <a:pt x="4225061" y="355248"/>
                  <a:pt x="4639609" y="355248"/>
                </a:cubicBezTo>
                <a:close/>
                <a:moveTo>
                  <a:pt x="2369629" y="355248"/>
                </a:moveTo>
                <a:cubicBezTo>
                  <a:pt x="2784179" y="355248"/>
                  <a:pt x="3021197" y="671086"/>
                  <a:pt x="3021197" y="1105529"/>
                </a:cubicBezTo>
                <a:lnTo>
                  <a:pt x="3021197" y="1144937"/>
                </a:lnTo>
                <a:lnTo>
                  <a:pt x="3020823" y="1145124"/>
                </a:lnTo>
                <a:lnTo>
                  <a:pt x="1954706" y="1145124"/>
                </a:lnTo>
                <a:cubicBezTo>
                  <a:pt x="1974412" y="1441259"/>
                  <a:pt x="2152128" y="1618975"/>
                  <a:pt x="2389146" y="1618975"/>
                </a:cubicBezTo>
                <a:cubicBezTo>
                  <a:pt x="2566864" y="1618975"/>
                  <a:pt x="2724876" y="1520265"/>
                  <a:pt x="2744582" y="1362251"/>
                </a:cubicBezTo>
                <a:lnTo>
                  <a:pt x="3001306" y="1362251"/>
                </a:lnTo>
                <a:cubicBezTo>
                  <a:pt x="2961896" y="1638682"/>
                  <a:pt x="2705172" y="1816400"/>
                  <a:pt x="2389335" y="1816400"/>
                </a:cubicBezTo>
                <a:cubicBezTo>
                  <a:pt x="1974784" y="1816400"/>
                  <a:pt x="1698356" y="1539969"/>
                  <a:pt x="1698356" y="1085823"/>
                </a:cubicBezTo>
                <a:cubicBezTo>
                  <a:pt x="1698356" y="671274"/>
                  <a:pt x="1955080" y="355248"/>
                  <a:pt x="2369629" y="355248"/>
                </a:cubicBezTo>
                <a:close/>
                <a:moveTo>
                  <a:pt x="3297064" y="0"/>
                </a:moveTo>
                <a:lnTo>
                  <a:pt x="3553788" y="0"/>
                </a:lnTo>
                <a:lnTo>
                  <a:pt x="3553788" y="375141"/>
                </a:lnTo>
                <a:lnTo>
                  <a:pt x="3849920" y="375141"/>
                </a:lnTo>
                <a:lnTo>
                  <a:pt x="3849920" y="572563"/>
                </a:lnTo>
                <a:lnTo>
                  <a:pt x="3553788" y="572563"/>
                </a:lnTo>
                <a:lnTo>
                  <a:pt x="3553788" y="1401851"/>
                </a:lnTo>
                <a:cubicBezTo>
                  <a:pt x="3553788" y="1559863"/>
                  <a:pt x="3613089" y="1618977"/>
                  <a:pt x="3711800" y="1618977"/>
                </a:cubicBezTo>
                <a:cubicBezTo>
                  <a:pt x="3771104" y="1618977"/>
                  <a:pt x="3810512" y="1599273"/>
                  <a:pt x="3849920" y="1579567"/>
                </a:cubicBezTo>
                <a:lnTo>
                  <a:pt x="3849920" y="1776989"/>
                </a:lnTo>
                <a:cubicBezTo>
                  <a:pt x="3810512" y="1796696"/>
                  <a:pt x="3751210" y="1816400"/>
                  <a:pt x="3691908" y="1816400"/>
                </a:cubicBezTo>
                <a:cubicBezTo>
                  <a:pt x="3455078" y="1816400"/>
                  <a:pt x="3297064" y="1697983"/>
                  <a:pt x="3297064" y="1421555"/>
                </a:cubicBezTo>
                <a:lnTo>
                  <a:pt x="3297064" y="572563"/>
                </a:lnTo>
                <a:lnTo>
                  <a:pt x="3099642" y="572563"/>
                </a:lnTo>
                <a:lnTo>
                  <a:pt x="3099642" y="375141"/>
                </a:lnTo>
                <a:lnTo>
                  <a:pt x="3297064" y="375141"/>
                </a:lnTo>
                <a:close/>
                <a:moveTo>
                  <a:pt x="0" y="0"/>
                </a:moveTo>
                <a:lnTo>
                  <a:pt x="315839" y="0"/>
                </a:lnTo>
                <a:lnTo>
                  <a:pt x="1105528" y="1224132"/>
                </a:lnTo>
                <a:cubicBezTo>
                  <a:pt x="1164830" y="1322843"/>
                  <a:pt x="1223944" y="1421555"/>
                  <a:pt x="1263540" y="1500561"/>
                </a:cubicBezTo>
                <a:lnTo>
                  <a:pt x="1263540" y="0"/>
                </a:lnTo>
                <a:lnTo>
                  <a:pt x="1500372" y="0"/>
                </a:lnTo>
                <a:lnTo>
                  <a:pt x="1500372" y="1776989"/>
                </a:lnTo>
                <a:lnTo>
                  <a:pt x="1184534" y="1776989"/>
                </a:lnTo>
                <a:lnTo>
                  <a:pt x="394845" y="572563"/>
                </a:lnTo>
                <a:cubicBezTo>
                  <a:pt x="335543" y="473851"/>
                  <a:pt x="276430" y="375141"/>
                  <a:pt x="256724" y="296135"/>
                </a:cubicBezTo>
                <a:lnTo>
                  <a:pt x="237022" y="296135"/>
                </a:lnTo>
                <a:cubicBezTo>
                  <a:pt x="256724" y="375141"/>
                  <a:pt x="256724" y="493557"/>
                  <a:pt x="256724" y="611972"/>
                </a:cubicBezTo>
                <a:lnTo>
                  <a:pt x="256724" y="1776802"/>
                </a:lnTo>
                <a:lnTo>
                  <a:pt x="0" y="17768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>
            <a:no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0" y="-3597"/>
            <a:ext cx="8996575" cy="2607098"/>
          </a:xfrm>
        </p:spPr>
        <p:txBody>
          <a:bodyPr lIns="198000" tIns="144000" bIns="0" anchor="t"/>
          <a:lstStyle>
            <a:lvl1pPr algn="l">
              <a:lnSpc>
                <a:spcPct val="86000"/>
              </a:lnSpc>
              <a:defRPr sz="63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B4E9833-0B18-BA78-C50B-350C1656D1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6002338" y="3335338"/>
            <a:ext cx="6189662" cy="1854198"/>
          </a:xfrm>
        </p:spPr>
        <p:txBody>
          <a:bodyPr lIns="198000" tIns="126000" rIns="180000" bIns="12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tabLst/>
              <a:defRPr sz="2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/>
              <a:t>Click to add subtitle</a:t>
            </a:r>
          </a:p>
        </p:txBody>
      </p:sp>
      <p:sp>
        <p:nvSpPr>
          <p:cNvPr id="14" name="Box - freeform">
            <a:extLst>
              <a:ext uri="{FF2B5EF4-FFF2-40B4-BE49-F238E27FC236}">
                <a16:creationId xmlns:a16="http://schemas.microsoft.com/office/drawing/2014/main" id="{5FD446A9-0016-B3A8-E22B-5426AD41DB3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000750" y="3335338"/>
            <a:ext cx="187325" cy="187325"/>
          </a:xfrm>
          <a:custGeom>
            <a:avLst/>
            <a:gdLst>
              <a:gd name="connsiteX0" fmla="*/ 0 w 6331568"/>
              <a:gd name="connsiteY0" fmla="*/ 0 h 6331568"/>
              <a:gd name="connsiteX1" fmla="*/ 6331568 w 6331568"/>
              <a:gd name="connsiteY1" fmla="*/ 0 h 6331568"/>
              <a:gd name="connsiteX2" fmla="*/ 6331568 w 6331568"/>
              <a:gd name="connsiteY2" fmla="*/ 6331568 h 6331568"/>
              <a:gd name="connsiteX3" fmla="*/ 0 w 6331568"/>
              <a:gd name="connsiteY3" fmla="*/ 6331568 h 633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31568" h="6331568">
                <a:moveTo>
                  <a:pt x="0" y="0"/>
                </a:moveTo>
                <a:lnTo>
                  <a:pt x="6331568" y="0"/>
                </a:lnTo>
                <a:lnTo>
                  <a:pt x="6331568" y="6331568"/>
                </a:lnTo>
                <a:lnTo>
                  <a:pt x="0" y="6331568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Box - freeform">
            <a:extLst>
              <a:ext uri="{FF2B5EF4-FFF2-40B4-BE49-F238E27FC236}">
                <a16:creationId xmlns:a16="http://schemas.microsoft.com/office/drawing/2014/main" id="{13DF5A12-6558-454F-1F36-7FB6A3666F5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000750" y="5002212"/>
            <a:ext cx="187325" cy="187325"/>
          </a:xfrm>
          <a:custGeom>
            <a:avLst/>
            <a:gdLst>
              <a:gd name="connsiteX0" fmla="*/ 0 w 6331568"/>
              <a:gd name="connsiteY0" fmla="*/ 0 h 6331568"/>
              <a:gd name="connsiteX1" fmla="*/ 6331568 w 6331568"/>
              <a:gd name="connsiteY1" fmla="*/ 0 h 6331568"/>
              <a:gd name="connsiteX2" fmla="*/ 6331568 w 6331568"/>
              <a:gd name="connsiteY2" fmla="*/ 6331568 h 6331568"/>
              <a:gd name="connsiteX3" fmla="*/ 0 w 6331568"/>
              <a:gd name="connsiteY3" fmla="*/ 6331568 h 633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31568" h="6331568">
                <a:moveTo>
                  <a:pt x="0" y="0"/>
                </a:moveTo>
                <a:lnTo>
                  <a:pt x="6331568" y="0"/>
                </a:lnTo>
                <a:lnTo>
                  <a:pt x="6331568" y="6331568"/>
                </a:lnTo>
                <a:lnTo>
                  <a:pt x="0" y="6331568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Box - freeform">
            <a:extLst>
              <a:ext uri="{FF2B5EF4-FFF2-40B4-BE49-F238E27FC236}">
                <a16:creationId xmlns:a16="http://schemas.microsoft.com/office/drawing/2014/main" id="{C35F92E2-8B21-4110-68BE-EEFF35C30D7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2004675" y="3335339"/>
            <a:ext cx="187325" cy="187325"/>
          </a:xfrm>
          <a:custGeom>
            <a:avLst/>
            <a:gdLst>
              <a:gd name="connsiteX0" fmla="*/ 0 w 6331568"/>
              <a:gd name="connsiteY0" fmla="*/ 0 h 6331568"/>
              <a:gd name="connsiteX1" fmla="*/ 6331568 w 6331568"/>
              <a:gd name="connsiteY1" fmla="*/ 0 h 6331568"/>
              <a:gd name="connsiteX2" fmla="*/ 6331568 w 6331568"/>
              <a:gd name="connsiteY2" fmla="*/ 6331568 h 6331568"/>
              <a:gd name="connsiteX3" fmla="*/ 0 w 6331568"/>
              <a:gd name="connsiteY3" fmla="*/ 6331568 h 633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31568" h="6331568">
                <a:moveTo>
                  <a:pt x="0" y="0"/>
                </a:moveTo>
                <a:lnTo>
                  <a:pt x="6331568" y="0"/>
                </a:lnTo>
                <a:lnTo>
                  <a:pt x="6331568" y="6331568"/>
                </a:lnTo>
                <a:lnTo>
                  <a:pt x="0" y="6331568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Box - freeform">
            <a:extLst>
              <a:ext uri="{FF2B5EF4-FFF2-40B4-BE49-F238E27FC236}">
                <a16:creationId xmlns:a16="http://schemas.microsoft.com/office/drawing/2014/main" id="{94EB1950-401F-E1E1-96BF-44E4607865E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2007056" y="5002213"/>
            <a:ext cx="187325" cy="187325"/>
          </a:xfrm>
          <a:custGeom>
            <a:avLst/>
            <a:gdLst>
              <a:gd name="connsiteX0" fmla="*/ 0 w 6331568"/>
              <a:gd name="connsiteY0" fmla="*/ 0 h 6331568"/>
              <a:gd name="connsiteX1" fmla="*/ 6331568 w 6331568"/>
              <a:gd name="connsiteY1" fmla="*/ 0 h 6331568"/>
              <a:gd name="connsiteX2" fmla="*/ 6331568 w 6331568"/>
              <a:gd name="connsiteY2" fmla="*/ 6331568 h 6331568"/>
              <a:gd name="connsiteX3" fmla="*/ 0 w 6331568"/>
              <a:gd name="connsiteY3" fmla="*/ 6331568 h 633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31568" h="6331568">
                <a:moveTo>
                  <a:pt x="0" y="0"/>
                </a:moveTo>
                <a:lnTo>
                  <a:pt x="6331568" y="0"/>
                </a:lnTo>
                <a:lnTo>
                  <a:pt x="6331568" y="6331568"/>
                </a:lnTo>
                <a:lnTo>
                  <a:pt x="0" y="6331568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96D470-D4D1-210D-7665-C74903C53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B1D7401D-5CCC-A4E0-F13F-50408C7B410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solidFill>
            <a:schemeClr val="tx1">
              <a:lumMod val="85000"/>
            </a:schemeClr>
          </a:solidFill>
        </p:spPr>
        <p:txBody>
          <a:bodyPr lIns="0" tIns="1116000" anchor="ctr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picture, then right click and select option Send to Back</a:t>
            </a:r>
          </a:p>
        </p:txBody>
      </p:sp>
    </p:spTree>
    <p:extLst>
      <p:ext uri="{BB962C8B-B14F-4D97-AF65-F5344CB8AC3E}">
        <p14:creationId xmlns:p14="http://schemas.microsoft.com/office/powerpoint/2010/main" val="30979074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050">
          <p15:clr>
            <a:srgbClr val="A4A3A4"/>
          </p15:clr>
        </p15:guide>
        <p15:guide id="2" orient="horz" pos="1168">
          <p15:clr>
            <a:srgbClr val="A4A3A4"/>
          </p15:clr>
        </p15:guide>
        <p15:guide id="3" orient="horz" pos="2101">
          <p15:clr>
            <a:srgbClr val="A4A3A4"/>
          </p15:clr>
        </p15:guide>
        <p15:guide id="4" orient="horz" pos="2218">
          <p15:clr>
            <a:srgbClr val="A4A3A4"/>
          </p15:clr>
        </p15:guide>
        <p15:guide id="5" orient="horz" pos="3151">
          <p15:clr>
            <a:srgbClr val="A4A3A4"/>
          </p15:clr>
        </p15:guide>
        <p15:guide id="6" orient="horz" pos="3269">
          <p15:clr>
            <a:srgbClr val="A4A3A4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aligned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s">
            <a:extLst>
              <a:ext uri="{FF2B5EF4-FFF2-40B4-BE49-F238E27FC236}">
                <a16:creationId xmlns:a16="http://schemas.microsoft.com/office/drawing/2014/main" id="{CA0DEA3C-AEE2-C307-5D8E-500705E9AB76}"/>
              </a:ext>
            </a:extLst>
          </p:cNvPr>
          <p:cNvSpPr/>
          <p:nvPr userDrawn="1"/>
        </p:nvSpPr>
        <p:spPr bwMode="ltGray">
          <a:xfrm>
            <a:off x="0" y="0"/>
            <a:ext cx="12193200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sp>
        <p:nvSpPr>
          <p:cNvPr id="84" name="Grid">
            <a:extLst>
              <a:ext uri="{FF2B5EF4-FFF2-40B4-BE49-F238E27FC236}">
                <a16:creationId xmlns:a16="http://schemas.microsoft.com/office/drawing/2014/main" id="{6B14ED8E-E195-D0C0-D950-EEEE70133C27}"/>
              </a:ext>
            </a:extLst>
          </p:cNvPr>
          <p:cNvSpPr/>
          <p:nvPr userDrawn="1"/>
        </p:nvSpPr>
        <p:spPr>
          <a:xfrm>
            <a:off x="0" y="2"/>
            <a:ext cx="12193200" cy="6857999"/>
          </a:xfrm>
          <a:custGeom>
            <a:avLst/>
            <a:gdLst>
              <a:gd name="connsiteX0" fmla="*/ 9193444 w 12193200"/>
              <a:gd name="connsiteY0" fmla="*/ 5192943 h 6857999"/>
              <a:gd name="connsiteX1" fmla="*/ 9193444 w 12193200"/>
              <a:gd name="connsiteY1" fmla="*/ 6668993 h 6857999"/>
              <a:gd name="connsiteX2" fmla="*/ 12001406 w 12193200"/>
              <a:gd name="connsiteY2" fmla="*/ 6668993 h 6857999"/>
              <a:gd name="connsiteX3" fmla="*/ 12001406 w 12193200"/>
              <a:gd name="connsiteY3" fmla="*/ 5192943 h 6857999"/>
              <a:gd name="connsiteX4" fmla="*/ 9006666 w 12193200"/>
              <a:gd name="connsiteY4" fmla="*/ 5192943 h 6857999"/>
              <a:gd name="connsiteX5" fmla="*/ 9006666 w 12193200"/>
              <a:gd name="connsiteY5" fmla="*/ 6668993 h 6857999"/>
              <a:gd name="connsiteX6" fmla="*/ 9186244 w 12193200"/>
              <a:gd name="connsiteY6" fmla="*/ 6668993 h 6857999"/>
              <a:gd name="connsiteX7" fmla="*/ 9186244 w 12193200"/>
              <a:gd name="connsiteY7" fmla="*/ 5192943 h 6857999"/>
              <a:gd name="connsiteX8" fmla="*/ 6191504 w 12193200"/>
              <a:gd name="connsiteY8" fmla="*/ 5192943 h 6857999"/>
              <a:gd name="connsiteX9" fmla="*/ 6191504 w 12193200"/>
              <a:gd name="connsiteY9" fmla="*/ 6668993 h 6857999"/>
              <a:gd name="connsiteX10" fmla="*/ 8999466 w 12193200"/>
              <a:gd name="connsiteY10" fmla="*/ 6668993 h 6857999"/>
              <a:gd name="connsiteX11" fmla="*/ 8999466 w 12193200"/>
              <a:gd name="connsiteY11" fmla="*/ 5192943 h 6857999"/>
              <a:gd name="connsiteX12" fmla="*/ 6006316 w 12193200"/>
              <a:gd name="connsiteY12" fmla="*/ 5192943 h 6857999"/>
              <a:gd name="connsiteX13" fmla="*/ 6006316 w 12193200"/>
              <a:gd name="connsiteY13" fmla="*/ 6668993 h 6857999"/>
              <a:gd name="connsiteX14" fmla="*/ 6184304 w 12193200"/>
              <a:gd name="connsiteY14" fmla="*/ 6668993 h 6857999"/>
              <a:gd name="connsiteX15" fmla="*/ 6184304 w 12193200"/>
              <a:gd name="connsiteY15" fmla="*/ 5192943 h 6857999"/>
              <a:gd name="connsiteX16" fmla="*/ 3191152 w 12193200"/>
              <a:gd name="connsiteY16" fmla="*/ 5192943 h 6857999"/>
              <a:gd name="connsiteX17" fmla="*/ 3191152 w 12193200"/>
              <a:gd name="connsiteY17" fmla="*/ 6668993 h 6857999"/>
              <a:gd name="connsiteX18" fmla="*/ 5999116 w 12193200"/>
              <a:gd name="connsiteY18" fmla="*/ 6668993 h 6857999"/>
              <a:gd name="connsiteX19" fmla="*/ 5999116 w 12193200"/>
              <a:gd name="connsiteY19" fmla="*/ 5192943 h 6857999"/>
              <a:gd name="connsiteX20" fmla="*/ 3004803 w 12193200"/>
              <a:gd name="connsiteY20" fmla="*/ 5192943 h 6857999"/>
              <a:gd name="connsiteX21" fmla="*/ 3004803 w 12193200"/>
              <a:gd name="connsiteY21" fmla="*/ 6668993 h 6857999"/>
              <a:gd name="connsiteX22" fmla="*/ 3183952 w 12193200"/>
              <a:gd name="connsiteY22" fmla="*/ 6668993 h 6857999"/>
              <a:gd name="connsiteX23" fmla="*/ 3183952 w 12193200"/>
              <a:gd name="connsiteY23" fmla="*/ 5192943 h 6857999"/>
              <a:gd name="connsiteX24" fmla="*/ 190221 w 12193200"/>
              <a:gd name="connsiteY24" fmla="*/ 5192943 h 6857999"/>
              <a:gd name="connsiteX25" fmla="*/ 190221 w 12193200"/>
              <a:gd name="connsiteY25" fmla="*/ 6668993 h 6857999"/>
              <a:gd name="connsiteX26" fmla="*/ 2997602 w 12193200"/>
              <a:gd name="connsiteY26" fmla="*/ 6668993 h 6857999"/>
              <a:gd name="connsiteX27" fmla="*/ 2997602 w 12193200"/>
              <a:gd name="connsiteY27" fmla="*/ 5192943 h 6857999"/>
              <a:gd name="connsiteX28" fmla="*/ 9193444 w 12193200"/>
              <a:gd name="connsiteY28" fmla="*/ 5006166 h 6857999"/>
              <a:gd name="connsiteX29" fmla="*/ 9193444 w 12193200"/>
              <a:gd name="connsiteY29" fmla="*/ 5185743 h 6857999"/>
              <a:gd name="connsiteX30" fmla="*/ 12001406 w 12193200"/>
              <a:gd name="connsiteY30" fmla="*/ 5185743 h 6857999"/>
              <a:gd name="connsiteX31" fmla="*/ 12001406 w 12193200"/>
              <a:gd name="connsiteY31" fmla="*/ 5006166 h 6857999"/>
              <a:gd name="connsiteX32" fmla="*/ 9006666 w 12193200"/>
              <a:gd name="connsiteY32" fmla="*/ 5006166 h 6857999"/>
              <a:gd name="connsiteX33" fmla="*/ 9006666 w 12193200"/>
              <a:gd name="connsiteY33" fmla="*/ 5185743 h 6857999"/>
              <a:gd name="connsiteX34" fmla="*/ 9186244 w 12193200"/>
              <a:gd name="connsiteY34" fmla="*/ 5185743 h 6857999"/>
              <a:gd name="connsiteX35" fmla="*/ 9186244 w 12193200"/>
              <a:gd name="connsiteY35" fmla="*/ 5006166 h 6857999"/>
              <a:gd name="connsiteX36" fmla="*/ 6191504 w 12193200"/>
              <a:gd name="connsiteY36" fmla="*/ 5006166 h 6857999"/>
              <a:gd name="connsiteX37" fmla="*/ 6191504 w 12193200"/>
              <a:gd name="connsiteY37" fmla="*/ 5185743 h 6857999"/>
              <a:gd name="connsiteX38" fmla="*/ 8999466 w 12193200"/>
              <a:gd name="connsiteY38" fmla="*/ 5185743 h 6857999"/>
              <a:gd name="connsiteX39" fmla="*/ 8999466 w 12193200"/>
              <a:gd name="connsiteY39" fmla="*/ 5006166 h 6857999"/>
              <a:gd name="connsiteX40" fmla="*/ 6006316 w 12193200"/>
              <a:gd name="connsiteY40" fmla="*/ 5006166 h 6857999"/>
              <a:gd name="connsiteX41" fmla="*/ 6006316 w 12193200"/>
              <a:gd name="connsiteY41" fmla="*/ 5185743 h 6857999"/>
              <a:gd name="connsiteX42" fmla="*/ 6184304 w 12193200"/>
              <a:gd name="connsiteY42" fmla="*/ 5185743 h 6857999"/>
              <a:gd name="connsiteX43" fmla="*/ 6184304 w 12193200"/>
              <a:gd name="connsiteY43" fmla="*/ 5006166 h 6857999"/>
              <a:gd name="connsiteX44" fmla="*/ 3191152 w 12193200"/>
              <a:gd name="connsiteY44" fmla="*/ 5006166 h 6857999"/>
              <a:gd name="connsiteX45" fmla="*/ 3191152 w 12193200"/>
              <a:gd name="connsiteY45" fmla="*/ 5185743 h 6857999"/>
              <a:gd name="connsiteX46" fmla="*/ 5999116 w 12193200"/>
              <a:gd name="connsiteY46" fmla="*/ 5185743 h 6857999"/>
              <a:gd name="connsiteX47" fmla="*/ 5999116 w 12193200"/>
              <a:gd name="connsiteY47" fmla="*/ 5006166 h 6857999"/>
              <a:gd name="connsiteX48" fmla="*/ 3004803 w 12193200"/>
              <a:gd name="connsiteY48" fmla="*/ 5006166 h 6857999"/>
              <a:gd name="connsiteX49" fmla="*/ 3004803 w 12193200"/>
              <a:gd name="connsiteY49" fmla="*/ 5185743 h 6857999"/>
              <a:gd name="connsiteX50" fmla="*/ 3183952 w 12193200"/>
              <a:gd name="connsiteY50" fmla="*/ 5185743 h 6857999"/>
              <a:gd name="connsiteX51" fmla="*/ 3183952 w 12193200"/>
              <a:gd name="connsiteY51" fmla="*/ 5006166 h 6857999"/>
              <a:gd name="connsiteX52" fmla="*/ 190221 w 12193200"/>
              <a:gd name="connsiteY52" fmla="*/ 5006166 h 6857999"/>
              <a:gd name="connsiteX53" fmla="*/ 190221 w 12193200"/>
              <a:gd name="connsiteY53" fmla="*/ 5185743 h 6857999"/>
              <a:gd name="connsiteX54" fmla="*/ 2997602 w 12193200"/>
              <a:gd name="connsiteY54" fmla="*/ 5185743 h 6857999"/>
              <a:gd name="connsiteX55" fmla="*/ 2997602 w 12193200"/>
              <a:gd name="connsiteY55" fmla="*/ 5006166 h 6857999"/>
              <a:gd name="connsiteX56" fmla="*/ 9193444 w 12193200"/>
              <a:gd name="connsiteY56" fmla="*/ 3524503 h 6857999"/>
              <a:gd name="connsiteX57" fmla="*/ 9193444 w 12193200"/>
              <a:gd name="connsiteY57" fmla="*/ 4998966 h 6857999"/>
              <a:gd name="connsiteX58" fmla="*/ 12001406 w 12193200"/>
              <a:gd name="connsiteY58" fmla="*/ 4998966 h 6857999"/>
              <a:gd name="connsiteX59" fmla="*/ 12001406 w 12193200"/>
              <a:gd name="connsiteY59" fmla="*/ 3524503 h 6857999"/>
              <a:gd name="connsiteX60" fmla="*/ 9006666 w 12193200"/>
              <a:gd name="connsiteY60" fmla="*/ 3524503 h 6857999"/>
              <a:gd name="connsiteX61" fmla="*/ 9006666 w 12193200"/>
              <a:gd name="connsiteY61" fmla="*/ 4998966 h 6857999"/>
              <a:gd name="connsiteX62" fmla="*/ 9186244 w 12193200"/>
              <a:gd name="connsiteY62" fmla="*/ 4998966 h 6857999"/>
              <a:gd name="connsiteX63" fmla="*/ 9186244 w 12193200"/>
              <a:gd name="connsiteY63" fmla="*/ 3524503 h 6857999"/>
              <a:gd name="connsiteX64" fmla="*/ 6191504 w 12193200"/>
              <a:gd name="connsiteY64" fmla="*/ 3524503 h 6857999"/>
              <a:gd name="connsiteX65" fmla="*/ 6191504 w 12193200"/>
              <a:gd name="connsiteY65" fmla="*/ 4998966 h 6857999"/>
              <a:gd name="connsiteX66" fmla="*/ 8999466 w 12193200"/>
              <a:gd name="connsiteY66" fmla="*/ 4998966 h 6857999"/>
              <a:gd name="connsiteX67" fmla="*/ 8999466 w 12193200"/>
              <a:gd name="connsiteY67" fmla="*/ 3524503 h 6857999"/>
              <a:gd name="connsiteX68" fmla="*/ 6006316 w 12193200"/>
              <a:gd name="connsiteY68" fmla="*/ 3524503 h 6857999"/>
              <a:gd name="connsiteX69" fmla="*/ 6006316 w 12193200"/>
              <a:gd name="connsiteY69" fmla="*/ 4998966 h 6857999"/>
              <a:gd name="connsiteX70" fmla="*/ 6184304 w 12193200"/>
              <a:gd name="connsiteY70" fmla="*/ 4998966 h 6857999"/>
              <a:gd name="connsiteX71" fmla="*/ 6184304 w 12193200"/>
              <a:gd name="connsiteY71" fmla="*/ 3524503 h 6857999"/>
              <a:gd name="connsiteX72" fmla="*/ 3191152 w 12193200"/>
              <a:gd name="connsiteY72" fmla="*/ 3524503 h 6857999"/>
              <a:gd name="connsiteX73" fmla="*/ 3191152 w 12193200"/>
              <a:gd name="connsiteY73" fmla="*/ 4998966 h 6857999"/>
              <a:gd name="connsiteX74" fmla="*/ 5999116 w 12193200"/>
              <a:gd name="connsiteY74" fmla="*/ 4998966 h 6857999"/>
              <a:gd name="connsiteX75" fmla="*/ 5999116 w 12193200"/>
              <a:gd name="connsiteY75" fmla="*/ 3524503 h 6857999"/>
              <a:gd name="connsiteX76" fmla="*/ 3004803 w 12193200"/>
              <a:gd name="connsiteY76" fmla="*/ 3524503 h 6857999"/>
              <a:gd name="connsiteX77" fmla="*/ 3004803 w 12193200"/>
              <a:gd name="connsiteY77" fmla="*/ 4998966 h 6857999"/>
              <a:gd name="connsiteX78" fmla="*/ 3183952 w 12193200"/>
              <a:gd name="connsiteY78" fmla="*/ 4998966 h 6857999"/>
              <a:gd name="connsiteX79" fmla="*/ 3183952 w 12193200"/>
              <a:gd name="connsiteY79" fmla="*/ 3524503 h 6857999"/>
              <a:gd name="connsiteX80" fmla="*/ 190221 w 12193200"/>
              <a:gd name="connsiteY80" fmla="*/ 3524503 h 6857999"/>
              <a:gd name="connsiteX81" fmla="*/ 190221 w 12193200"/>
              <a:gd name="connsiteY81" fmla="*/ 4998966 h 6857999"/>
              <a:gd name="connsiteX82" fmla="*/ 2997602 w 12193200"/>
              <a:gd name="connsiteY82" fmla="*/ 4998966 h 6857999"/>
              <a:gd name="connsiteX83" fmla="*/ 2997602 w 12193200"/>
              <a:gd name="connsiteY83" fmla="*/ 3524503 h 6857999"/>
              <a:gd name="connsiteX84" fmla="*/ 9193444 w 12193200"/>
              <a:gd name="connsiteY84" fmla="*/ 3339315 h 6857999"/>
              <a:gd name="connsiteX85" fmla="*/ 9193444 w 12193200"/>
              <a:gd name="connsiteY85" fmla="*/ 3517303 h 6857999"/>
              <a:gd name="connsiteX86" fmla="*/ 12001406 w 12193200"/>
              <a:gd name="connsiteY86" fmla="*/ 3517303 h 6857999"/>
              <a:gd name="connsiteX87" fmla="*/ 12001406 w 12193200"/>
              <a:gd name="connsiteY87" fmla="*/ 3339315 h 6857999"/>
              <a:gd name="connsiteX88" fmla="*/ 9006666 w 12193200"/>
              <a:gd name="connsiteY88" fmla="*/ 3339315 h 6857999"/>
              <a:gd name="connsiteX89" fmla="*/ 9006666 w 12193200"/>
              <a:gd name="connsiteY89" fmla="*/ 3517303 h 6857999"/>
              <a:gd name="connsiteX90" fmla="*/ 9186244 w 12193200"/>
              <a:gd name="connsiteY90" fmla="*/ 3517303 h 6857999"/>
              <a:gd name="connsiteX91" fmla="*/ 9186244 w 12193200"/>
              <a:gd name="connsiteY91" fmla="*/ 3339315 h 6857999"/>
              <a:gd name="connsiteX92" fmla="*/ 6191504 w 12193200"/>
              <a:gd name="connsiteY92" fmla="*/ 3339315 h 6857999"/>
              <a:gd name="connsiteX93" fmla="*/ 6191504 w 12193200"/>
              <a:gd name="connsiteY93" fmla="*/ 3517303 h 6857999"/>
              <a:gd name="connsiteX94" fmla="*/ 8999466 w 12193200"/>
              <a:gd name="connsiteY94" fmla="*/ 3517303 h 6857999"/>
              <a:gd name="connsiteX95" fmla="*/ 8999466 w 12193200"/>
              <a:gd name="connsiteY95" fmla="*/ 3339315 h 6857999"/>
              <a:gd name="connsiteX96" fmla="*/ 6006316 w 12193200"/>
              <a:gd name="connsiteY96" fmla="*/ 3339315 h 6857999"/>
              <a:gd name="connsiteX97" fmla="*/ 6006316 w 12193200"/>
              <a:gd name="connsiteY97" fmla="*/ 3517303 h 6857999"/>
              <a:gd name="connsiteX98" fmla="*/ 6184304 w 12193200"/>
              <a:gd name="connsiteY98" fmla="*/ 3517303 h 6857999"/>
              <a:gd name="connsiteX99" fmla="*/ 6184304 w 12193200"/>
              <a:gd name="connsiteY99" fmla="*/ 3339315 h 6857999"/>
              <a:gd name="connsiteX100" fmla="*/ 3191152 w 12193200"/>
              <a:gd name="connsiteY100" fmla="*/ 3339315 h 6857999"/>
              <a:gd name="connsiteX101" fmla="*/ 3191152 w 12193200"/>
              <a:gd name="connsiteY101" fmla="*/ 3517303 h 6857999"/>
              <a:gd name="connsiteX102" fmla="*/ 5999116 w 12193200"/>
              <a:gd name="connsiteY102" fmla="*/ 3517303 h 6857999"/>
              <a:gd name="connsiteX103" fmla="*/ 5999116 w 12193200"/>
              <a:gd name="connsiteY103" fmla="*/ 3339315 h 6857999"/>
              <a:gd name="connsiteX104" fmla="*/ 3004803 w 12193200"/>
              <a:gd name="connsiteY104" fmla="*/ 3339315 h 6857999"/>
              <a:gd name="connsiteX105" fmla="*/ 3004803 w 12193200"/>
              <a:gd name="connsiteY105" fmla="*/ 3517303 h 6857999"/>
              <a:gd name="connsiteX106" fmla="*/ 3183952 w 12193200"/>
              <a:gd name="connsiteY106" fmla="*/ 3517303 h 6857999"/>
              <a:gd name="connsiteX107" fmla="*/ 3183952 w 12193200"/>
              <a:gd name="connsiteY107" fmla="*/ 3339315 h 6857999"/>
              <a:gd name="connsiteX108" fmla="*/ 190221 w 12193200"/>
              <a:gd name="connsiteY108" fmla="*/ 3339315 h 6857999"/>
              <a:gd name="connsiteX109" fmla="*/ 190221 w 12193200"/>
              <a:gd name="connsiteY109" fmla="*/ 3517303 h 6857999"/>
              <a:gd name="connsiteX110" fmla="*/ 2997602 w 12193200"/>
              <a:gd name="connsiteY110" fmla="*/ 3517303 h 6857999"/>
              <a:gd name="connsiteX111" fmla="*/ 2997602 w 12193200"/>
              <a:gd name="connsiteY111" fmla="*/ 3339315 h 6857999"/>
              <a:gd name="connsiteX112" fmla="*/ 9193444 w 12193200"/>
              <a:gd name="connsiteY112" fmla="*/ 1859240 h 6857999"/>
              <a:gd name="connsiteX113" fmla="*/ 9193444 w 12193200"/>
              <a:gd name="connsiteY113" fmla="*/ 3332115 h 6857999"/>
              <a:gd name="connsiteX114" fmla="*/ 12001406 w 12193200"/>
              <a:gd name="connsiteY114" fmla="*/ 3332115 h 6857999"/>
              <a:gd name="connsiteX115" fmla="*/ 12001406 w 12193200"/>
              <a:gd name="connsiteY115" fmla="*/ 1859240 h 6857999"/>
              <a:gd name="connsiteX116" fmla="*/ 9006666 w 12193200"/>
              <a:gd name="connsiteY116" fmla="*/ 1859240 h 6857999"/>
              <a:gd name="connsiteX117" fmla="*/ 9006666 w 12193200"/>
              <a:gd name="connsiteY117" fmla="*/ 3332115 h 6857999"/>
              <a:gd name="connsiteX118" fmla="*/ 9186244 w 12193200"/>
              <a:gd name="connsiteY118" fmla="*/ 3332115 h 6857999"/>
              <a:gd name="connsiteX119" fmla="*/ 9186244 w 12193200"/>
              <a:gd name="connsiteY119" fmla="*/ 1859240 h 6857999"/>
              <a:gd name="connsiteX120" fmla="*/ 6191504 w 12193200"/>
              <a:gd name="connsiteY120" fmla="*/ 1859240 h 6857999"/>
              <a:gd name="connsiteX121" fmla="*/ 6191504 w 12193200"/>
              <a:gd name="connsiteY121" fmla="*/ 3332115 h 6857999"/>
              <a:gd name="connsiteX122" fmla="*/ 8999466 w 12193200"/>
              <a:gd name="connsiteY122" fmla="*/ 3332115 h 6857999"/>
              <a:gd name="connsiteX123" fmla="*/ 8999466 w 12193200"/>
              <a:gd name="connsiteY123" fmla="*/ 1859240 h 6857999"/>
              <a:gd name="connsiteX124" fmla="*/ 6006316 w 12193200"/>
              <a:gd name="connsiteY124" fmla="*/ 1859240 h 6857999"/>
              <a:gd name="connsiteX125" fmla="*/ 6006316 w 12193200"/>
              <a:gd name="connsiteY125" fmla="*/ 3332115 h 6857999"/>
              <a:gd name="connsiteX126" fmla="*/ 6184304 w 12193200"/>
              <a:gd name="connsiteY126" fmla="*/ 3332115 h 6857999"/>
              <a:gd name="connsiteX127" fmla="*/ 6184304 w 12193200"/>
              <a:gd name="connsiteY127" fmla="*/ 1859240 h 6857999"/>
              <a:gd name="connsiteX128" fmla="*/ 3191152 w 12193200"/>
              <a:gd name="connsiteY128" fmla="*/ 1859240 h 6857999"/>
              <a:gd name="connsiteX129" fmla="*/ 3191152 w 12193200"/>
              <a:gd name="connsiteY129" fmla="*/ 3332115 h 6857999"/>
              <a:gd name="connsiteX130" fmla="*/ 5999116 w 12193200"/>
              <a:gd name="connsiteY130" fmla="*/ 3332115 h 6857999"/>
              <a:gd name="connsiteX131" fmla="*/ 5999116 w 12193200"/>
              <a:gd name="connsiteY131" fmla="*/ 1859240 h 6857999"/>
              <a:gd name="connsiteX132" fmla="*/ 3004803 w 12193200"/>
              <a:gd name="connsiteY132" fmla="*/ 1859240 h 6857999"/>
              <a:gd name="connsiteX133" fmla="*/ 3004803 w 12193200"/>
              <a:gd name="connsiteY133" fmla="*/ 3332115 h 6857999"/>
              <a:gd name="connsiteX134" fmla="*/ 3183952 w 12193200"/>
              <a:gd name="connsiteY134" fmla="*/ 3332115 h 6857999"/>
              <a:gd name="connsiteX135" fmla="*/ 3183952 w 12193200"/>
              <a:gd name="connsiteY135" fmla="*/ 1859240 h 6857999"/>
              <a:gd name="connsiteX136" fmla="*/ 190221 w 12193200"/>
              <a:gd name="connsiteY136" fmla="*/ 1859240 h 6857999"/>
              <a:gd name="connsiteX137" fmla="*/ 190221 w 12193200"/>
              <a:gd name="connsiteY137" fmla="*/ 3332115 h 6857999"/>
              <a:gd name="connsiteX138" fmla="*/ 2997602 w 12193200"/>
              <a:gd name="connsiteY138" fmla="*/ 3332115 h 6857999"/>
              <a:gd name="connsiteX139" fmla="*/ 2997602 w 12193200"/>
              <a:gd name="connsiteY139" fmla="*/ 1859240 h 6857999"/>
              <a:gd name="connsiteX140" fmla="*/ 9193444 w 12193200"/>
              <a:gd name="connsiteY140" fmla="*/ 1671302 h 6857999"/>
              <a:gd name="connsiteX141" fmla="*/ 9193444 w 12193200"/>
              <a:gd name="connsiteY141" fmla="*/ 1852040 h 6857999"/>
              <a:gd name="connsiteX142" fmla="*/ 12001406 w 12193200"/>
              <a:gd name="connsiteY142" fmla="*/ 1852040 h 6857999"/>
              <a:gd name="connsiteX143" fmla="*/ 12001406 w 12193200"/>
              <a:gd name="connsiteY143" fmla="*/ 1671302 h 6857999"/>
              <a:gd name="connsiteX144" fmla="*/ 9006666 w 12193200"/>
              <a:gd name="connsiteY144" fmla="*/ 1671302 h 6857999"/>
              <a:gd name="connsiteX145" fmla="*/ 9006666 w 12193200"/>
              <a:gd name="connsiteY145" fmla="*/ 1852040 h 6857999"/>
              <a:gd name="connsiteX146" fmla="*/ 9186244 w 12193200"/>
              <a:gd name="connsiteY146" fmla="*/ 1852040 h 6857999"/>
              <a:gd name="connsiteX147" fmla="*/ 9186244 w 12193200"/>
              <a:gd name="connsiteY147" fmla="*/ 1671302 h 6857999"/>
              <a:gd name="connsiteX148" fmla="*/ 6191504 w 12193200"/>
              <a:gd name="connsiteY148" fmla="*/ 1671302 h 6857999"/>
              <a:gd name="connsiteX149" fmla="*/ 6191504 w 12193200"/>
              <a:gd name="connsiteY149" fmla="*/ 1852040 h 6857999"/>
              <a:gd name="connsiteX150" fmla="*/ 8999466 w 12193200"/>
              <a:gd name="connsiteY150" fmla="*/ 1852040 h 6857999"/>
              <a:gd name="connsiteX151" fmla="*/ 8999466 w 12193200"/>
              <a:gd name="connsiteY151" fmla="*/ 1671302 h 6857999"/>
              <a:gd name="connsiteX152" fmla="*/ 6006316 w 12193200"/>
              <a:gd name="connsiteY152" fmla="*/ 1671302 h 6857999"/>
              <a:gd name="connsiteX153" fmla="*/ 6006316 w 12193200"/>
              <a:gd name="connsiteY153" fmla="*/ 1852040 h 6857999"/>
              <a:gd name="connsiteX154" fmla="*/ 6184304 w 12193200"/>
              <a:gd name="connsiteY154" fmla="*/ 1852040 h 6857999"/>
              <a:gd name="connsiteX155" fmla="*/ 6184304 w 12193200"/>
              <a:gd name="connsiteY155" fmla="*/ 1671302 h 6857999"/>
              <a:gd name="connsiteX156" fmla="*/ 3191152 w 12193200"/>
              <a:gd name="connsiteY156" fmla="*/ 1671302 h 6857999"/>
              <a:gd name="connsiteX157" fmla="*/ 3191152 w 12193200"/>
              <a:gd name="connsiteY157" fmla="*/ 1852040 h 6857999"/>
              <a:gd name="connsiteX158" fmla="*/ 5999116 w 12193200"/>
              <a:gd name="connsiteY158" fmla="*/ 1852040 h 6857999"/>
              <a:gd name="connsiteX159" fmla="*/ 5999116 w 12193200"/>
              <a:gd name="connsiteY159" fmla="*/ 1671302 h 6857999"/>
              <a:gd name="connsiteX160" fmla="*/ 3004803 w 12193200"/>
              <a:gd name="connsiteY160" fmla="*/ 1671302 h 6857999"/>
              <a:gd name="connsiteX161" fmla="*/ 3004803 w 12193200"/>
              <a:gd name="connsiteY161" fmla="*/ 1852040 h 6857999"/>
              <a:gd name="connsiteX162" fmla="*/ 3183952 w 12193200"/>
              <a:gd name="connsiteY162" fmla="*/ 1852040 h 6857999"/>
              <a:gd name="connsiteX163" fmla="*/ 3183952 w 12193200"/>
              <a:gd name="connsiteY163" fmla="*/ 1671302 h 6857999"/>
              <a:gd name="connsiteX164" fmla="*/ 190221 w 12193200"/>
              <a:gd name="connsiteY164" fmla="*/ 1671302 h 6857999"/>
              <a:gd name="connsiteX165" fmla="*/ 190221 w 12193200"/>
              <a:gd name="connsiteY165" fmla="*/ 1852040 h 6857999"/>
              <a:gd name="connsiteX166" fmla="*/ 2997602 w 12193200"/>
              <a:gd name="connsiteY166" fmla="*/ 1852040 h 6857999"/>
              <a:gd name="connsiteX167" fmla="*/ 2997602 w 12193200"/>
              <a:gd name="connsiteY167" fmla="*/ 1671302 h 6857999"/>
              <a:gd name="connsiteX168" fmla="*/ 9193444 w 12193200"/>
              <a:gd name="connsiteY168" fmla="*/ 190219 h 6857999"/>
              <a:gd name="connsiteX169" fmla="*/ 9193444 w 12193200"/>
              <a:gd name="connsiteY169" fmla="*/ 1664102 h 6857999"/>
              <a:gd name="connsiteX170" fmla="*/ 12001406 w 12193200"/>
              <a:gd name="connsiteY170" fmla="*/ 1664102 h 6857999"/>
              <a:gd name="connsiteX171" fmla="*/ 12001406 w 12193200"/>
              <a:gd name="connsiteY171" fmla="*/ 190219 h 6857999"/>
              <a:gd name="connsiteX172" fmla="*/ 9006666 w 12193200"/>
              <a:gd name="connsiteY172" fmla="*/ 190219 h 6857999"/>
              <a:gd name="connsiteX173" fmla="*/ 9006666 w 12193200"/>
              <a:gd name="connsiteY173" fmla="*/ 1664102 h 6857999"/>
              <a:gd name="connsiteX174" fmla="*/ 9186244 w 12193200"/>
              <a:gd name="connsiteY174" fmla="*/ 1664102 h 6857999"/>
              <a:gd name="connsiteX175" fmla="*/ 9186244 w 12193200"/>
              <a:gd name="connsiteY175" fmla="*/ 190219 h 6857999"/>
              <a:gd name="connsiteX176" fmla="*/ 6191504 w 12193200"/>
              <a:gd name="connsiteY176" fmla="*/ 190219 h 6857999"/>
              <a:gd name="connsiteX177" fmla="*/ 6191504 w 12193200"/>
              <a:gd name="connsiteY177" fmla="*/ 1664102 h 6857999"/>
              <a:gd name="connsiteX178" fmla="*/ 8999466 w 12193200"/>
              <a:gd name="connsiteY178" fmla="*/ 1664102 h 6857999"/>
              <a:gd name="connsiteX179" fmla="*/ 8999466 w 12193200"/>
              <a:gd name="connsiteY179" fmla="*/ 190219 h 6857999"/>
              <a:gd name="connsiteX180" fmla="*/ 6006316 w 12193200"/>
              <a:gd name="connsiteY180" fmla="*/ 190219 h 6857999"/>
              <a:gd name="connsiteX181" fmla="*/ 6006316 w 12193200"/>
              <a:gd name="connsiteY181" fmla="*/ 1664102 h 6857999"/>
              <a:gd name="connsiteX182" fmla="*/ 6184304 w 12193200"/>
              <a:gd name="connsiteY182" fmla="*/ 1664102 h 6857999"/>
              <a:gd name="connsiteX183" fmla="*/ 6184304 w 12193200"/>
              <a:gd name="connsiteY183" fmla="*/ 190219 h 6857999"/>
              <a:gd name="connsiteX184" fmla="*/ 3191152 w 12193200"/>
              <a:gd name="connsiteY184" fmla="*/ 190219 h 6857999"/>
              <a:gd name="connsiteX185" fmla="*/ 3191152 w 12193200"/>
              <a:gd name="connsiteY185" fmla="*/ 1664102 h 6857999"/>
              <a:gd name="connsiteX186" fmla="*/ 5999116 w 12193200"/>
              <a:gd name="connsiteY186" fmla="*/ 1664102 h 6857999"/>
              <a:gd name="connsiteX187" fmla="*/ 5999116 w 12193200"/>
              <a:gd name="connsiteY187" fmla="*/ 190219 h 6857999"/>
              <a:gd name="connsiteX188" fmla="*/ 3004803 w 12193200"/>
              <a:gd name="connsiteY188" fmla="*/ 190219 h 6857999"/>
              <a:gd name="connsiteX189" fmla="*/ 3004803 w 12193200"/>
              <a:gd name="connsiteY189" fmla="*/ 1664102 h 6857999"/>
              <a:gd name="connsiteX190" fmla="*/ 3183952 w 12193200"/>
              <a:gd name="connsiteY190" fmla="*/ 1664102 h 6857999"/>
              <a:gd name="connsiteX191" fmla="*/ 3183952 w 12193200"/>
              <a:gd name="connsiteY191" fmla="*/ 190219 h 6857999"/>
              <a:gd name="connsiteX192" fmla="*/ 190221 w 12193200"/>
              <a:gd name="connsiteY192" fmla="*/ 190219 h 6857999"/>
              <a:gd name="connsiteX193" fmla="*/ 190221 w 12193200"/>
              <a:gd name="connsiteY193" fmla="*/ 1664102 h 6857999"/>
              <a:gd name="connsiteX194" fmla="*/ 2997602 w 12193200"/>
              <a:gd name="connsiteY194" fmla="*/ 1664102 h 6857999"/>
              <a:gd name="connsiteX195" fmla="*/ 2997602 w 12193200"/>
              <a:gd name="connsiteY195" fmla="*/ 190219 h 6857999"/>
              <a:gd name="connsiteX196" fmla="*/ 183021 w 12193200"/>
              <a:gd name="connsiteY196" fmla="*/ 0 h 6857999"/>
              <a:gd name="connsiteX197" fmla="*/ 190221 w 12193200"/>
              <a:gd name="connsiteY197" fmla="*/ 0 h 6857999"/>
              <a:gd name="connsiteX198" fmla="*/ 190221 w 12193200"/>
              <a:gd name="connsiteY198" fmla="*/ 183019 h 6857999"/>
              <a:gd name="connsiteX199" fmla="*/ 2997602 w 12193200"/>
              <a:gd name="connsiteY199" fmla="*/ 183019 h 6857999"/>
              <a:gd name="connsiteX200" fmla="*/ 2997602 w 12193200"/>
              <a:gd name="connsiteY200" fmla="*/ 0 h 6857999"/>
              <a:gd name="connsiteX201" fmla="*/ 3004803 w 12193200"/>
              <a:gd name="connsiteY201" fmla="*/ 0 h 6857999"/>
              <a:gd name="connsiteX202" fmla="*/ 3004803 w 12193200"/>
              <a:gd name="connsiteY202" fmla="*/ 183019 h 6857999"/>
              <a:gd name="connsiteX203" fmla="*/ 3183952 w 12193200"/>
              <a:gd name="connsiteY203" fmla="*/ 183019 h 6857999"/>
              <a:gd name="connsiteX204" fmla="*/ 3183952 w 12193200"/>
              <a:gd name="connsiteY204" fmla="*/ 0 h 6857999"/>
              <a:gd name="connsiteX205" fmla="*/ 3191152 w 12193200"/>
              <a:gd name="connsiteY205" fmla="*/ 0 h 6857999"/>
              <a:gd name="connsiteX206" fmla="*/ 3191152 w 12193200"/>
              <a:gd name="connsiteY206" fmla="*/ 183019 h 6857999"/>
              <a:gd name="connsiteX207" fmla="*/ 5999116 w 12193200"/>
              <a:gd name="connsiteY207" fmla="*/ 183019 h 6857999"/>
              <a:gd name="connsiteX208" fmla="*/ 5999116 w 12193200"/>
              <a:gd name="connsiteY208" fmla="*/ 0 h 6857999"/>
              <a:gd name="connsiteX209" fmla="*/ 6006316 w 12193200"/>
              <a:gd name="connsiteY209" fmla="*/ 0 h 6857999"/>
              <a:gd name="connsiteX210" fmla="*/ 6006316 w 12193200"/>
              <a:gd name="connsiteY210" fmla="*/ 183019 h 6857999"/>
              <a:gd name="connsiteX211" fmla="*/ 6184304 w 12193200"/>
              <a:gd name="connsiteY211" fmla="*/ 183019 h 6857999"/>
              <a:gd name="connsiteX212" fmla="*/ 6184304 w 12193200"/>
              <a:gd name="connsiteY212" fmla="*/ 0 h 6857999"/>
              <a:gd name="connsiteX213" fmla="*/ 6191504 w 12193200"/>
              <a:gd name="connsiteY213" fmla="*/ 0 h 6857999"/>
              <a:gd name="connsiteX214" fmla="*/ 6191504 w 12193200"/>
              <a:gd name="connsiteY214" fmla="*/ 183019 h 6857999"/>
              <a:gd name="connsiteX215" fmla="*/ 8999466 w 12193200"/>
              <a:gd name="connsiteY215" fmla="*/ 183019 h 6857999"/>
              <a:gd name="connsiteX216" fmla="*/ 8999466 w 12193200"/>
              <a:gd name="connsiteY216" fmla="*/ 0 h 6857999"/>
              <a:gd name="connsiteX217" fmla="*/ 9006666 w 12193200"/>
              <a:gd name="connsiteY217" fmla="*/ 0 h 6857999"/>
              <a:gd name="connsiteX218" fmla="*/ 9006666 w 12193200"/>
              <a:gd name="connsiteY218" fmla="*/ 183019 h 6857999"/>
              <a:gd name="connsiteX219" fmla="*/ 9186244 w 12193200"/>
              <a:gd name="connsiteY219" fmla="*/ 183019 h 6857999"/>
              <a:gd name="connsiteX220" fmla="*/ 9186244 w 12193200"/>
              <a:gd name="connsiteY220" fmla="*/ 1 h 6857999"/>
              <a:gd name="connsiteX221" fmla="*/ 9193444 w 12193200"/>
              <a:gd name="connsiteY221" fmla="*/ 1 h 6857999"/>
              <a:gd name="connsiteX222" fmla="*/ 9193444 w 12193200"/>
              <a:gd name="connsiteY222" fmla="*/ 183019 h 6857999"/>
              <a:gd name="connsiteX223" fmla="*/ 12001406 w 12193200"/>
              <a:gd name="connsiteY223" fmla="*/ 183019 h 6857999"/>
              <a:gd name="connsiteX224" fmla="*/ 12001406 w 12193200"/>
              <a:gd name="connsiteY224" fmla="*/ 1 h 6857999"/>
              <a:gd name="connsiteX225" fmla="*/ 12008606 w 12193200"/>
              <a:gd name="connsiteY225" fmla="*/ 1 h 6857999"/>
              <a:gd name="connsiteX226" fmla="*/ 12008606 w 12193200"/>
              <a:gd name="connsiteY226" fmla="*/ 183019 h 6857999"/>
              <a:gd name="connsiteX227" fmla="*/ 12193200 w 12193200"/>
              <a:gd name="connsiteY227" fmla="*/ 183019 h 6857999"/>
              <a:gd name="connsiteX228" fmla="*/ 12193200 w 12193200"/>
              <a:gd name="connsiteY228" fmla="*/ 190219 h 6857999"/>
              <a:gd name="connsiteX229" fmla="*/ 12008606 w 12193200"/>
              <a:gd name="connsiteY229" fmla="*/ 190219 h 6857999"/>
              <a:gd name="connsiteX230" fmla="*/ 12008606 w 12193200"/>
              <a:gd name="connsiteY230" fmla="*/ 1664102 h 6857999"/>
              <a:gd name="connsiteX231" fmla="*/ 12193200 w 12193200"/>
              <a:gd name="connsiteY231" fmla="*/ 1664102 h 6857999"/>
              <a:gd name="connsiteX232" fmla="*/ 12193200 w 12193200"/>
              <a:gd name="connsiteY232" fmla="*/ 1671302 h 6857999"/>
              <a:gd name="connsiteX233" fmla="*/ 12008606 w 12193200"/>
              <a:gd name="connsiteY233" fmla="*/ 1671302 h 6857999"/>
              <a:gd name="connsiteX234" fmla="*/ 12008606 w 12193200"/>
              <a:gd name="connsiteY234" fmla="*/ 1852040 h 6857999"/>
              <a:gd name="connsiteX235" fmla="*/ 12193200 w 12193200"/>
              <a:gd name="connsiteY235" fmla="*/ 1852040 h 6857999"/>
              <a:gd name="connsiteX236" fmla="*/ 12193200 w 12193200"/>
              <a:gd name="connsiteY236" fmla="*/ 1859240 h 6857999"/>
              <a:gd name="connsiteX237" fmla="*/ 12008606 w 12193200"/>
              <a:gd name="connsiteY237" fmla="*/ 1859240 h 6857999"/>
              <a:gd name="connsiteX238" fmla="*/ 12008606 w 12193200"/>
              <a:gd name="connsiteY238" fmla="*/ 3332115 h 6857999"/>
              <a:gd name="connsiteX239" fmla="*/ 12193200 w 12193200"/>
              <a:gd name="connsiteY239" fmla="*/ 3332115 h 6857999"/>
              <a:gd name="connsiteX240" fmla="*/ 12193200 w 12193200"/>
              <a:gd name="connsiteY240" fmla="*/ 3339315 h 6857999"/>
              <a:gd name="connsiteX241" fmla="*/ 12008606 w 12193200"/>
              <a:gd name="connsiteY241" fmla="*/ 3339315 h 6857999"/>
              <a:gd name="connsiteX242" fmla="*/ 12008606 w 12193200"/>
              <a:gd name="connsiteY242" fmla="*/ 3517303 h 6857999"/>
              <a:gd name="connsiteX243" fmla="*/ 12193200 w 12193200"/>
              <a:gd name="connsiteY243" fmla="*/ 3517303 h 6857999"/>
              <a:gd name="connsiteX244" fmla="*/ 12193200 w 12193200"/>
              <a:gd name="connsiteY244" fmla="*/ 3524503 h 6857999"/>
              <a:gd name="connsiteX245" fmla="*/ 12008606 w 12193200"/>
              <a:gd name="connsiteY245" fmla="*/ 3524503 h 6857999"/>
              <a:gd name="connsiteX246" fmla="*/ 12008606 w 12193200"/>
              <a:gd name="connsiteY246" fmla="*/ 4998966 h 6857999"/>
              <a:gd name="connsiteX247" fmla="*/ 12193200 w 12193200"/>
              <a:gd name="connsiteY247" fmla="*/ 4998966 h 6857999"/>
              <a:gd name="connsiteX248" fmla="*/ 12193200 w 12193200"/>
              <a:gd name="connsiteY248" fmla="*/ 5006166 h 6857999"/>
              <a:gd name="connsiteX249" fmla="*/ 12008606 w 12193200"/>
              <a:gd name="connsiteY249" fmla="*/ 5006166 h 6857999"/>
              <a:gd name="connsiteX250" fmla="*/ 12008606 w 12193200"/>
              <a:gd name="connsiteY250" fmla="*/ 5185743 h 6857999"/>
              <a:gd name="connsiteX251" fmla="*/ 12193200 w 12193200"/>
              <a:gd name="connsiteY251" fmla="*/ 5185743 h 6857999"/>
              <a:gd name="connsiteX252" fmla="*/ 12193200 w 12193200"/>
              <a:gd name="connsiteY252" fmla="*/ 5192943 h 6857999"/>
              <a:gd name="connsiteX253" fmla="*/ 12008606 w 12193200"/>
              <a:gd name="connsiteY253" fmla="*/ 5192943 h 6857999"/>
              <a:gd name="connsiteX254" fmla="*/ 12008606 w 12193200"/>
              <a:gd name="connsiteY254" fmla="*/ 6668993 h 6857999"/>
              <a:gd name="connsiteX255" fmla="*/ 12193200 w 12193200"/>
              <a:gd name="connsiteY255" fmla="*/ 6668993 h 6857999"/>
              <a:gd name="connsiteX256" fmla="*/ 12193200 w 12193200"/>
              <a:gd name="connsiteY256" fmla="*/ 6676193 h 6857999"/>
              <a:gd name="connsiteX257" fmla="*/ 12008606 w 12193200"/>
              <a:gd name="connsiteY257" fmla="*/ 6676193 h 6857999"/>
              <a:gd name="connsiteX258" fmla="*/ 12008606 w 12193200"/>
              <a:gd name="connsiteY258" fmla="*/ 6857999 h 6857999"/>
              <a:gd name="connsiteX259" fmla="*/ 12001406 w 12193200"/>
              <a:gd name="connsiteY259" fmla="*/ 6857999 h 6857999"/>
              <a:gd name="connsiteX260" fmla="*/ 12001406 w 12193200"/>
              <a:gd name="connsiteY260" fmla="*/ 6676193 h 6857999"/>
              <a:gd name="connsiteX261" fmla="*/ 9193444 w 12193200"/>
              <a:gd name="connsiteY261" fmla="*/ 6676193 h 6857999"/>
              <a:gd name="connsiteX262" fmla="*/ 9193444 w 12193200"/>
              <a:gd name="connsiteY262" fmla="*/ 6857999 h 6857999"/>
              <a:gd name="connsiteX263" fmla="*/ 9186244 w 12193200"/>
              <a:gd name="connsiteY263" fmla="*/ 6857999 h 6857999"/>
              <a:gd name="connsiteX264" fmla="*/ 9186244 w 12193200"/>
              <a:gd name="connsiteY264" fmla="*/ 6676193 h 6857999"/>
              <a:gd name="connsiteX265" fmla="*/ 9006666 w 12193200"/>
              <a:gd name="connsiteY265" fmla="*/ 6676193 h 6857999"/>
              <a:gd name="connsiteX266" fmla="*/ 9006666 w 12193200"/>
              <a:gd name="connsiteY266" fmla="*/ 6857999 h 6857999"/>
              <a:gd name="connsiteX267" fmla="*/ 8999466 w 12193200"/>
              <a:gd name="connsiteY267" fmla="*/ 6857999 h 6857999"/>
              <a:gd name="connsiteX268" fmla="*/ 8999466 w 12193200"/>
              <a:gd name="connsiteY268" fmla="*/ 6676193 h 6857999"/>
              <a:gd name="connsiteX269" fmla="*/ 6191504 w 12193200"/>
              <a:gd name="connsiteY269" fmla="*/ 6676193 h 6857999"/>
              <a:gd name="connsiteX270" fmla="*/ 6191504 w 12193200"/>
              <a:gd name="connsiteY270" fmla="*/ 6857999 h 6857999"/>
              <a:gd name="connsiteX271" fmla="*/ 6184304 w 12193200"/>
              <a:gd name="connsiteY271" fmla="*/ 6857999 h 6857999"/>
              <a:gd name="connsiteX272" fmla="*/ 6184304 w 12193200"/>
              <a:gd name="connsiteY272" fmla="*/ 6676193 h 6857999"/>
              <a:gd name="connsiteX273" fmla="*/ 6006316 w 12193200"/>
              <a:gd name="connsiteY273" fmla="*/ 6676193 h 6857999"/>
              <a:gd name="connsiteX274" fmla="*/ 6006316 w 12193200"/>
              <a:gd name="connsiteY274" fmla="*/ 6857999 h 6857999"/>
              <a:gd name="connsiteX275" fmla="*/ 5999116 w 12193200"/>
              <a:gd name="connsiteY275" fmla="*/ 6857999 h 6857999"/>
              <a:gd name="connsiteX276" fmla="*/ 5999116 w 12193200"/>
              <a:gd name="connsiteY276" fmla="*/ 6676193 h 6857999"/>
              <a:gd name="connsiteX277" fmla="*/ 3191152 w 12193200"/>
              <a:gd name="connsiteY277" fmla="*/ 6676193 h 6857999"/>
              <a:gd name="connsiteX278" fmla="*/ 3191152 w 12193200"/>
              <a:gd name="connsiteY278" fmla="*/ 6857999 h 6857999"/>
              <a:gd name="connsiteX279" fmla="*/ 3183952 w 12193200"/>
              <a:gd name="connsiteY279" fmla="*/ 6857999 h 6857999"/>
              <a:gd name="connsiteX280" fmla="*/ 3183952 w 12193200"/>
              <a:gd name="connsiteY280" fmla="*/ 6676193 h 6857999"/>
              <a:gd name="connsiteX281" fmla="*/ 3004803 w 12193200"/>
              <a:gd name="connsiteY281" fmla="*/ 6676193 h 6857999"/>
              <a:gd name="connsiteX282" fmla="*/ 3004803 w 12193200"/>
              <a:gd name="connsiteY282" fmla="*/ 6857999 h 6857999"/>
              <a:gd name="connsiteX283" fmla="*/ 2997602 w 12193200"/>
              <a:gd name="connsiteY283" fmla="*/ 6857999 h 6857999"/>
              <a:gd name="connsiteX284" fmla="*/ 2997602 w 12193200"/>
              <a:gd name="connsiteY284" fmla="*/ 6676193 h 6857999"/>
              <a:gd name="connsiteX285" fmla="*/ 190221 w 12193200"/>
              <a:gd name="connsiteY285" fmla="*/ 6676193 h 6857999"/>
              <a:gd name="connsiteX286" fmla="*/ 190221 w 12193200"/>
              <a:gd name="connsiteY286" fmla="*/ 6857999 h 6857999"/>
              <a:gd name="connsiteX287" fmla="*/ 183021 w 12193200"/>
              <a:gd name="connsiteY287" fmla="*/ 6857999 h 6857999"/>
              <a:gd name="connsiteX288" fmla="*/ 183021 w 12193200"/>
              <a:gd name="connsiteY288" fmla="*/ 6676193 h 6857999"/>
              <a:gd name="connsiteX289" fmla="*/ 0 w 12193200"/>
              <a:gd name="connsiteY289" fmla="*/ 6676193 h 6857999"/>
              <a:gd name="connsiteX290" fmla="*/ 0 w 12193200"/>
              <a:gd name="connsiteY290" fmla="*/ 6668993 h 6857999"/>
              <a:gd name="connsiteX291" fmla="*/ 183021 w 12193200"/>
              <a:gd name="connsiteY291" fmla="*/ 6668993 h 6857999"/>
              <a:gd name="connsiteX292" fmla="*/ 183021 w 12193200"/>
              <a:gd name="connsiteY292" fmla="*/ 5192943 h 6857999"/>
              <a:gd name="connsiteX293" fmla="*/ 0 w 12193200"/>
              <a:gd name="connsiteY293" fmla="*/ 5192943 h 6857999"/>
              <a:gd name="connsiteX294" fmla="*/ 0 w 12193200"/>
              <a:gd name="connsiteY294" fmla="*/ 5185743 h 6857999"/>
              <a:gd name="connsiteX295" fmla="*/ 183021 w 12193200"/>
              <a:gd name="connsiteY295" fmla="*/ 5185743 h 6857999"/>
              <a:gd name="connsiteX296" fmla="*/ 183021 w 12193200"/>
              <a:gd name="connsiteY296" fmla="*/ 5006166 h 6857999"/>
              <a:gd name="connsiteX297" fmla="*/ 1 w 12193200"/>
              <a:gd name="connsiteY297" fmla="*/ 5006166 h 6857999"/>
              <a:gd name="connsiteX298" fmla="*/ 1 w 12193200"/>
              <a:gd name="connsiteY298" fmla="*/ 4998966 h 6857999"/>
              <a:gd name="connsiteX299" fmla="*/ 183021 w 12193200"/>
              <a:gd name="connsiteY299" fmla="*/ 4998966 h 6857999"/>
              <a:gd name="connsiteX300" fmla="*/ 183021 w 12193200"/>
              <a:gd name="connsiteY300" fmla="*/ 3524503 h 6857999"/>
              <a:gd name="connsiteX301" fmla="*/ 1 w 12193200"/>
              <a:gd name="connsiteY301" fmla="*/ 3524503 h 6857999"/>
              <a:gd name="connsiteX302" fmla="*/ 1 w 12193200"/>
              <a:gd name="connsiteY302" fmla="*/ 3517303 h 6857999"/>
              <a:gd name="connsiteX303" fmla="*/ 183021 w 12193200"/>
              <a:gd name="connsiteY303" fmla="*/ 3517303 h 6857999"/>
              <a:gd name="connsiteX304" fmla="*/ 183021 w 12193200"/>
              <a:gd name="connsiteY304" fmla="*/ 3339315 h 6857999"/>
              <a:gd name="connsiteX305" fmla="*/ 1 w 12193200"/>
              <a:gd name="connsiteY305" fmla="*/ 3339315 h 6857999"/>
              <a:gd name="connsiteX306" fmla="*/ 1 w 12193200"/>
              <a:gd name="connsiteY306" fmla="*/ 3332115 h 6857999"/>
              <a:gd name="connsiteX307" fmla="*/ 183021 w 12193200"/>
              <a:gd name="connsiteY307" fmla="*/ 3332115 h 6857999"/>
              <a:gd name="connsiteX308" fmla="*/ 183021 w 12193200"/>
              <a:gd name="connsiteY308" fmla="*/ 1859240 h 6857999"/>
              <a:gd name="connsiteX309" fmla="*/ 1 w 12193200"/>
              <a:gd name="connsiteY309" fmla="*/ 1859240 h 6857999"/>
              <a:gd name="connsiteX310" fmla="*/ 1 w 12193200"/>
              <a:gd name="connsiteY310" fmla="*/ 1852040 h 6857999"/>
              <a:gd name="connsiteX311" fmla="*/ 183021 w 12193200"/>
              <a:gd name="connsiteY311" fmla="*/ 1852040 h 6857999"/>
              <a:gd name="connsiteX312" fmla="*/ 183021 w 12193200"/>
              <a:gd name="connsiteY312" fmla="*/ 1671302 h 6857999"/>
              <a:gd name="connsiteX313" fmla="*/ 1 w 12193200"/>
              <a:gd name="connsiteY313" fmla="*/ 1671302 h 6857999"/>
              <a:gd name="connsiteX314" fmla="*/ 1 w 12193200"/>
              <a:gd name="connsiteY314" fmla="*/ 1664102 h 6857999"/>
              <a:gd name="connsiteX315" fmla="*/ 183021 w 12193200"/>
              <a:gd name="connsiteY315" fmla="*/ 1664102 h 6857999"/>
              <a:gd name="connsiteX316" fmla="*/ 183021 w 12193200"/>
              <a:gd name="connsiteY316" fmla="*/ 190219 h 6857999"/>
              <a:gd name="connsiteX317" fmla="*/ 1 w 12193200"/>
              <a:gd name="connsiteY317" fmla="*/ 190219 h 6857999"/>
              <a:gd name="connsiteX318" fmla="*/ 1 w 12193200"/>
              <a:gd name="connsiteY318" fmla="*/ 183019 h 6857999"/>
              <a:gd name="connsiteX319" fmla="*/ 183021 w 12193200"/>
              <a:gd name="connsiteY319" fmla="*/ 18301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</a:cxnLst>
            <a:rect l="l" t="t" r="r" b="b"/>
            <a:pathLst>
              <a:path w="12193200" h="6857999">
                <a:moveTo>
                  <a:pt x="9193444" y="5192943"/>
                </a:moveTo>
                <a:lnTo>
                  <a:pt x="9193444" y="6668993"/>
                </a:lnTo>
                <a:lnTo>
                  <a:pt x="12001406" y="6668993"/>
                </a:lnTo>
                <a:lnTo>
                  <a:pt x="12001406" y="5192943"/>
                </a:lnTo>
                <a:close/>
                <a:moveTo>
                  <a:pt x="9006666" y="5192943"/>
                </a:moveTo>
                <a:lnTo>
                  <a:pt x="9006666" y="6668993"/>
                </a:lnTo>
                <a:lnTo>
                  <a:pt x="9186244" y="6668993"/>
                </a:lnTo>
                <a:lnTo>
                  <a:pt x="9186244" y="5192943"/>
                </a:lnTo>
                <a:close/>
                <a:moveTo>
                  <a:pt x="6191504" y="5192943"/>
                </a:moveTo>
                <a:lnTo>
                  <a:pt x="6191504" y="6668993"/>
                </a:lnTo>
                <a:lnTo>
                  <a:pt x="8999466" y="6668993"/>
                </a:lnTo>
                <a:lnTo>
                  <a:pt x="8999466" y="5192943"/>
                </a:lnTo>
                <a:close/>
                <a:moveTo>
                  <a:pt x="6006316" y="5192943"/>
                </a:moveTo>
                <a:lnTo>
                  <a:pt x="6006316" y="6668993"/>
                </a:lnTo>
                <a:lnTo>
                  <a:pt x="6184304" y="6668993"/>
                </a:lnTo>
                <a:lnTo>
                  <a:pt x="6184304" y="5192943"/>
                </a:lnTo>
                <a:close/>
                <a:moveTo>
                  <a:pt x="3191152" y="5192943"/>
                </a:moveTo>
                <a:lnTo>
                  <a:pt x="3191152" y="6668993"/>
                </a:lnTo>
                <a:lnTo>
                  <a:pt x="5999116" y="6668993"/>
                </a:lnTo>
                <a:lnTo>
                  <a:pt x="5999116" y="5192943"/>
                </a:lnTo>
                <a:close/>
                <a:moveTo>
                  <a:pt x="3004803" y="5192943"/>
                </a:moveTo>
                <a:lnTo>
                  <a:pt x="3004803" y="6668993"/>
                </a:lnTo>
                <a:lnTo>
                  <a:pt x="3183952" y="6668993"/>
                </a:lnTo>
                <a:lnTo>
                  <a:pt x="3183952" y="5192943"/>
                </a:lnTo>
                <a:close/>
                <a:moveTo>
                  <a:pt x="190221" y="5192943"/>
                </a:moveTo>
                <a:lnTo>
                  <a:pt x="190221" y="6668993"/>
                </a:lnTo>
                <a:lnTo>
                  <a:pt x="2997602" y="6668993"/>
                </a:lnTo>
                <a:lnTo>
                  <a:pt x="2997602" y="5192943"/>
                </a:lnTo>
                <a:close/>
                <a:moveTo>
                  <a:pt x="9193444" y="5006166"/>
                </a:moveTo>
                <a:lnTo>
                  <a:pt x="9193444" y="5185743"/>
                </a:lnTo>
                <a:lnTo>
                  <a:pt x="12001406" y="5185743"/>
                </a:lnTo>
                <a:lnTo>
                  <a:pt x="12001406" y="5006166"/>
                </a:lnTo>
                <a:close/>
                <a:moveTo>
                  <a:pt x="9006666" y="5006166"/>
                </a:moveTo>
                <a:lnTo>
                  <a:pt x="9006666" y="5185743"/>
                </a:lnTo>
                <a:lnTo>
                  <a:pt x="9186244" y="5185743"/>
                </a:lnTo>
                <a:lnTo>
                  <a:pt x="9186244" y="5006166"/>
                </a:lnTo>
                <a:close/>
                <a:moveTo>
                  <a:pt x="6191504" y="5006166"/>
                </a:moveTo>
                <a:lnTo>
                  <a:pt x="6191504" y="5185743"/>
                </a:lnTo>
                <a:lnTo>
                  <a:pt x="8999466" y="5185743"/>
                </a:lnTo>
                <a:lnTo>
                  <a:pt x="8999466" y="5006166"/>
                </a:lnTo>
                <a:close/>
                <a:moveTo>
                  <a:pt x="6006316" y="5006166"/>
                </a:moveTo>
                <a:lnTo>
                  <a:pt x="6006316" y="5185743"/>
                </a:lnTo>
                <a:lnTo>
                  <a:pt x="6184304" y="5185743"/>
                </a:lnTo>
                <a:lnTo>
                  <a:pt x="6184304" y="5006166"/>
                </a:lnTo>
                <a:close/>
                <a:moveTo>
                  <a:pt x="3191152" y="5006166"/>
                </a:moveTo>
                <a:lnTo>
                  <a:pt x="3191152" y="5185743"/>
                </a:lnTo>
                <a:lnTo>
                  <a:pt x="5999116" y="5185743"/>
                </a:lnTo>
                <a:lnTo>
                  <a:pt x="5999116" y="5006166"/>
                </a:lnTo>
                <a:close/>
                <a:moveTo>
                  <a:pt x="3004803" y="5006166"/>
                </a:moveTo>
                <a:lnTo>
                  <a:pt x="3004803" y="5185743"/>
                </a:lnTo>
                <a:lnTo>
                  <a:pt x="3183952" y="5185743"/>
                </a:lnTo>
                <a:lnTo>
                  <a:pt x="3183952" y="5006166"/>
                </a:lnTo>
                <a:close/>
                <a:moveTo>
                  <a:pt x="190221" y="5006166"/>
                </a:moveTo>
                <a:lnTo>
                  <a:pt x="190221" y="5185743"/>
                </a:lnTo>
                <a:lnTo>
                  <a:pt x="2997602" y="5185743"/>
                </a:lnTo>
                <a:lnTo>
                  <a:pt x="2997602" y="5006166"/>
                </a:lnTo>
                <a:close/>
                <a:moveTo>
                  <a:pt x="9193444" y="3524503"/>
                </a:moveTo>
                <a:lnTo>
                  <a:pt x="9193444" y="4998966"/>
                </a:lnTo>
                <a:lnTo>
                  <a:pt x="12001406" y="4998966"/>
                </a:lnTo>
                <a:lnTo>
                  <a:pt x="12001406" y="3524503"/>
                </a:lnTo>
                <a:close/>
                <a:moveTo>
                  <a:pt x="9006666" y="3524503"/>
                </a:moveTo>
                <a:lnTo>
                  <a:pt x="9006666" y="4998966"/>
                </a:lnTo>
                <a:lnTo>
                  <a:pt x="9186244" y="4998966"/>
                </a:lnTo>
                <a:lnTo>
                  <a:pt x="9186244" y="3524503"/>
                </a:lnTo>
                <a:close/>
                <a:moveTo>
                  <a:pt x="6191504" y="3524503"/>
                </a:moveTo>
                <a:lnTo>
                  <a:pt x="6191504" y="4998966"/>
                </a:lnTo>
                <a:lnTo>
                  <a:pt x="8999466" y="4998966"/>
                </a:lnTo>
                <a:lnTo>
                  <a:pt x="8999466" y="3524503"/>
                </a:lnTo>
                <a:close/>
                <a:moveTo>
                  <a:pt x="6006316" y="3524503"/>
                </a:moveTo>
                <a:lnTo>
                  <a:pt x="6006316" y="4998966"/>
                </a:lnTo>
                <a:lnTo>
                  <a:pt x="6184304" y="4998966"/>
                </a:lnTo>
                <a:lnTo>
                  <a:pt x="6184304" y="3524503"/>
                </a:lnTo>
                <a:close/>
                <a:moveTo>
                  <a:pt x="3191152" y="3524503"/>
                </a:moveTo>
                <a:lnTo>
                  <a:pt x="3191152" y="4998966"/>
                </a:lnTo>
                <a:lnTo>
                  <a:pt x="5999116" y="4998966"/>
                </a:lnTo>
                <a:lnTo>
                  <a:pt x="5999116" y="3524503"/>
                </a:lnTo>
                <a:close/>
                <a:moveTo>
                  <a:pt x="3004803" y="3524503"/>
                </a:moveTo>
                <a:lnTo>
                  <a:pt x="3004803" y="4998966"/>
                </a:lnTo>
                <a:lnTo>
                  <a:pt x="3183952" y="4998966"/>
                </a:lnTo>
                <a:lnTo>
                  <a:pt x="3183952" y="3524503"/>
                </a:lnTo>
                <a:close/>
                <a:moveTo>
                  <a:pt x="190221" y="3524503"/>
                </a:moveTo>
                <a:lnTo>
                  <a:pt x="190221" y="4998966"/>
                </a:lnTo>
                <a:lnTo>
                  <a:pt x="2997602" y="4998966"/>
                </a:lnTo>
                <a:lnTo>
                  <a:pt x="2997602" y="3524503"/>
                </a:lnTo>
                <a:close/>
                <a:moveTo>
                  <a:pt x="9193444" y="3339315"/>
                </a:moveTo>
                <a:lnTo>
                  <a:pt x="9193444" y="3517303"/>
                </a:lnTo>
                <a:lnTo>
                  <a:pt x="12001406" y="3517303"/>
                </a:lnTo>
                <a:lnTo>
                  <a:pt x="12001406" y="3339315"/>
                </a:lnTo>
                <a:close/>
                <a:moveTo>
                  <a:pt x="9006666" y="3339315"/>
                </a:moveTo>
                <a:lnTo>
                  <a:pt x="9006666" y="3517303"/>
                </a:lnTo>
                <a:lnTo>
                  <a:pt x="9186244" y="3517303"/>
                </a:lnTo>
                <a:lnTo>
                  <a:pt x="9186244" y="3339315"/>
                </a:lnTo>
                <a:close/>
                <a:moveTo>
                  <a:pt x="6191504" y="3339315"/>
                </a:moveTo>
                <a:lnTo>
                  <a:pt x="6191504" y="3517303"/>
                </a:lnTo>
                <a:lnTo>
                  <a:pt x="8999466" y="3517303"/>
                </a:lnTo>
                <a:lnTo>
                  <a:pt x="8999466" y="3339315"/>
                </a:lnTo>
                <a:close/>
                <a:moveTo>
                  <a:pt x="6006316" y="3339315"/>
                </a:moveTo>
                <a:lnTo>
                  <a:pt x="6006316" y="3517303"/>
                </a:lnTo>
                <a:lnTo>
                  <a:pt x="6184304" y="3517303"/>
                </a:lnTo>
                <a:lnTo>
                  <a:pt x="6184304" y="3339315"/>
                </a:lnTo>
                <a:close/>
                <a:moveTo>
                  <a:pt x="3191152" y="3339315"/>
                </a:moveTo>
                <a:lnTo>
                  <a:pt x="3191152" y="3517303"/>
                </a:lnTo>
                <a:lnTo>
                  <a:pt x="5999116" y="3517303"/>
                </a:lnTo>
                <a:lnTo>
                  <a:pt x="5999116" y="3339315"/>
                </a:lnTo>
                <a:close/>
                <a:moveTo>
                  <a:pt x="3004803" y="3339315"/>
                </a:moveTo>
                <a:lnTo>
                  <a:pt x="3004803" y="3517303"/>
                </a:lnTo>
                <a:lnTo>
                  <a:pt x="3183952" y="3517303"/>
                </a:lnTo>
                <a:lnTo>
                  <a:pt x="3183952" y="3339315"/>
                </a:lnTo>
                <a:close/>
                <a:moveTo>
                  <a:pt x="190221" y="3339315"/>
                </a:moveTo>
                <a:lnTo>
                  <a:pt x="190221" y="3517303"/>
                </a:lnTo>
                <a:lnTo>
                  <a:pt x="2997602" y="3517303"/>
                </a:lnTo>
                <a:lnTo>
                  <a:pt x="2997602" y="3339315"/>
                </a:lnTo>
                <a:close/>
                <a:moveTo>
                  <a:pt x="9193444" y="1859240"/>
                </a:moveTo>
                <a:lnTo>
                  <a:pt x="9193444" y="3332115"/>
                </a:lnTo>
                <a:lnTo>
                  <a:pt x="12001406" y="3332115"/>
                </a:lnTo>
                <a:lnTo>
                  <a:pt x="12001406" y="1859240"/>
                </a:lnTo>
                <a:close/>
                <a:moveTo>
                  <a:pt x="9006666" y="1859240"/>
                </a:moveTo>
                <a:lnTo>
                  <a:pt x="9006666" y="3332115"/>
                </a:lnTo>
                <a:lnTo>
                  <a:pt x="9186244" y="3332115"/>
                </a:lnTo>
                <a:lnTo>
                  <a:pt x="9186244" y="1859240"/>
                </a:lnTo>
                <a:close/>
                <a:moveTo>
                  <a:pt x="6191504" y="1859240"/>
                </a:moveTo>
                <a:lnTo>
                  <a:pt x="6191504" y="3332115"/>
                </a:lnTo>
                <a:lnTo>
                  <a:pt x="8999466" y="3332115"/>
                </a:lnTo>
                <a:lnTo>
                  <a:pt x="8999466" y="1859240"/>
                </a:lnTo>
                <a:close/>
                <a:moveTo>
                  <a:pt x="6006316" y="1859240"/>
                </a:moveTo>
                <a:lnTo>
                  <a:pt x="6006316" y="3332115"/>
                </a:lnTo>
                <a:lnTo>
                  <a:pt x="6184304" y="3332115"/>
                </a:lnTo>
                <a:lnTo>
                  <a:pt x="6184304" y="1859240"/>
                </a:lnTo>
                <a:close/>
                <a:moveTo>
                  <a:pt x="3191152" y="1859240"/>
                </a:moveTo>
                <a:lnTo>
                  <a:pt x="3191152" y="3332115"/>
                </a:lnTo>
                <a:lnTo>
                  <a:pt x="5999116" y="3332115"/>
                </a:lnTo>
                <a:lnTo>
                  <a:pt x="5999116" y="1859240"/>
                </a:lnTo>
                <a:close/>
                <a:moveTo>
                  <a:pt x="3004803" y="1859240"/>
                </a:moveTo>
                <a:lnTo>
                  <a:pt x="3004803" y="3332115"/>
                </a:lnTo>
                <a:lnTo>
                  <a:pt x="3183952" y="3332115"/>
                </a:lnTo>
                <a:lnTo>
                  <a:pt x="3183952" y="1859240"/>
                </a:lnTo>
                <a:close/>
                <a:moveTo>
                  <a:pt x="190221" y="1859240"/>
                </a:moveTo>
                <a:lnTo>
                  <a:pt x="190221" y="3332115"/>
                </a:lnTo>
                <a:lnTo>
                  <a:pt x="2997602" y="3332115"/>
                </a:lnTo>
                <a:lnTo>
                  <a:pt x="2997602" y="1859240"/>
                </a:lnTo>
                <a:close/>
                <a:moveTo>
                  <a:pt x="9193444" y="1671302"/>
                </a:moveTo>
                <a:lnTo>
                  <a:pt x="9193444" y="1852040"/>
                </a:lnTo>
                <a:lnTo>
                  <a:pt x="12001406" y="1852040"/>
                </a:lnTo>
                <a:lnTo>
                  <a:pt x="12001406" y="1671302"/>
                </a:lnTo>
                <a:close/>
                <a:moveTo>
                  <a:pt x="9006666" y="1671302"/>
                </a:moveTo>
                <a:lnTo>
                  <a:pt x="9006666" y="1852040"/>
                </a:lnTo>
                <a:lnTo>
                  <a:pt x="9186244" y="1852040"/>
                </a:lnTo>
                <a:lnTo>
                  <a:pt x="9186244" y="1671302"/>
                </a:lnTo>
                <a:close/>
                <a:moveTo>
                  <a:pt x="6191504" y="1671302"/>
                </a:moveTo>
                <a:lnTo>
                  <a:pt x="6191504" y="1852040"/>
                </a:lnTo>
                <a:lnTo>
                  <a:pt x="8999466" y="1852040"/>
                </a:lnTo>
                <a:lnTo>
                  <a:pt x="8999466" y="1671302"/>
                </a:lnTo>
                <a:close/>
                <a:moveTo>
                  <a:pt x="6006316" y="1671302"/>
                </a:moveTo>
                <a:lnTo>
                  <a:pt x="6006316" y="1852040"/>
                </a:lnTo>
                <a:lnTo>
                  <a:pt x="6184304" y="1852040"/>
                </a:lnTo>
                <a:lnTo>
                  <a:pt x="6184304" y="1671302"/>
                </a:lnTo>
                <a:close/>
                <a:moveTo>
                  <a:pt x="3191152" y="1671302"/>
                </a:moveTo>
                <a:lnTo>
                  <a:pt x="3191152" y="1852040"/>
                </a:lnTo>
                <a:lnTo>
                  <a:pt x="5999116" y="1852040"/>
                </a:lnTo>
                <a:lnTo>
                  <a:pt x="5999116" y="1671302"/>
                </a:lnTo>
                <a:close/>
                <a:moveTo>
                  <a:pt x="3004803" y="1671302"/>
                </a:moveTo>
                <a:lnTo>
                  <a:pt x="3004803" y="1852040"/>
                </a:lnTo>
                <a:lnTo>
                  <a:pt x="3183952" y="1852040"/>
                </a:lnTo>
                <a:lnTo>
                  <a:pt x="3183952" y="1671302"/>
                </a:lnTo>
                <a:close/>
                <a:moveTo>
                  <a:pt x="190221" y="1671302"/>
                </a:moveTo>
                <a:lnTo>
                  <a:pt x="190221" y="1852040"/>
                </a:lnTo>
                <a:lnTo>
                  <a:pt x="2997602" y="1852040"/>
                </a:lnTo>
                <a:lnTo>
                  <a:pt x="2997602" y="1671302"/>
                </a:lnTo>
                <a:close/>
                <a:moveTo>
                  <a:pt x="9193444" y="190219"/>
                </a:moveTo>
                <a:lnTo>
                  <a:pt x="9193444" y="1664102"/>
                </a:lnTo>
                <a:lnTo>
                  <a:pt x="12001406" y="1664102"/>
                </a:lnTo>
                <a:lnTo>
                  <a:pt x="12001406" y="190219"/>
                </a:lnTo>
                <a:close/>
                <a:moveTo>
                  <a:pt x="9006666" y="190219"/>
                </a:moveTo>
                <a:lnTo>
                  <a:pt x="9006666" y="1664102"/>
                </a:lnTo>
                <a:lnTo>
                  <a:pt x="9186244" y="1664102"/>
                </a:lnTo>
                <a:lnTo>
                  <a:pt x="9186244" y="190219"/>
                </a:lnTo>
                <a:close/>
                <a:moveTo>
                  <a:pt x="6191504" y="190219"/>
                </a:moveTo>
                <a:lnTo>
                  <a:pt x="6191504" y="1664102"/>
                </a:lnTo>
                <a:lnTo>
                  <a:pt x="8999466" y="1664102"/>
                </a:lnTo>
                <a:lnTo>
                  <a:pt x="8999466" y="190219"/>
                </a:lnTo>
                <a:close/>
                <a:moveTo>
                  <a:pt x="6006316" y="190219"/>
                </a:moveTo>
                <a:lnTo>
                  <a:pt x="6006316" y="1664102"/>
                </a:lnTo>
                <a:lnTo>
                  <a:pt x="6184304" y="1664102"/>
                </a:lnTo>
                <a:lnTo>
                  <a:pt x="6184304" y="190219"/>
                </a:lnTo>
                <a:close/>
                <a:moveTo>
                  <a:pt x="3191152" y="190219"/>
                </a:moveTo>
                <a:lnTo>
                  <a:pt x="3191152" y="1664102"/>
                </a:lnTo>
                <a:lnTo>
                  <a:pt x="5999116" y="1664102"/>
                </a:lnTo>
                <a:lnTo>
                  <a:pt x="5999116" y="190219"/>
                </a:lnTo>
                <a:close/>
                <a:moveTo>
                  <a:pt x="3004803" y="190219"/>
                </a:moveTo>
                <a:lnTo>
                  <a:pt x="3004803" y="1664102"/>
                </a:lnTo>
                <a:lnTo>
                  <a:pt x="3183952" y="1664102"/>
                </a:lnTo>
                <a:lnTo>
                  <a:pt x="3183952" y="190219"/>
                </a:lnTo>
                <a:close/>
                <a:moveTo>
                  <a:pt x="190221" y="190219"/>
                </a:moveTo>
                <a:lnTo>
                  <a:pt x="190221" y="1664102"/>
                </a:lnTo>
                <a:lnTo>
                  <a:pt x="2997602" y="1664102"/>
                </a:lnTo>
                <a:lnTo>
                  <a:pt x="2997602" y="190219"/>
                </a:lnTo>
                <a:close/>
                <a:moveTo>
                  <a:pt x="183021" y="0"/>
                </a:moveTo>
                <a:lnTo>
                  <a:pt x="190221" y="0"/>
                </a:lnTo>
                <a:lnTo>
                  <a:pt x="190221" y="183019"/>
                </a:lnTo>
                <a:lnTo>
                  <a:pt x="2997602" y="183019"/>
                </a:lnTo>
                <a:lnTo>
                  <a:pt x="2997602" y="0"/>
                </a:lnTo>
                <a:lnTo>
                  <a:pt x="3004803" y="0"/>
                </a:lnTo>
                <a:lnTo>
                  <a:pt x="3004803" y="183019"/>
                </a:lnTo>
                <a:lnTo>
                  <a:pt x="3183952" y="183019"/>
                </a:lnTo>
                <a:lnTo>
                  <a:pt x="3183952" y="0"/>
                </a:lnTo>
                <a:lnTo>
                  <a:pt x="3191152" y="0"/>
                </a:lnTo>
                <a:lnTo>
                  <a:pt x="3191152" y="183019"/>
                </a:lnTo>
                <a:lnTo>
                  <a:pt x="5999116" y="183019"/>
                </a:lnTo>
                <a:lnTo>
                  <a:pt x="5999116" y="0"/>
                </a:lnTo>
                <a:lnTo>
                  <a:pt x="6006316" y="0"/>
                </a:lnTo>
                <a:lnTo>
                  <a:pt x="6006316" y="183019"/>
                </a:lnTo>
                <a:lnTo>
                  <a:pt x="6184304" y="183019"/>
                </a:lnTo>
                <a:lnTo>
                  <a:pt x="6184304" y="0"/>
                </a:lnTo>
                <a:lnTo>
                  <a:pt x="6191504" y="0"/>
                </a:lnTo>
                <a:lnTo>
                  <a:pt x="6191504" y="183019"/>
                </a:lnTo>
                <a:lnTo>
                  <a:pt x="8999466" y="183019"/>
                </a:lnTo>
                <a:lnTo>
                  <a:pt x="8999466" y="0"/>
                </a:lnTo>
                <a:lnTo>
                  <a:pt x="9006666" y="0"/>
                </a:lnTo>
                <a:lnTo>
                  <a:pt x="9006666" y="183019"/>
                </a:lnTo>
                <a:lnTo>
                  <a:pt x="9186244" y="183019"/>
                </a:lnTo>
                <a:lnTo>
                  <a:pt x="9186244" y="1"/>
                </a:lnTo>
                <a:lnTo>
                  <a:pt x="9193444" y="1"/>
                </a:lnTo>
                <a:lnTo>
                  <a:pt x="9193444" y="183019"/>
                </a:lnTo>
                <a:lnTo>
                  <a:pt x="12001406" y="183019"/>
                </a:lnTo>
                <a:lnTo>
                  <a:pt x="12001406" y="1"/>
                </a:lnTo>
                <a:lnTo>
                  <a:pt x="12008606" y="1"/>
                </a:lnTo>
                <a:lnTo>
                  <a:pt x="12008606" y="183019"/>
                </a:lnTo>
                <a:lnTo>
                  <a:pt x="12193200" y="183019"/>
                </a:lnTo>
                <a:lnTo>
                  <a:pt x="12193200" y="190219"/>
                </a:lnTo>
                <a:lnTo>
                  <a:pt x="12008606" y="190219"/>
                </a:lnTo>
                <a:lnTo>
                  <a:pt x="12008606" y="1664102"/>
                </a:lnTo>
                <a:lnTo>
                  <a:pt x="12193200" y="1664102"/>
                </a:lnTo>
                <a:lnTo>
                  <a:pt x="12193200" y="1671302"/>
                </a:lnTo>
                <a:lnTo>
                  <a:pt x="12008606" y="1671302"/>
                </a:lnTo>
                <a:lnTo>
                  <a:pt x="12008606" y="1852040"/>
                </a:lnTo>
                <a:lnTo>
                  <a:pt x="12193200" y="1852040"/>
                </a:lnTo>
                <a:lnTo>
                  <a:pt x="12193200" y="1859240"/>
                </a:lnTo>
                <a:lnTo>
                  <a:pt x="12008606" y="1859240"/>
                </a:lnTo>
                <a:lnTo>
                  <a:pt x="12008606" y="3332115"/>
                </a:lnTo>
                <a:lnTo>
                  <a:pt x="12193200" y="3332115"/>
                </a:lnTo>
                <a:lnTo>
                  <a:pt x="12193200" y="3339315"/>
                </a:lnTo>
                <a:lnTo>
                  <a:pt x="12008606" y="3339315"/>
                </a:lnTo>
                <a:lnTo>
                  <a:pt x="12008606" y="3517303"/>
                </a:lnTo>
                <a:lnTo>
                  <a:pt x="12193200" y="3517303"/>
                </a:lnTo>
                <a:lnTo>
                  <a:pt x="12193200" y="3524503"/>
                </a:lnTo>
                <a:lnTo>
                  <a:pt x="12008606" y="3524503"/>
                </a:lnTo>
                <a:lnTo>
                  <a:pt x="12008606" y="4998966"/>
                </a:lnTo>
                <a:lnTo>
                  <a:pt x="12193200" y="4998966"/>
                </a:lnTo>
                <a:lnTo>
                  <a:pt x="12193200" y="5006166"/>
                </a:lnTo>
                <a:lnTo>
                  <a:pt x="12008606" y="5006166"/>
                </a:lnTo>
                <a:lnTo>
                  <a:pt x="12008606" y="5185743"/>
                </a:lnTo>
                <a:lnTo>
                  <a:pt x="12193200" y="5185743"/>
                </a:lnTo>
                <a:lnTo>
                  <a:pt x="12193200" y="5192943"/>
                </a:lnTo>
                <a:lnTo>
                  <a:pt x="12008606" y="5192943"/>
                </a:lnTo>
                <a:lnTo>
                  <a:pt x="12008606" y="6668993"/>
                </a:lnTo>
                <a:lnTo>
                  <a:pt x="12193200" y="6668993"/>
                </a:lnTo>
                <a:lnTo>
                  <a:pt x="12193200" y="6676193"/>
                </a:lnTo>
                <a:lnTo>
                  <a:pt x="12008606" y="6676193"/>
                </a:lnTo>
                <a:lnTo>
                  <a:pt x="12008606" y="6857999"/>
                </a:lnTo>
                <a:lnTo>
                  <a:pt x="12001406" y="6857999"/>
                </a:lnTo>
                <a:lnTo>
                  <a:pt x="12001406" y="6676193"/>
                </a:lnTo>
                <a:lnTo>
                  <a:pt x="9193444" y="6676193"/>
                </a:lnTo>
                <a:lnTo>
                  <a:pt x="9193444" y="6857999"/>
                </a:lnTo>
                <a:lnTo>
                  <a:pt x="9186244" y="6857999"/>
                </a:lnTo>
                <a:lnTo>
                  <a:pt x="9186244" y="6676193"/>
                </a:lnTo>
                <a:lnTo>
                  <a:pt x="9006666" y="6676193"/>
                </a:lnTo>
                <a:lnTo>
                  <a:pt x="9006666" y="6857999"/>
                </a:lnTo>
                <a:lnTo>
                  <a:pt x="8999466" y="6857999"/>
                </a:lnTo>
                <a:lnTo>
                  <a:pt x="8999466" y="6676193"/>
                </a:lnTo>
                <a:lnTo>
                  <a:pt x="6191504" y="6676193"/>
                </a:lnTo>
                <a:lnTo>
                  <a:pt x="6191504" y="6857999"/>
                </a:lnTo>
                <a:lnTo>
                  <a:pt x="6184304" y="6857999"/>
                </a:lnTo>
                <a:lnTo>
                  <a:pt x="6184304" y="6676193"/>
                </a:lnTo>
                <a:lnTo>
                  <a:pt x="6006316" y="6676193"/>
                </a:lnTo>
                <a:lnTo>
                  <a:pt x="6006316" y="6857999"/>
                </a:lnTo>
                <a:lnTo>
                  <a:pt x="5999116" y="6857999"/>
                </a:lnTo>
                <a:lnTo>
                  <a:pt x="5999116" y="6676193"/>
                </a:lnTo>
                <a:lnTo>
                  <a:pt x="3191152" y="6676193"/>
                </a:lnTo>
                <a:lnTo>
                  <a:pt x="3191152" y="6857999"/>
                </a:lnTo>
                <a:lnTo>
                  <a:pt x="3183952" y="6857999"/>
                </a:lnTo>
                <a:lnTo>
                  <a:pt x="3183952" y="6676193"/>
                </a:lnTo>
                <a:lnTo>
                  <a:pt x="3004803" y="6676193"/>
                </a:lnTo>
                <a:lnTo>
                  <a:pt x="3004803" y="6857999"/>
                </a:lnTo>
                <a:lnTo>
                  <a:pt x="2997602" y="6857999"/>
                </a:lnTo>
                <a:lnTo>
                  <a:pt x="2997602" y="6676193"/>
                </a:lnTo>
                <a:lnTo>
                  <a:pt x="190221" y="6676193"/>
                </a:lnTo>
                <a:lnTo>
                  <a:pt x="190221" y="6857999"/>
                </a:lnTo>
                <a:lnTo>
                  <a:pt x="183021" y="6857999"/>
                </a:lnTo>
                <a:lnTo>
                  <a:pt x="183021" y="6676193"/>
                </a:lnTo>
                <a:lnTo>
                  <a:pt x="0" y="6676193"/>
                </a:lnTo>
                <a:lnTo>
                  <a:pt x="0" y="6668993"/>
                </a:lnTo>
                <a:lnTo>
                  <a:pt x="183021" y="6668993"/>
                </a:lnTo>
                <a:lnTo>
                  <a:pt x="183021" y="5192943"/>
                </a:lnTo>
                <a:lnTo>
                  <a:pt x="0" y="5192943"/>
                </a:lnTo>
                <a:lnTo>
                  <a:pt x="0" y="5185743"/>
                </a:lnTo>
                <a:lnTo>
                  <a:pt x="183021" y="5185743"/>
                </a:lnTo>
                <a:lnTo>
                  <a:pt x="183021" y="5006166"/>
                </a:lnTo>
                <a:lnTo>
                  <a:pt x="1" y="5006166"/>
                </a:lnTo>
                <a:lnTo>
                  <a:pt x="1" y="4998966"/>
                </a:lnTo>
                <a:lnTo>
                  <a:pt x="183021" y="4998966"/>
                </a:lnTo>
                <a:lnTo>
                  <a:pt x="183021" y="3524503"/>
                </a:lnTo>
                <a:lnTo>
                  <a:pt x="1" y="3524503"/>
                </a:lnTo>
                <a:lnTo>
                  <a:pt x="1" y="3517303"/>
                </a:lnTo>
                <a:lnTo>
                  <a:pt x="183021" y="3517303"/>
                </a:lnTo>
                <a:lnTo>
                  <a:pt x="183021" y="3339315"/>
                </a:lnTo>
                <a:lnTo>
                  <a:pt x="1" y="3339315"/>
                </a:lnTo>
                <a:lnTo>
                  <a:pt x="1" y="3332115"/>
                </a:lnTo>
                <a:lnTo>
                  <a:pt x="183021" y="3332115"/>
                </a:lnTo>
                <a:lnTo>
                  <a:pt x="183021" y="1859240"/>
                </a:lnTo>
                <a:lnTo>
                  <a:pt x="1" y="1859240"/>
                </a:lnTo>
                <a:lnTo>
                  <a:pt x="1" y="1852040"/>
                </a:lnTo>
                <a:lnTo>
                  <a:pt x="183021" y="1852040"/>
                </a:lnTo>
                <a:lnTo>
                  <a:pt x="183021" y="1671302"/>
                </a:lnTo>
                <a:lnTo>
                  <a:pt x="1" y="1671302"/>
                </a:lnTo>
                <a:lnTo>
                  <a:pt x="1" y="1664102"/>
                </a:lnTo>
                <a:lnTo>
                  <a:pt x="183021" y="1664102"/>
                </a:lnTo>
                <a:lnTo>
                  <a:pt x="183021" y="190219"/>
                </a:lnTo>
                <a:lnTo>
                  <a:pt x="1" y="190219"/>
                </a:lnTo>
                <a:lnTo>
                  <a:pt x="1" y="183019"/>
                </a:lnTo>
                <a:lnTo>
                  <a:pt x="183021" y="183019"/>
                </a:lnTo>
                <a:close/>
              </a:path>
            </a:pathLst>
          </a:custGeom>
          <a:solidFill>
            <a:srgbClr val="2A4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1" name="Logo">
            <a:extLst>
              <a:ext uri="{FF2B5EF4-FFF2-40B4-BE49-F238E27FC236}">
                <a16:creationId xmlns:a16="http://schemas.microsoft.com/office/drawing/2014/main" id="{C5441F9B-1854-D9BD-741A-71B0CB02280A}"/>
              </a:ext>
            </a:extLst>
          </p:cNvPr>
          <p:cNvSpPr/>
          <p:nvPr userDrawn="1"/>
        </p:nvSpPr>
        <p:spPr bwMode="white">
          <a:xfrm>
            <a:off x="190502" y="6556701"/>
            <a:ext cx="936626" cy="142550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0" y="-1"/>
            <a:ext cx="8996575" cy="2603501"/>
          </a:xfrm>
        </p:spPr>
        <p:txBody>
          <a:bodyPr lIns="198000" tIns="144000" bIns="0" anchor="t"/>
          <a:lstStyle>
            <a:lvl1pPr algn="l">
              <a:lnSpc>
                <a:spcPct val="86000"/>
              </a:lnSpc>
              <a:defRPr sz="63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B4E9833-0B18-BA78-C50B-350C1656D1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-1" y="3335338"/>
            <a:ext cx="6188075" cy="1854200"/>
          </a:xfrm>
        </p:spPr>
        <p:txBody>
          <a:bodyPr lIns="198000" tIns="126000" rIns="198000" bIns="12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tabLst/>
              <a:defRPr sz="2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/>
              <a:t>Click to add subtitle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96D470-D4D1-210D-7665-C74903C53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9919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050">
          <p15:clr>
            <a:srgbClr val="A4A3A4"/>
          </p15:clr>
        </p15:guide>
        <p15:guide id="2" orient="horz" pos="1168">
          <p15:clr>
            <a:srgbClr val="A4A3A4"/>
          </p15:clr>
        </p15:guide>
        <p15:guide id="3" orient="horz" pos="2101">
          <p15:clr>
            <a:srgbClr val="A4A3A4"/>
          </p15:clr>
        </p15:guide>
        <p15:guide id="4" orient="horz" pos="2218">
          <p15:clr>
            <a:srgbClr val="A4A3A4"/>
          </p15:clr>
        </p15:guide>
        <p15:guide id="5" orient="horz" pos="3151">
          <p15:clr>
            <a:srgbClr val="A4A3A4"/>
          </p15:clr>
        </p15:guide>
        <p15:guide id="6" orient="horz" pos="3269">
          <p15:clr>
            <a:srgbClr val="A4A3A4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aligned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s">
            <a:extLst>
              <a:ext uri="{FF2B5EF4-FFF2-40B4-BE49-F238E27FC236}">
                <a16:creationId xmlns:a16="http://schemas.microsoft.com/office/drawing/2014/main" id="{CA0DEA3C-AEE2-C307-5D8E-500705E9AB76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E7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sp>
        <p:nvSpPr>
          <p:cNvPr id="84" name="Grid">
            <a:extLst>
              <a:ext uri="{FF2B5EF4-FFF2-40B4-BE49-F238E27FC236}">
                <a16:creationId xmlns:a16="http://schemas.microsoft.com/office/drawing/2014/main" id="{6B14ED8E-E195-D0C0-D950-EEEE70133C27}"/>
              </a:ext>
            </a:extLst>
          </p:cNvPr>
          <p:cNvSpPr/>
          <p:nvPr userDrawn="1"/>
        </p:nvSpPr>
        <p:spPr>
          <a:xfrm>
            <a:off x="0" y="2"/>
            <a:ext cx="12193200" cy="6857999"/>
          </a:xfrm>
          <a:custGeom>
            <a:avLst/>
            <a:gdLst>
              <a:gd name="connsiteX0" fmla="*/ 9193444 w 12193200"/>
              <a:gd name="connsiteY0" fmla="*/ 5192943 h 6857999"/>
              <a:gd name="connsiteX1" fmla="*/ 9193444 w 12193200"/>
              <a:gd name="connsiteY1" fmla="*/ 6668993 h 6857999"/>
              <a:gd name="connsiteX2" fmla="*/ 12001406 w 12193200"/>
              <a:gd name="connsiteY2" fmla="*/ 6668993 h 6857999"/>
              <a:gd name="connsiteX3" fmla="*/ 12001406 w 12193200"/>
              <a:gd name="connsiteY3" fmla="*/ 5192943 h 6857999"/>
              <a:gd name="connsiteX4" fmla="*/ 9006666 w 12193200"/>
              <a:gd name="connsiteY4" fmla="*/ 5192943 h 6857999"/>
              <a:gd name="connsiteX5" fmla="*/ 9006666 w 12193200"/>
              <a:gd name="connsiteY5" fmla="*/ 6668993 h 6857999"/>
              <a:gd name="connsiteX6" fmla="*/ 9186244 w 12193200"/>
              <a:gd name="connsiteY6" fmla="*/ 6668993 h 6857999"/>
              <a:gd name="connsiteX7" fmla="*/ 9186244 w 12193200"/>
              <a:gd name="connsiteY7" fmla="*/ 5192943 h 6857999"/>
              <a:gd name="connsiteX8" fmla="*/ 6191504 w 12193200"/>
              <a:gd name="connsiteY8" fmla="*/ 5192943 h 6857999"/>
              <a:gd name="connsiteX9" fmla="*/ 6191504 w 12193200"/>
              <a:gd name="connsiteY9" fmla="*/ 6668993 h 6857999"/>
              <a:gd name="connsiteX10" fmla="*/ 8999466 w 12193200"/>
              <a:gd name="connsiteY10" fmla="*/ 6668993 h 6857999"/>
              <a:gd name="connsiteX11" fmla="*/ 8999466 w 12193200"/>
              <a:gd name="connsiteY11" fmla="*/ 5192943 h 6857999"/>
              <a:gd name="connsiteX12" fmla="*/ 6006316 w 12193200"/>
              <a:gd name="connsiteY12" fmla="*/ 5192943 h 6857999"/>
              <a:gd name="connsiteX13" fmla="*/ 6006316 w 12193200"/>
              <a:gd name="connsiteY13" fmla="*/ 6668993 h 6857999"/>
              <a:gd name="connsiteX14" fmla="*/ 6184304 w 12193200"/>
              <a:gd name="connsiteY14" fmla="*/ 6668993 h 6857999"/>
              <a:gd name="connsiteX15" fmla="*/ 6184304 w 12193200"/>
              <a:gd name="connsiteY15" fmla="*/ 5192943 h 6857999"/>
              <a:gd name="connsiteX16" fmla="*/ 3191152 w 12193200"/>
              <a:gd name="connsiteY16" fmla="*/ 5192943 h 6857999"/>
              <a:gd name="connsiteX17" fmla="*/ 3191152 w 12193200"/>
              <a:gd name="connsiteY17" fmla="*/ 6668993 h 6857999"/>
              <a:gd name="connsiteX18" fmla="*/ 5999116 w 12193200"/>
              <a:gd name="connsiteY18" fmla="*/ 6668993 h 6857999"/>
              <a:gd name="connsiteX19" fmla="*/ 5999116 w 12193200"/>
              <a:gd name="connsiteY19" fmla="*/ 5192943 h 6857999"/>
              <a:gd name="connsiteX20" fmla="*/ 3004803 w 12193200"/>
              <a:gd name="connsiteY20" fmla="*/ 5192943 h 6857999"/>
              <a:gd name="connsiteX21" fmla="*/ 3004803 w 12193200"/>
              <a:gd name="connsiteY21" fmla="*/ 6668993 h 6857999"/>
              <a:gd name="connsiteX22" fmla="*/ 3183952 w 12193200"/>
              <a:gd name="connsiteY22" fmla="*/ 6668993 h 6857999"/>
              <a:gd name="connsiteX23" fmla="*/ 3183952 w 12193200"/>
              <a:gd name="connsiteY23" fmla="*/ 5192943 h 6857999"/>
              <a:gd name="connsiteX24" fmla="*/ 190221 w 12193200"/>
              <a:gd name="connsiteY24" fmla="*/ 5192943 h 6857999"/>
              <a:gd name="connsiteX25" fmla="*/ 190221 w 12193200"/>
              <a:gd name="connsiteY25" fmla="*/ 6668993 h 6857999"/>
              <a:gd name="connsiteX26" fmla="*/ 2997602 w 12193200"/>
              <a:gd name="connsiteY26" fmla="*/ 6668993 h 6857999"/>
              <a:gd name="connsiteX27" fmla="*/ 2997602 w 12193200"/>
              <a:gd name="connsiteY27" fmla="*/ 5192943 h 6857999"/>
              <a:gd name="connsiteX28" fmla="*/ 9193444 w 12193200"/>
              <a:gd name="connsiteY28" fmla="*/ 5006166 h 6857999"/>
              <a:gd name="connsiteX29" fmla="*/ 9193444 w 12193200"/>
              <a:gd name="connsiteY29" fmla="*/ 5185743 h 6857999"/>
              <a:gd name="connsiteX30" fmla="*/ 12001406 w 12193200"/>
              <a:gd name="connsiteY30" fmla="*/ 5185743 h 6857999"/>
              <a:gd name="connsiteX31" fmla="*/ 12001406 w 12193200"/>
              <a:gd name="connsiteY31" fmla="*/ 5006166 h 6857999"/>
              <a:gd name="connsiteX32" fmla="*/ 9006666 w 12193200"/>
              <a:gd name="connsiteY32" fmla="*/ 5006166 h 6857999"/>
              <a:gd name="connsiteX33" fmla="*/ 9006666 w 12193200"/>
              <a:gd name="connsiteY33" fmla="*/ 5185743 h 6857999"/>
              <a:gd name="connsiteX34" fmla="*/ 9186244 w 12193200"/>
              <a:gd name="connsiteY34" fmla="*/ 5185743 h 6857999"/>
              <a:gd name="connsiteX35" fmla="*/ 9186244 w 12193200"/>
              <a:gd name="connsiteY35" fmla="*/ 5006166 h 6857999"/>
              <a:gd name="connsiteX36" fmla="*/ 6191504 w 12193200"/>
              <a:gd name="connsiteY36" fmla="*/ 5006166 h 6857999"/>
              <a:gd name="connsiteX37" fmla="*/ 6191504 w 12193200"/>
              <a:gd name="connsiteY37" fmla="*/ 5185743 h 6857999"/>
              <a:gd name="connsiteX38" fmla="*/ 8999466 w 12193200"/>
              <a:gd name="connsiteY38" fmla="*/ 5185743 h 6857999"/>
              <a:gd name="connsiteX39" fmla="*/ 8999466 w 12193200"/>
              <a:gd name="connsiteY39" fmla="*/ 5006166 h 6857999"/>
              <a:gd name="connsiteX40" fmla="*/ 6006316 w 12193200"/>
              <a:gd name="connsiteY40" fmla="*/ 5006166 h 6857999"/>
              <a:gd name="connsiteX41" fmla="*/ 6006316 w 12193200"/>
              <a:gd name="connsiteY41" fmla="*/ 5185743 h 6857999"/>
              <a:gd name="connsiteX42" fmla="*/ 6184304 w 12193200"/>
              <a:gd name="connsiteY42" fmla="*/ 5185743 h 6857999"/>
              <a:gd name="connsiteX43" fmla="*/ 6184304 w 12193200"/>
              <a:gd name="connsiteY43" fmla="*/ 5006166 h 6857999"/>
              <a:gd name="connsiteX44" fmla="*/ 3191152 w 12193200"/>
              <a:gd name="connsiteY44" fmla="*/ 5006166 h 6857999"/>
              <a:gd name="connsiteX45" fmla="*/ 3191152 w 12193200"/>
              <a:gd name="connsiteY45" fmla="*/ 5185743 h 6857999"/>
              <a:gd name="connsiteX46" fmla="*/ 5999116 w 12193200"/>
              <a:gd name="connsiteY46" fmla="*/ 5185743 h 6857999"/>
              <a:gd name="connsiteX47" fmla="*/ 5999116 w 12193200"/>
              <a:gd name="connsiteY47" fmla="*/ 5006166 h 6857999"/>
              <a:gd name="connsiteX48" fmla="*/ 3004803 w 12193200"/>
              <a:gd name="connsiteY48" fmla="*/ 5006166 h 6857999"/>
              <a:gd name="connsiteX49" fmla="*/ 3004803 w 12193200"/>
              <a:gd name="connsiteY49" fmla="*/ 5185743 h 6857999"/>
              <a:gd name="connsiteX50" fmla="*/ 3183952 w 12193200"/>
              <a:gd name="connsiteY50" fmla="*/ 5185743 h 6857999"/>
              <a:gd name="connsiteX51" fmla="*/ 3183952 w 12193200"/>
              <a:gd name="connsiteY51" fmla="*/ 5006166 h 6857999"/>
              <a:gd name="connsiteX52" fmla="*/ 190221 w 12193200"/>
              <a:gd name="connsiteY52" fmla="*/ 5006166 h 6857999"/>
              <a:gd name="connsiteX53" fmla="*/ 190221 w 12193200"/>
              <a:gd name="connsiteY53" fmla="*/ 5185743 h 6857999"/>
              <a:gd name="connsiteX54" fmla="*/ 2997602 w 12193200"/>
              <a:gd name="connsiteY54" fmla="*/ 5185743 h 6857999"/>
              <a:gd name="connsiteX55" fmla="*/ 2997602 w 12193200"/>
              <a:gd name="connsiteY55" fmla="*/ 5006166 h 6857999"/>
              <a:gd name="connsiteX56" fmla="*/ 9193444 w 12193200"/>
              <a:gd name="connsiteY56" fmla="*/ 3524503 h 6857999"/>
              <a:gd name="connsiteX57" fmla="*/ 9193444 w 12193200"/>
              <a:gd name="connsiteY57" fmla="*/ 4998966 h 6857999"/>
              <a:gd name="connsiteX58" fmla="*/ 12001406 w 12193200"/>
              <a:gd name="connsiteY58" fmla="*/ 4998966 h 6857999"/>
              <a:gd name="connsiteX59" fmla="*/ 12001406 w 12193200"/>
              <a:gd name="connsiteY59" fmla="*/ 3524503 h 6857999"/>
              <a:gd name="connsiteX60" fmla="*/ 9006666 w 12193200"/>
              <a:gd name="connsiteY60" fmla="*/ 3524503 h 6857999"/>
              <a:gd name="connsiteX61" fmla="*/ 9006666 w 12193200"/>
              <a:gd name="connsiteY61" fmla="*/ 4998966 h 6857999"/>
              <a:gd name="connsiteX62" fmla="*/ 9186244 w 12193200"/>
              <a:gd name="connsiteY62" fmla="*/ 4998966 h 6857999"/>
              <a:gd name="connsiteX63" fmla="*/ 9186244 w 12193200"/>
              <a:gd name="connsiteY63" fmla="*/ 3524503 h 6857999"/>
              <a:gd name="connsiteX64" fmla="*/ 6191504 w 12193200"/>
              <a:gd name="connsiteY64" fmla="*/ 3524503 h 6857999"/>
              <a:gd name="connsiteX65" fmla="*/ 6191504 w 12193200"/>
              <a:gd name="connsiteY65" fmla="*/ 4998966 h 6857999"/>
              <a:gd name="connsiteX66" fmla="*/ 8999466 w 12193200"/>
              <a:gd name="connsiteY66" fmla="*/ 4998966 h 6857999"/>
              <a:gd name="connsiteX67" fmla="*/ 8999466 w 12193200"/>
              <a:gd name="connsiteY67" fmla="*/ 3524503 h 6857999"/>
              <a:gd name="connsiteX68" fmla="*/ 6006316 w 12193200"/>
              <a:gd name="connsiteY68" fmla="*/ 3524503 h 6857999"/>
              <a:gd name="connsiteX69" fmla="*/ 6006316 w 12193200"/>
              <a:gd name="connsiteY69" fmla="*/ 4998966 h 6857999"/>
              <a:gd name="connsiteX70" fmla="*/ 6184304 w 12193200"/>
              <a:gd name="connsiteY70" fmla="*/ 4998966 h 6857999"/>
              <a:gd name="connsiteX71" fmla="*/ 6184304 w 12193200"/>
              <a:gd name="connsiteY71" fmla="*/ 3524503 h 6857999"/>
              <a:gd name="connsiteX72" fmla="*/ 3191152 w 12193200"/>
              <a:gd name="connsiteY72" fmla="*/ 3524503 h 6857999"/>
              <a:gd name="connsiteX73" fmla="*/ 3191152 w 12193200"/>
              <a:gd name="connsiteY73" fmla="*/ 4998966 h 6857999"/>
              <a:gd name="connsiteX74" fmla="*/ 5999116 w 12193200"/>
              <a:gd name="connsiteY74" fmla="*/ 4998966 h 6857999"/>
              <a:gd name="connsiteX75" fmla="*/ 5999116 w 12193200"/>
              <a:gd name="connsiteY75" fmla="*/ 3524503 h 6857999"/>
              <a:gd name="connsiteX76" fmla="*/ 3004803 w 12193200"/>
              <a:gd name="connsiteY76" fmla="*/ 3524503 h 6857999"/>
              <a:gd name="connsiteX77" fmla="*/ 3004803 w 12193200"/>
              <a:gd name="connsiteY77" fmla="*/ 4998966 h 6857999"/>
              <a:gd name="connsiteX78" fmla="*/ 3183952 w 12193200"/>
              <a:gd name="connsiteY78" fmla="*/ 4998966 h 6857999"/>
              <a:gd name="connsiteX79" fmla="*/ 3183952 w 12193200"/>
              <a:gd name="connsiteY79" fmla="*/ 3524503 h 6857999"/>
              <a:gd name="connsiteX80" fmla="*/ 190221 w 12193200"/>
              <a:gd name="connsiteY80" fmla="*/ 3524503 h 6857999"/>
              <a:gd name="connsiteX81" fmla="*/ 190221 w 12193200"/>
              <a:gd name="connsiteY81" fmla="*/ 4998966 h 6857999"/>
              <a:gd name="connsiteX82" fmla="*/ 2997602 w 12193200"/>
              <a:gd name="connsiteY82" fmla="*/ 4998966 h 6857999"/>
              <a:gd name="connsiteX83" fmla="*/ 2997602 w 12193200"/>
              <a:gd name="connsiteY83" fmla="*/ 3524503 h 6857999"/>
              <a:gd name="connsiteX84" fmla="*/ 9193444 w 12193200"/>
              <a:gd name="connsiteY84" fmla="*/ 3339315 h 6857999"/>
              <a:gd name="connsiteX85" fmla="*/ 9193444 w 12193200"/>
              <a:gd name="connsiteY85" fmla="*/ 3517303 h 6857999"/>
              <a:gd name="connsiteX86" fmla="*/ 12001406 w 12193200"/>
              <a:gd name="connsiteY86" fmla="*/ 3517303 h 6857999"/>
              <a:gd name="connsiteX87" fmla="*/ 12001406 w 12193200"/>
              <a:gd name="connsiteY87" fmla="*/ 3339315 h 6857999"/>
              <a:gd name="connsiteX88" fmla="*/ 9006666 w 12193200"/>
              <a:gd name="connsiteY88" fmla="*/ 3339315 h 6857999"/>
              <a:gd name="connsiteX89" fmla="*/ 9006666 w 12193200"/>
              <a:gd name="connsiteY89" fmla="*/ 3517303 h 6857999"/>
              <a:gd name="connsiteX90" fmla="*/ 9186244 w 12193200"/>
              <a:gd name="connsiteY90" fmla="*/ 3517303 h 6857999"/>
              <a:gd name="connsiteX91" fmla="*/ 9186244 w 12193200"/>
              <a:gd name="connsiteY91" fmla="*/ 3339315 h 6857999"/>
              <a:gd name="connsiteX92" fmla="*/ 6191504 w 12193200"/>
              <a:gd name="connsiteY92" fmla="*/ 3339315 h 6857999"/>
              <a:gd name="connsiteX93" fmla="*/ 6191504 w 12193200"/>
              <a:gd name="connsiteY93" fmla="*/ 3517303 h 6857999"/>
              <a:gd name="connsiteX94" fmla="*/ 8999466 w 12193200"/>
              <a:gd name="connsiteY94" fmla="*/ 3517303 h 6857999"/>
              <a:gd name="connsiteX95" fmla="*/ 8999466 w 12193200"/>
              <a:gd name="connsiteY95" fmla="*/ 3339315 h 6857999"/>
              <a:gd name="connsiteX96" fmla="*/ 6006316 w 12193200"/>
              <a:gd name="connsiteY96" fmla="*/ 3339315 h 6857999"/>
              <a:gd name="connsiteX97" fmla="*/ 6006316 w 12193200"/>
              <a:gd name="connsiteY97" fmla="*/ 3517303 h 6857999"/>
              <a:gd name="connsiteX98" fmla="*/ 6184304 w 12193200"/>
              <a:gd name="connsiteY98" fmla="*/ 3517303 h 6857999"/>
              <a:gd name="connsiteX99" fmla="*/ 6184304 w 12193200"/>
              <a:gd name="connsiteY99" fmla="*/ 3339315 h 6857999"/>
              <a:gd name="connsiteX100" fmla="*/ 3191152 w 12193200"/>
              <a:gd name="connsiteY100" fmla="*/ 3339315 h 6857999"/>
              <a:gd name="connsiteX101" fmla="*/ 3191152 w 12193200"/>
              <a:gd name="connsiteY101" fmla="*/ 3517303 h 6857999"/>
              <a:gd name="connsiteX102" fmla="*/ 5999116 w 12193200"/>
              <a:gd name="connsiteY102" fmla="*/ 3517303 h 6857999"/>
              <a:gd name="connsiteX103" fmla="*/ 5999116 w 12193200"/>
              <a:gd name="connsiteY103" fmla="*/ 3339315 h 6857999"/>
              <a:gd name="connsiteX104" fmla="*/ 3004803 w 12193200"/>
              <a:gd name="connsiteY104" fmla="*/ 3339315 h 6857999"/>
              <a:gd name="connsiteX105" fmla="*/ 3004803 w 12193200"/>
              <a:gd name="connsiteY105" fmla="*/ 3517303 h 6857999"/>
              <a:gd name="connsiteX106" fmla="*/ 3183952 w 12193200"/>
              <a:gd name="connsiteY106" fmla="*/ 3517303 h 6857999"/>
              <a:gd name="connsiteX107" fmla="*/ 3183952 w 12193200"/>
              <a:gd name="connsiteY107" fmla="*/ 3339315 h 6857999"/>
              <a:gd name="connsiteX108" fmla="*/ 190221 w 12193200"/>
              <a:gd name="connsiteY108" fmla="*/ 3339315 h 6857999"/>
              <a:gd name="connsiteX109" fmla="*/ 190221 w 12193200"/>
              <a:gd name="connsiteY109" fmla="*/ 3517303 h 6857999"/>
              <a:gd name="connsiteX110" fmla="*/ 2997602 w 12193200"/>
              <a:gd name="connsiteY110" fmla="*/ 3517303 h 6857999"/>
              <a:gd name="connsiteX111" fmla="*/ 2997602 w 12193200"/>
              <a:gd name="connsiteY111" fmla="*/ 3339315 h 6857999"/>
              <a:gd name="connsiteX112" fmla="*/ 9193444 w 12193200"/>
              <a:gd name="connsiteY112" fmla="*/ 1859240 h 6857999"/>
              <a:gd name="connsiteX113" fmla="*/ 9193444 w 12193200"/>
              <a:gd name="connsiteY113" fmla="*/ 3332115 h 6857999"/>
              <a:gd name="connsiteX114" fmla="*/ 12001406 w 12193200"/>
              <a:gd name="connsiteY114" fmla="*/ 3332115 h 6857999"/>
              <a:gd name="connsiteX115" fmla="*/ 12001406 w 12193200"/>
              <a:gd name="connsiteY115" fmla="*/ 1859240 h 6857999"/>
              <a:gd name="connsiteX116" fmla="*/ 9006666 w 12193200"/>
              <a:gd name="connsiteY116" fmla="*/ 1859240 h 6857999"/>
              <a:gd name="connsiteX117" fmla="*/ 9006666 w 12193200"/>
              <a:gd name="connsiteY117" fmla="*/ 3332115 h 6857999"/>
              <a:gd name="connsiteX118" fmla="*/ 9186244 w 12193200"/>
              <a:gd name="connsiteY118" fmla="*/ 3332115 h 6857999"/>
              <a:gd name="connsiteX119" fmla="*/ 9186244 w 12193200"/>
              <a:gd name="connsiteY119" fmla="*/ 1859240 h 6857999"/>
              <a:gd name="connsiteX120" fmla="*/ 6191504 w 12193200"/>
              <a:gd name="connsiteY120" fmla="*/ 1859240 h 6857999"/>
              <a:gd name="connsiteX121" fmla="*/ 6191504 w 12193200"/>
              <a:gd name="connsiteY121" fmla="*/ 3332115 h 6857999"/>
              <a:gd name="connsiteX122" fmla="*/ 8999466 w 12193200"/>
              <a:gd name="connsiteY122" fmla="*/ 3332115 h 6857999"/>
              <a:gd name="connsiteX123" fmla="*/ 8999466 w 12193200"/>
              <a:gd name="connsiteY123" fmla="*/ 1859240 h 6857999"/>
              <a:gd name="connsiteX124" fmla="*/ 6006316 w 12193200"/>
              <a:gd name="connsiteY124" fmla="*/ 1859240 h 6857999"/>
              <a:gd name="connsiteX125" fmla="*/ 6006316 w 12193200"/>
              <a:gd name="connsiteY125" fmla="*/ 3332115 h 6857999"/>
              <a:gd name="connsiteX126" fmla="*/ 6184304 w 12193200"/>
              <a:gd name="connsiteY126" fmla="*/ 3332115 h 6857999"/>
              <a:gd name="connsiteX127" fmla="*/ 6184304 w 12193200"/>
              <a:gd name="connsiteY127" fmla="*/ 1859240 h 6857999"/>
              <a:gd name="connsiteX128" fmla="*/ 3191152 w 12193200"/>
              <a:gd name="connsiteY128" fmla="*/ 1859240 h 6857999"/>
              <a:gd name="connsiteX129" fmla="*/ 3191152 w 12193200"/>
              <a:gd name="connsiteY129" fmla="*/ 3332115 h 6857999"/>
              <a:gd name="connsiteX130" fmla="*/ 5999116 w 12193200"/>
              <a:gd name="connsiteY130" fmla="*/ 3332115 h 6857999"/>
              <a:gd name="connsiteX131" fmla="*/ 5999116 w 12193200"/>
              <a:gd name="connsiteY131" fmla="*/ 1859240 h 6857999"/>
              <a:gd name="connsiteX132" fmla="*/ 3004803 w 12193200"/>
              <a:gd name="connsiteY132" fmla="*/ 1859240 h 6857999"/>
              <a:gd name="connsiteX133" fmla="*/ 3004803 w 12193200"/>
              <a:gd name="connsiteY133" fmla="*/ 3332115 h 6857999"/>
              <a:gd name="connsiteX134" fmla="*/ 3183952 w 12193200"/>
              <a:gd name="connsiteY134" fmla="*/ 3332115 h 6857999"/>
              <a:gd name="connsiteX135" fmla="*/ 3183952 w 12193200"/>
              <a:gd name="connsiteY135" fmla="*/ 1859240 h 6857999"/>
              <a:gd name="connsiteX136" fmla="*/ 190221 w 12193200"/>
              <a:gd name="connsiteY136" fmla="*/ 1859240 h 6857999"/>
              <a:gd name="connsiteX137" fmla="*/ 190221 w 12193200"/>
              <a:gd name="connsiteY137" fmla="*/ 3332115 h 6857999"/>
              <a:gd name="connsiteX138" fmla="*/ 2997602 w 12193200"/>
              <a:gd name="connsiteY138" fmla="*/ 3332115 h 6857999"/>
              <a:gd name="connsiteX139" fmla="*/ 2997602 w 12193200"/>
              <a:gd name="connsiteY139" fmla="*/ 1859240 h 6857999"/>
              <a:gd name="connsiteX140" fmla="*/ 9193444 w 12193200"/>
              <a:gd name="connsiteY140" fmla="*/ 1671302 h 6857999"/>
              <a:gd name="connsiteX141" fmla="*/ 9193444 w 12193200"/>
              <a:gd name="connsiteY141" fmla="*/ 1852040 h 6857999"/>
              <a:gd name="connsiteX142" fmla="*/ 12001406 w 12193200"/>
              <a:gd name="connsiteY142" fmla="*/ 1852040 h 6857999"/>
              <a:gd name="connsiteX143" fmla="*/ 12001406 w 12193200"/>
              <a:gd name="connsiteY143" fmla="*/ 1671302 h 6857999"/>
              <a:gd name="connsiteX144" fmla="*/ 9006666 w 12193200"/>
              <a:gd name="connsiteY144" fmla="*/ 1671302 h 6857999"/>
              <a:gd name="connsiteX145" fmla="*/ 9006666 w 12193200"/>
              <a:gd name="connsiteY145" fmla="*/ 1852040 h 6857999"/>
              <a:gd name="connsiteX146" fmla="*/ 9186244 w 12193200"/>
              <a:gd name="connsiteY146" fmla="*/ 1852040 h 6857999"/>
              <a:gd name="connsiteX147" fmla="*/ 9186244 w 12193200"/>
              <a:gd name="connsiteY147" fmla="*/ 1671302 h 6857999"/>
              <a:gd name="connsiteX148" fmla="*/ 6191504 w 12193200"/>
              <a:gd name="connsiteY148" fmla="*/ 1671302 h 6857999"/>
              <a:gd name="connsiteX149" fmla="*/ 6191504 w 12193200"/>
              <a:gd name="connsiteY149" fmla="*/ 1852040 h 6857999"/>
              <a:gd name="connsiteX150" fmla="*/ 8999466 w 12193200"/>
              <a:gd name="connsiteY150" fmla="*/ 1852040 h 6857999"/>
              <a:gd name="connsiteX151" fmla="*/ 8999466 w 12193200"/>
              <a:gd name="connsiteY151" fmla="*/ 1671302 h 6857999"/>
              <a:gd name="connsiteX152" fmla="*/ 6006316 w 12193200"/>
              <a:gd name="connsiteY152" fmla="*/ 1671302 h 6857999"/>
              <a:gd name="connsiteX153" fmla="*/ 6006316 w 12193200"/>
              <a:gd name="connsiteY153" fmla="*/ 1852040 h 6857999"/>
              <a:gd name="connsiteX154" fmla="*/ 6184304 w 12193200"/>
              <a:gd name="connsiteY154" fmla="*/ 1852040 h 6857999"/>
              <a:gd name="connsiteX155" fmla="*/ 6184304 w 12193200"/>
              <a:gd name="connsiteY155" fmla="*/ 1671302 h 6857999"/>
              <a:gd name="connsiteX156" fmla="*/ 3191152 w 12193200"/>
              <a:gd name="connsiteY156" fmla="*/ 1671302 h 6857999"/>
              <a:gd name="connsiteX157" fmla="*/ 3191152 w 12193200"/>
              <a:gd name="connsiteY157" fmla="*/ 1852040 h 6857999"/>
              <a:gd name="connsiteX158" fmla="*/ 5999116 w 12193200"/>
              <a:gd name="connsiteY158" fmla="*/ 1852040 h 6857999"/>
              <a:gd name="connsiteX159" fmla="*/ 5999116 w 12193200"/>
              <a:gd name="connsiteY159" fmla="*/ 1671302 h 6857999"/>
              <a:gd name="connsiteX160" fmla="*/ 3004803 w 12193200"/>
              <a:gd name="connsiteY160" fmla="*/ 1671302 h 6857999"/>
              <a:gd name="connsiteX161" fmla="*/ 3004803 w 12193200"/>
              <a:gd name="connsiteY161" fmla="*/ 1852040 h 6857999"/>
              <a:gd name="connsiteX162" fmla="*/ 3183952 w 12193200"/>
              <a:gd name="connsiteY162" fmla="*/ 1852040 h 6857999"/>
              <a:gd name="connsiteX163" fmla="*/ 3183952 w 12193200"/>
              <a:gd name="connsiteY163" fmla="*/ 1671302 h 6857999"/>
              <a:gd name="connsiteX164" fmla="*/ 190221 w 12193200"/>
              <a:gd name="connsiteY164" fmla="*/ 1671302 h 6857999"/>
              <a:gd name="connsiteX165" fmla="*/ 190221 w 12193200"/>
              <a:gd name="connsiteY165" fmla="*/ 1852040 h 6857999"/>
              <a:gd name="connsiteX166" fmla="*/ 2997602 w 12193200"/>
              <a:gd name="connsiteY166" fmla="*/ 1852040 h 6857999"/>
              <a:gd name="connsiteX167" fmla="*/ 2997602 w 12193200"/>
              <a:gd name="connsiteY167" fmla="*/ 1671302 h 6857999"/>
              <a:gd name="connsiteX168" fmla="*/ 9193444 w 12193200"/>
              <a:gd name="connsiteY168" fmla="*/ 190219 h 6857999"/>
              <a:gd name="connsiteX169" fmla="*/ 9193444 w 12193200"/>
              <a:gd name="connsiteY169" fmla="*/ 1664102 h 6857999"/>
              <a:gd name="connsiteX170" fmla="*/ 12001406 w 12193200"/>
              <a:gd name="connsiteY170" fmla="*/ 1664102 h 6857999"/>
              <a:gd name="connsiteX171" fmla="*/ 12001406 w 12193200"/>
              <a:gd name="connsiteY171" fmla="*/ 190219 h 6857999"/>
              <a:gd name="connsiteX172" fmla="*/ 9006666 w 12193200"/>
              <a:gd name="connsiteY172" fmla="*/ 190219 h 6857999"/>
              <a:gd name="connsiteX173" fmla="*/ 9006666 w 12193200"/>
              <a:gd name="connsiteY173" fmla="*/ 1664102 h 6857999"/>
              <a:gd name="connsiteX174" fmla="*/ 9186244 w 12193200"/>
              <a:gd name="connsiteY174" fmla="*/ 1664102 h 6857999"/>
              <a:gd name="connsiteX175" fmla="*/ 9186244 w 12193200"/>
              <a:gd name="connsiteY175" fmla="*/ 190219 h 6857999"/>
              <a:gd name="connsiteX176" fmla="*/ 6191504 w 12193200"/>
              <a:gd name="connsiteY176" fmla="*/ 190219 h 6857999"/>
              <a:gd name="connsiteX177" fmla="*/ 6191504 w 12193200"/>
              <a:gd name="connsiteY177" fmla="*/ 1664102 h 6857999"/>
              <a:gd name="connsiteX178" fmla="*/ 8999466 w 12193200"/>
              <a:gd name="connsiteY178" fmla="*/ 1664102 h 6857999"/>
              <a:gd name="connsiteX179" fmla="*/ 8999466 w 12193200"/>
              <a:gd name="connsiteY179" fmla="*/ 190219 h 6857999"/>
              <a:gd name="connsiteX180" fmla="*/ 6006316 w 12193200"/>
              <a:gd name="connsiteY180" fmla="*/ 190219 h 6857999"/>
              <a:gd name="connsiteX181" fmla="*/ 6006316 w 12193200"/>
              <a:gd name="connsiteY181" fmla="*/ 1664102 h 6857999"/>
              <a:gd name="connsiteX182" fmla="*/ 6184304 w 12193200"/>
              <a:gd name="connsiteY182" fmla="*/ 1664102 h 6857999"/>
              <a:gd name="connsiteX183" fmla="*/ 6184304 w 12193200"/>
              <a:gd name="connsiteY183" fmla="*/ 190219 h 6857999"/>
              <a:gd name="connsiteX184" fmla="*/ 3191152 w 12193200"/>
              <a:gd name="connsiteY184" fmla="*/ 190219 h 6857999"/>
              <a:gd name="connsiteX185" fmla="*/ 3191152 w 12193200"/>
              <a:gd name="connsiteY185" fmla="*/ 1664102 h 6857999"/>
              <a:gd name="connsiteX186" fmla="*/ 5999116 w 12193200"/>
              <a:gd name="connsiteY186" fmla="*/ 1664102 h 6857999"/>
              <a:gd name="connsiteX187" fmla="*/ 5999116 w 12193200"/>
              <a:gd name="connsiteY187" fmla="*/ 190219 h 6857999"/>
              <a:gd name="connsiteX188" fmla="*/ 3004803 w 12193200"/>
              <a:gd name="connsiteY188" fmla="*/ 190219 h 6857999"/>
              <a:gd name="connsiteX189" fmla="*/ 3004803 w 12193200"/>
              <a:gd name="connsiteY189" fmla="*/ 1664102 h 6857999"/>
              <a:gd name="connsiteX190" fmla="*/ 3183952 w 12193200"/>
              <a:gd name="connsiteY190" fmla="*/ 1664102 h 6857999"/>
              <a:gd name="connsiteX191" fmla="*/ 3183952 w 12193200"/>
              <a:gd name="connsiteY191" fmla="*/ 190219 h 6857999"/>
              <a:gd name="connsiteX192" fmla="*/ 190221 w 12193200"/>
              <a:gd name="connsiteY192" fmla="*/ 190219 h 6857999"/>
              <a:gd name="connsiteX193" fmla="*/ 190221 w 12193200"/>
              <a:gd name="connsiteY193" fmla="*/ 1664102 h 6857999"/>
              <a:gd name="connsiteX194" fmla="*/ 2997602 w 12193200"/>
              <a:gd name="connsiteY194" fmla="*/ 1664102 h 6857999"/>
              <a:gd name="connsiteX195" fmla="*/ 2997602 w 12193200"/>
              <a:gd name="connsiteY195" fmla="*/ 190219 h 6857999"/>
              <a:gd name="connsiteX196" fmla="*/ 183021 w 12193200"/>
              <a:gd name="connsiteY196" fmla="*/ 0 h 6857999"/>
              <a:gd name="connsiteX197" fmla="*/ 190221 w 12193200"/>
              <a:gd name="connsiteY197" fmla="*/ 0 h 6857999"/>
              <a:gd name="connsiteX198" fmla="*/ 190221 w 12193200"/>
              <a:gd name="connsiteY198" fmla="*/ 183019 h 6857999"/>
              <a:gd name="connsiteX199" fmla="*/ 2997602 w 12193200"/>
              <a:gd name="connsiteY199" fmla="*/ 183019 h 6857999"/>
              <a:gd name="connsiteX200" fmla="*/ 2997602 w 12193200"/>
              <a:gd name="connsiteY200" fmla="*/ 0 h 6857999"/>
              <a:gd name="connsiteX201" fmla="*/ 3004803 w 12193200"/>
              <a:gd name="connsiteY201" fmla="*/ 0 h 6857999"/>
              <a:gd name="connsiteX202" fmla="*/ 3004803 w 12193200"/>
              <a:gd name="connsiteY202" fmla="*/ 183019 h 6857999"/>
              <a:gd name="connsiteX203" fmla="*/ 3183952 w 12193200"/>
              <a:gd name="connsiteY203" fmla="*/ 183019 h 6857999"/>
              <a:gd name="connsiteX204" fmla="*/ 3183952 w 12193200"/>
              <a:gd name="connsiteY204" fmla="*/ 0 h 6857999"/>
              <a:gd name="connsiteX205" fmla="*/ 3191152 w 12193200"/>
              <a:gd name="connsiteY205" fmla="*/ 0 h 6857999"/>
              <a:gd name="connsiteX206" fmla="*/ 3191152 w 12193200"/>
              <a:gd name="connsiteY206" fmla="*/ 183019 h 6857999"/>
              <a:gd name="connsiteX207" fmla="*/ 5999116 w 12193200"/>
              <a:gd name="connsiteY207" fmla="*/ 183019 h 6857999"/>
              <a:gd name="connsiteX208" fmla="*/ 5999116 w 12193200"/>
              <a:gd name="connsiteY208" fmla="*/ 0 h 6857999"/>
              <a:gd name="connsiteX209" fmla="*/ 6006316 w 12193200"/>
              <a:gd name="connsiteY209" fmla="*/ 0 h 6857999"/>
              <a:gd name="connsiteX210" fmla="*/ 6006316 w 12193200"/>
              <a:gd name="connsiteY210" fmla="*/ 183019 h 6857999"/>
              <a:gd name="connsiteX211" fmla="*/ 6184304 w 12193200"/>
              <a:gd name="connsiteY211" fmla="*/ 183019 h 6857999"/>
              <a:gd name="connsiteX212" fmla="*/ 6184304 w 12193200"/>
              <a:gd name="connsiteY212" fmla="*/ 0 h 6857999"/>
              <a:gd name="connsiteX213" fmla="*/ 6191504 w 12193200"/>
              <a:gd name="connsiteY213" fmla="*/ 0 h 6857999"/>
              <a:gd name="connsiteX214" fmla="*/ 6191504 w 12193200"/>
              <a:gd name="connsiteY214" fmla="*/ 183019 h 6857999"/>
              <a:gd name="connsiteX215" fmla="*/ 8999466 w 12193200"/>
              <a:gd name="connsiteY215" fmla="*/ 183019 h 6857999"/>
              <a:gd name="connsiteX216" fmla="*/ 8999466 w 12193200"/>
              <a:gd name="connsiteY216" fmla="*/ 0 h 6857999"/>
              <a:gd name="connsiteX217" fmla="*/ 9006666 w 12193200"/>
              <a:gd name="connsiteY217" fmla="*/ 0 h 6857999"/>
              <a:gd name="connsiteX218" fmla="*/ 9006666 w 12193200"/>
              <a:gd name="connsiteY218" fmla="*/ 183019 h 6857999"/>
              <a:gd name="connsiteX219" fmla="*/ 9186244 w 12193200"/>
              <a:gd name="connsiteY219" fmla="*/ 183019 h 6857999"/>
              <a:gd name="connsiteX220" fmla="*/ 9186244 w 12193200"/>
              <a:gd name="connsiteY220" fmla="*/ 1 h 6857999"/>
              <a:gd name="connsiteX221" fmla="*/ 9193444 w 12193200"/>
              <a:gd name="connsiteY221" fmla="*/ 1 h 6857999"/>
              <a:gd name="connsiteX222" fmla="*/ 9193444 w 12193200"/>
              <a:gd name="connsiteY222" fmla="*/ 183019 h 6857999"/>
              <a:gd name="connsiteX223" fmla="*/ 12001406 w 12193200"/>
              <a:gd name="connsiteY223" fmla="*/ 183019 h 6857999"/>
              <a:gd name="connsiteX224" fmla="*/ 12001406 w 12193200"/>
              <a:gd name="connsiteY224" fmla="*/ 1 h 6857999"/>
              <a:gd name="connsiteX225" fmla="*/ 12008606 w 12193200"/>
              <a:gd name="connsiteY225" fmla="*/ 1 h 6857999"/>
              <a:gd name="connsiteX226" fmla="*/ 12008606 w 12193200"/>
              <a:gd name="connsiteY226" fmla="*/ 183019 h 6857999"/>
              <a:gd name="connsiteX227" fmla="*/ 12193200 w 12193200"/>
              <a:gd name="connsiteY227" fmla="*/ 183019 h 6857999"/>
              <a:gd name="connsiteX228" fmla="*/ 12193200 w 12193200"/>
              <a:gd name="connsiteY228" fmla="*/ 190219 h 6857999"/>
              <a:gd name="connsiteX229" fmla="*/ 12008606 w 12193200"/>
              <a:gd name="connsiteY229" fmla="*/ 190219 h 6857999"/>
              <a:gd name="connsiteX230" fmla="*/ 12008606 w 12193200"/>
              <a:gd name="connsiteY230" fmla="*/ 1664102 h 6857999"/>
              <a:gd name="connsiteX231" fmla="*/ 12193200 w 12193200"/>
              <a:gd name="connsiteY231" fmla="*/ 1664102 h 6857999"/>
              <a:gd name="connsiteX232" fmla="*/ 12193200 w 12193200"/>
              <a:gd name="connsiteY232" fmla="*/ 1671302 h 6857999"/>
              <a:gd name="connsiteX233" fmla="*/ 12008606 w 12193200"/>
              <a:gd name="connsiteY233" fmla="*/ 1671302 h 6857999"/>
              <a:gd name="connsiteX234" fmla="*/ 12008606 w 12193200"/>
              <a:gd name="connsiteY234" fmla="*/ 1852040 h 6857999"/>
              <a:gd name="connsiteX235" fmla="*/ 12193200 w 12193200"/>
              <a:gd name="connsiteY235" fmla="*/ 1852040 h 6857999"/>
              <a:gd name="connsiteX236" fmla="*/ 12193200 w 12193200"/>
              <a:gd name="connsiteY236" fmla="*/ 1859240 h 6857999"/>
              <a:gd name="connsiteX237" fmla="*/ 12008606 w 12193200"/>
              <a:gd name="connsiteY237" fmla="*/ 1859240 h 6857999"/>
              <a:gd name="connsiteX238" fmla="*/ 12008606 w 12193200"/>
              <a:gd name="connsiteY238" fmla="*/ 3332115 h 6857999"/>
              <a:gd name="connsiteX239" fmla="*/ 12193200 w 12193200"/>
              <a:gd name="connsiteY239" fmla="*/ 3332115 h 6857999"/>
              <a:gd name="connsiteX240" fmla="*/ 12193200 w 12193200"/>
              <a:gd name="connsiteY240" fmla="*/ 3339315 h 6857999"/>
              <a:gd name="connsiteX241" fmla="*/ 12008606 w 12193200"/>
              <a:gd name="connsiteY241" fmla="*/ 3339315 h 6857999"/>
              <a:gd name="connsiteX242" fmla="*/ 12008606 w 12193200"/>
              <a:gd name="connsiteY242" fmla="*/ 3517303 h 6857999"/>
              <a:gd name="connsiteX243" fmla="*/ 12193200 w 12193200"/>
              <a:gd name="connsiteY243" fmla="*/ 3517303 h 6857999"/>
              <a:gd name="connsiteX244" fmla="*/ 12193200 w 12193200"/>
              <a:gd name="connsiteY244" fmla="*/ 3524503 h 6857999"/>
              <a:gd name="connsiteX245" fmla="*/ 12008606 w 12193200"/>
              <a:gd name="connsiteY245" fmla="*/ 3524503 h 6857999"/>
              <a:gd name="connsiteX246" fmla="*/ 12008606 w 12193200"/>
              <a:gd name="connsiteY246" fmla="*/ 4998966 h 6857999"/>
              <a:gd name="connsiteX247" fmla="*/ 12193200 w 12193200"/>
              <a:gd name="connsiteY247" fmla="*/ 4998966 h 6857999"/>
              <a:gd name="connsiteX248" fmla="*/ 12193200 w 12193200"/>
              <a:gd name="connsiteY248" fmla="*/ 5006166 h 6857999"/>
              <a:gd name="connsiteX249" fmla="*/ 12008606 w 12193200"/>
              <a:gd name="connsiteY249" fmla="*/ 5006166 h 6857999"/>
              <a:gd name="connsiteX250" fmla="*/ 12008606 w 12193200"/>
              <a:gd name="connsiteY250" fmla="*/ 5185743 h 6857999"/>
              <a:gd name="connsiteX251" fmla="*/ 12193200 w 12193200"/>
              <a:gd name="connsiteY251" fmla="*/ 5185743 h 6857999"/>
              <a:gd name="connsiteX252" fmla="*/ 12193200 w 12193200"/>
              <a:gd name="connsiteY252" fmla="*/ 5192943 h 6857999"/>
              <a:gd name="connsiteX253" fmla="*/ 12008606 w 12193200"/>
              <a:gd name="connsiteY253" fmla="*/ 5192943 h 6857999"/>
              <a:gd name="connsiteX254" fmla="*/ 12008606 w 12193200"/>
              <a:gd name="connsiteY254" fmla="*/ 6668993 h 6857999"/>
              <a:gd name="connsiteX255" fmla="*/ 12193200 w 12193200"/>
              <a:gd name="connsiteY255" fmla="*/ 6668993 h 6857999"/>
              <a:gd name="connsiteX256" fmla="*/ 12193200 w 12193200"/>
              <a:gd name="connsiteY256" fmla="*/ 6676193 h 6857999"/>
              <a:gd name="connsiteX257" fmla="*/ 12008606 w 12193200"/>
              <a:gd name="connsiteY257" fmla="*/ 6676193 h 6857999"/>
              <a:gd name="connsiteX258" fmla="*/ 12008606 w 12193200"/>
              <a:gd name="connsiteY258" fmla="*/ 6857999 h 6857999"/>
              <a:gd name="connsiteX259" fmla="*/ 12001406 w 12193200"/>
              <a:gd name="connsiteY259" fmla="*/ 6857999 h 6857999"/>
              <a:gd name="connsiteX260" fmla="*/ 12001406 w 12193200"/>
              <a:gd name="connsiteY260" fmla="*/ 6676193 h 6857999"/>
              <a:gd name="connsiteX261" fmla="*/ 9193444 w 12193200"/>
              <a:gd name="connsiteY261" fmla="*/ 6676193 h 6857999"/>
              <a:gd name="connsiteX262" fmla="*/ 9193444 w 12193200"/>
              <a:gd name="connsiteY262" fmla="*/ 6857999 h 6857999"/>
              <a:gd name="connsiteX263" fmla="*/ 9186244 w 12193200"/>
              <a:gd name="connsiteY263" fmla="*/ 6857999 h 6857999"/>
              <a:gd name="connsiteX264" fmla="*/ 9186244 w 12193200"/>
              <a:gd name="connsiteY264" fmla="*/ 6676193 h 6857999"/>
              <a:gd name="connsiteX265" fmla="*/ 9006666 w 12193200"/>
              <a:gd name="connsiteY265" fmla="*/ 6676193 h 6857999"/>
              <a:gd name="connsiteX266" fmla="*/ 9006666 w 12193200"/>
              <a:gd name="connsiteY266" fmla="*/ 6857999 h 6857999"/>
              <a:gd name="connsiteX267" fmla="*/ 8999466 w 12193200"/>
              <a:gd name="connsiteY267" fmla="*/ 6857999 h 6857999"/>
              <a:gd name="connsiteX268" fmla="*/ 8999466 w 12193200"/>
              <a:gd name="connsiteY268" fmla="*/ 6676193 h 6857999"/>
              <a:gd name="connsiteX269" fmla="*/ 6191504 w 12193200"/>
              <a:gd name="connsiteY269" fmla="*/ 6676193 h 6857999"/>
              <a:gd name="connsiteX270" fmla="*/ 6191504 w 12193200"/>
              <a:gd name="connsiteY270" fmla="*/ 6857999 h 6857999"/>
              <a:gd name="connsiteX271" fmla="*/ 6184304 w 12193200"/>
              <a:gd name="connsiteY271" fmla="*/ 6857999 h 6857999"/>
              <a:gd name="connsiteX272" fmla="*/ 6184304 w 12193200"/>
              <a:gd name="connsiteY272" fmla="*/ 6676193 h 6857999"/>
              <a:gd name="connsiteX273" fmla="*/ 6006316 w 12193200"/>
              <a:gd name="connsiteY273" fmla="*/ 6676193 h 6857999"/>
              <a:gd name="connsiteX274" fmla="*/ 6006316 w 12193200"/>
              <a:gd name="connsiteY274" fmla="*/ 6857999 h 6857999"/>
              <a:gd name="connsiteX275" fmla="*/ 5999116 w 12193200"/>
              <a:gd name="connsiteY275" fmla="*/ 6857999 h 6857999"/>
              <a:gd name="connsiteX276" fmla="*/ 5999116 w 12193200"/>
              <a:gd name="connsiteY276" fmla="*/ 6676193 h 6857999"/>
              <a:gd name="connsiteX277" fmla="*/ 3191152 w 12193200"/>
              <a:gd name="connsiteY277" fmla="*/ 6676193 h 6857999"/>
              <a:gd name="connsiteX278" fmla="*/ 3191152 w 12193200"/>
              <a:gd name="connsiteY278" fmla="*/ 6857999 h 6857999"/>
              <a:gd name="connsiteX279" fmla="*/ 3183952 w 12193200"/>
              <a:gd name="connsiteY279" fmla="*/ 6857999 h 6857999"/>
              <a:gd name="connsiteX280" fmla="*/ 3183952 w 12193200"/>
              <a:gd name="connsiteY280" fmla="*/ 6676193 h 6857999"/>
              <a:gd name="connsiteX281" fmla="*/ 3004803 w 12193200"/>
              <a:gd name="connsiteY281" fmla="*/ 6676193 h 6857999"/>
              <a:gd name="connsiteX282" fmla="*/ 3004803 w 12193200"/>
              <a:gd name="connsiteY282" fmla="*/ 6857999 h 6857999"/>
              <a:gd name="connsiteX283" fmla="*/ 2997602 w 12193200"/>
              <a:gd name="connsiteY283" fmla="*/ 6857999 h 6857999"/>
              <a:gd name="connsiteX284" fmla="*/ 2997602 w 12193200"/>
              <a:gd name="connsiteY284" fmla="*/ 6676193 h 6857999"/>
              <a:gd name="connsiteX285" fmla="*/ 190221 w 12193200"/>
              <a:gd name="connsiteY285" fmla="*/ 6676193 h 6857999"/>
              <a:gd name="connsiteX286" fmla="*/ 190221 w 12193200"/>
              <a:gd name="connsiteY286" fmla="*/ 6857999 h 6857999"/>
              <a:gd name="connsiteX287" fmla="*/ 183021 w 12193200"/>
              <a:gd name="connsiteY287" fmla="*/ 6857999 h 6857999"/>
              <a:gd name="connsiteX288" fmla="*/ 183021 w 12193200"/>
              <a:gd name="connsiteY288" fmla="*/ 6676193 h 6857999"/>
              <a:gd name="connsiteX289" fmla="*/ 0 w 12193200"/>
              <a:gd name="connsiteY289" fmla="*/ 6676193 h 6857999"/>
              <a:gd name="connsiteX290" fmla="*/ 0 w 12193200"/>
              <a:gd name="connsiteY290" fmla="*/ 6668993 h 6857999"/>
              <a:gd name="connsiteX291" fmla="*/ 183021 w 12193200"/>
              <a:gd name="connsiteY291" fmla="*/ 6668993 h 6857999"/>
              <a:gd name="connsiteX292" fmla="*/ 183021 w 12193200"/>
              <a:gd name="connsiteY292" fmla="*/ 5192943 h 6857999"/>
              <a:gd name="connsiteX293" fmla="*/ 0 w 12193200"/>
              <a:gd name="connsiteY293" fmla="*/ 5192943 h 6857999"/>
              <a:gd name="connsiteX294" fmla="*/ 0 w 12193200"/>
              <a:gd name="connsiteY294" fmla="*/ 5185743 h 6857999"/>
              <a:gd name="connsiteX295" fmla="*/ 183021 w 12193200"/>
              <a:gd name="connsiteY295" fmla="*/ 5185743 h 6857999"/>
              <a:gd name="connsiteX296" fmla="*/ 183021 w 12193200"/>
              <a:gd name="connsiteY296" fmla="*/ 5006166 h 6857999"/>
              <a:gd name="connsiteX297" fmla="*/ 1 w 12193200"/>
              <a:gd name="connsiteY297" fmla="*/ 5006166 h 6857999"/>
              <a:gd name="connsiteX298" fmla="*/ 1 w 12193200"/>
              <a:gd name="connsiteY298" fmla="*/ 4998966 h 6857999"/>
              <a:gd name="connsiteX299" fmla="*/ 183021 w 12193200"/>
              <a:gd name="connsiteY299" fmla="*/ 4998966 h 6857999"/>
              <a:gd name="connsiteX300" fmla="*/ 183021 w 12193200"/>
              <a:gd name="connsiteY300" fmla="*/ 3524503 h 6857999"/>
              <a:gd name="connsiteX301" fmla="*/ 1 w 12193200"/>
              <a:gd name="connsiteY301" fmla="*/ 3524503 h 6857999"/>
              <a:gd name="connsiteX302" fmla="*/ 1 w 12193200"/>
              <a:gd name="connsiteY302" fmla="*/ 3517303 h 6857999"/>
              <a:gd name="connsiteX303" fmla="*/ 183021 w 12193200"/>
              <a:gd name="connsiteY303" fmla="*/ 3517303 h 6857999"/>
              <a:gd name="connsiteX304" fmla="*/ 183021 w 12193200"/>
              <a:gd name="connsiteY304" fmla="*/ 3339315 h 6857999"/>
              <a:gd name="connsiteX305" fmla="*/ 1 w 12193200"/>
              <a:gd name="connsiteY305" fmla="*/ 3339315 h 6857999"/>
              <a:gd name="connsiteX306" fmla="*/ 1 w 12193200"/>
              <a:gd name="connsiteY306" fmla="*/ 3332115 h 6857999"/>
              <a:gd name="connsiteX307" fmla="*/ 183021 w 12193200"/>
              <a:gd name="connsiteY307" fmla="*/ 3332115 h 6857999"/>
              <a:gd name="connsiteX308" fmla="*/ 183021 w 12193200"/>
              <a:gd name="connsiteY308" fmla="*/ 1859240 h 6857999"/>
              <a:gd name="connsiteX309" fmla="*/ 1 w 12193200"/>
              <a:gd name="connsiteY309" fmla="*/ 1859240 h 6857999"/>
              <a:gd name="connsiteX310" fmla="*/ 1 w 12193200"/>
              <a:gd name="connsiteY310" fmla="*/ 1852040 h 6857999"/>
              <a:gd name="connsiteX311" fmla="*/ 183021 w 12193200"/>
              <a:gd name="connsiteY311" fmla="*/ 1852040 h 6857999"/>
              <a:gd name="connsiteX312" fmla="*/ 183021 w 12193200"/>
              <a:gd name="connsiteY312" fmla="*/ 1671302 h 6857999"/>
              <a:gd name="connsiteX313" fmla="*/ 1 w 12193200"/>
              <a:gd name="connsiteY313" fmla="*/ 1671302 h 6857999"/>
              <a:gd name="connsiteX314" fmla="*/ 1 w 12193200"/>
              <a:gd name="connsiteY314" fmla="*/ 1664102 h 6857999"/>
              <a:gd name="connsiteX315" fmla="*/ 183021 w 12193200"/>
              <a:gd name="connsiteY315" fmla="*/ 1664102 h 6857999"/>
              <a:gd name="connsiteX316" fmla="*/ 183021 w 12193200"/>
              <a:gd name="connsiteY316" fmla="*/ 190219 h 6857999"/>
              <a:gd name="connsiteX317" fmla="*/ 1 w 12193200"/>
              <a:gd name="connsiteY317" fmla="*/ 190219 h 6857999"/>
              <a:gd name="connsiteX318" fmla="*/ 1 w 12193200"/>
              <a:gd name="connsiteY318" fmla="*/ 183019 h 6857999"/>
              <a:gd name="connsiteX319" fmla="*/ 183021 w 12193200"/>
              <a:gd name="connsiteY319" fmla="*/ 18301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</a:cxnLst>
            <a:rect l="l" t="t" r="r" b="b"/>
            <a:pathLst>
              <a:path w="12193200" h="6857999">
                <a:moveTo>
                  <a:pt x="9193444" y="5192943"/>
                </a:moveTo>
                <a:lnTo>
                  <a:pt x="9193444" y="6668993"/>
                </a:lnTo>
                <a:lnTo>
                  <a:pt x="12001406" y="6668993"/>
                </a:lnTo>
                <a:lnTo>
                  <a:pt x="12001406" y="5192943"/>
                </a:lnTo>
                <a:close/>
                <a:moveTo>
                  <a:pt x="9006666" y="5192943"/>
                </a:moveTo>
                <a:lnTo>
                  <a:pt x="9006666" y="6668993"/>
                </a:lnTo>
                <a:lnTo>
                  <a:pt x="9186244" y="6668993"/>
                </a:lnTo>
                <a:lnTo>
                  <a:pt x="9186244" y="5192943"/>
                </a:lnTo>
                <a:close/>
                <a:moveTo>
                  <a:pt x="6191504" y="5192943"/>
                </a:moveTo>
                <a:lnTo>
                  <a:pt x="6191504" y="6668993"/>
                </a:lnTo>
                <a:lnTo>
                  <a:pt x="8999466" y="6668993"/>
                </a:lnTo>
                <a:lnTo>
                  <a:pt x="8999466" y="5192943"/>
                </a:lnTo>
                <a:close/>
                <a:moveTo>
                  <a:pt x="6006316" y="5192943"/>
                </a:moveTo>
                <a:lnTo>
                  <a:pt x="6006316" y="6668993"/>
                </a:lnTo>
                <a:lnTo>
                  <a:pt x="6184304" y="6668993"/>
                </a:lnTo>
                <a:lnTo>
                  <a:pt x="6184304" y="5192943"/>
                </a:lnTo>
                <a:close/>
                <a:moveTo>
                  <a:pt x="3191152" y="5192943"/>
                </a:moveTo>
                <a:lnTo>
                  <a:pt x="3191152" y="6668993"/>
                </a:lnTo>
                <a:lnTo>
                  <a:pt x="5999116" y="6668993"/>
                </a:lnTo>
                <a:lnTo>
                  <a:pt x="5999116" y="5192943"/>
                </a:lnTo>
                <a:close/>
                <a:moveTo>
                  <a:pt x="3004803" y="5192943"/>
                </a:moveTo>
                <a:lnTo>
                  <a:pt x="3004803" y="6668993"/>
                </a:lnTo>
                <a:lnTo>
                  <a:pt x="3183952" y="6668993"/>
                </a:lnTo>
                <a:lnTo>
                  <a:pt x="3183952" y="5192943"/>
                </a:lnTo>
                <a:close/>
                <a:moveTo>
                  <a:pt x="190221" y="5192943"/>
                </a:moveTo>
                <a:lnTo>
                  <a:pt x="190221" y="6668993"/>
                </a:lnTo>
                <a:lnTo>
                  <a:pt x="2997602" y="6668993"/>
                </a:lnTo>
                <a:lnTo>
                  <a:pt x="2997602" y="5192943"/>
                </a:lnTo>
                <a:close/>
                <a:moveTo>
                  <a:pt x="9193444" y="5006166"/>
                </a:moveTo>
                <a:lnTo>
                  <a:pt x="9193444" y="5185743"/>
                </a:lnTo>
                <a:lnTo>
                  <a:pt x="12001406" y="5185743"/>
                </a:lnTo>
                <a:lnTo>
                  <a:pt x="12001406" y="5006166"/>
                </a:lnTo>
                <a:close/>
                <a:moveTo>
                  <a:pt x="9006666" y="5006166"/>
                </a:moveTo>
                <a:lnTo>
                  <a:pt x="9006666" y="5185743"/>
                </a:lnTo>
                <a:lnTo>
                  <a:pt x="9186244" y="5185743"/>
                </a:lnTo>
                <a:lnTo>
                  <a:pt x="9186244" y="5006166"/>
                </a:lnTo>
                <a:close/>
                <a:moveTo>
                  <a:pt x="6191504" y="5006166"/>
                </a:moveTo>
                <a:lnTo>
                  <a:pt x="6191504" y="5185743"/>
                </a:lnTo>
                <a:lnTo>
                  <a:pt x="8999466" y="5185743"/>
                </a:lnTo>
                <a:lnTo>
                  <a:pt x="8999466" y="5006166"/>
                </a:lnTo>
                <a:close/>
                <a:moveTo>
                  <a:pt x="6006316" y="5006166"/>
                </a:moveTo>
                <a:lnTo>
                  <a:pt x="6006316" y="5185743"/>
                </a:lnTo>
                <a:lnTo>
                  <a:pt x="6184304" y="5185743"/>
                </a:lnTo>
                <a:lnTo>
                  <a:pt x="6184304" y="5006166"/>
                </a:lnTo>
                <a:close/>
                <a:moveTo>
                  <a:pt x="3191152" y="5006166"/>
                </a:moveTo>
                <a:lnTo>
                  <a:pt x="3191152" y="5185743"/>
                </a:lnTo>
                <a:lnTo>
                  <a:pt x="5999116" y="5185743"/>
                </a:lnTo>
                <a:lnTo>
                  <a:pt x="5999116" y="5006166"/>
                </a:lnTo>
                <a:close/>
                <a:moveTo>
                  <a:pt x="3004803" y="5006166"/>
                </a:moveTo>
                <a:lnTo>
                  <a:pt x="3004803" y="5185743"/>
                </a:lnTo>
                <a:lnTo>
                  <a:pt x="3183952" y="5185743"/>
                </a:lnTo>
                <a:lnTo>
                  <a:pt x="3183952" y="5006166"/>
                </a:lnTo>
                <a:close/>
                <a:moveTo>
                  <a:pt x="190221" y="5006166"/>
                </a:moveTo>
                <a:lnTo>
                  <a:pt x="190221" y="5185743"/>
                </a:lnTo>
                <a:lnTo>
                  <a:pt x="2997602" y="5185743"/>
                </a:lnTo>
                <a:lnTo>
                  <a:pt x="2997602" y="5006166"/>
                </a:lnTo>
                <a:close/>
                <a:moveTo>
                  <a:pt x="9193444" y="3524503"/>
                </a:moveTo>
                <a:lnTo>
                  <a:pt x="9193444" y="4998966"/>
                </a:lnTo>
                <a:lnTo>
                  <a:pt x="12001406" y="4998966"/>
                </a:lnTo>
                <a:lnTo>
                  <a:pt x="12001406" y="3524503"/>
                </a:lnTo>
                <a:close/>
                <a:moveTo>
                  <a:pt x="9006666" y="3524503"/>
                </a:moveTo>
                <a:lnTo>
                  <a:pt x="9006666" y="4998966"/>
                </a:lnTo>
                <a:lnTo>
                  <a:pt x="9186244" y="4998966"/>
                </a:lnTo>
                <a:lnTo>
                  <a:pt x="9186244" y="3524503"/>
                </a:lnTo>
                <a:close/>
                <a:moveTo>
                  <a:pt x="6191504" y="3524503"/>
                </a:moveTo>
                <a:lnTo>
                  <a:pt x="6191504" y="4998966"/>
                </a:lnTo>
                <a:lnTo>
                  <a:pt x="8999466" y="4998966"/>
                </a:lnTo>
                <a:lnTo>
                  <a:pt x="8999466" y="3524503"/>
                </a:lnTo>
                <a:close/>
                <a:moveTo>
                  <a:pt x="6006316" y="3524503"/>
                </a:moveTo>
                <a:lnTo>
                  <a:pt x="6006316" y="4998966"/>
                </a:lnTo>
                <a:lnTo>
                  <a:pt x="6184304" y="4998966"/>
                </a:lnTo>
                <a:lnTo>
                  <a:pt x="6184304" y="3524503"/>
                </a:lnTo>
                <a:close/>
                <a:moveTo>
                  <a:pt x="3191152" y="3524503"/>
                </a:moveTo>
                <a:lnTo>
                  <a:pt x="3191152" y="4998966"/>
                </a:lnTo>
                <a:lnTo>
                  <a:pt x="5999116" y="4998966"/>
                </a:lnTo>
                <a:lnTo>
                  <a:pt x="5999116" y="3524503"/>
                </a:lnTo>
                <a:close/>
                <a:moveTo>
                  <a:pt x="3004803" y="3524503"/>
                </a:moveTo>
                <a:lnTo>
                  <a:pt x="3004803" y="4998966"/>
                </a:lnTo>
                <a:lnTo>
                  <a:pt x="3183952" y="4998966"/>
                </a:lnTo>
                <a:lnTo>
                  <a:pt x="3183952" y="3524503"/>
                </a:lnTo>
                <a:close/>
                <a:moveTo>
                  <a:pt x="190221" y="3524503"/>
                </a:moveTo>
                <a:lnTo>
                  <a:pt x="190221" y="4998966"/>
                </a:lnTo>
                <a:lnTo>
                  <a:pt x="2997602" y="4998966"/>
                </a:lnTo>
                <a:lnTo>
                  <a:pt x="2997602" y="3524503"/>
                </a:lnTo>
                <a:close/>
                <a:moveTo>
                  <a:pt x="9193444" y="3339315"/>
                </a:moveTo>
                <a:lnTo>
                  <a:pt x="9193444" y="3517303"/>
                </a:lnTo>
                <a:lnTo>
                  <a:pt x="12001406" y="3517303"/>
                </a:lnTo>
                <a:lnTo>
                  <a:pt x="12001406" y="3339315"/>
                </a:lnTo>
                <a:close/>
                <a:moveTo>
                  <a:pt x="9006666" y="3339315"/>
                </a:moveTo>
                <a:lnTo>
                  <a:pt x="9006666" y="3517303"/>
                </a:lnTo>
                <a:lnTo>
                  <a:pt x="9186244" y="3517303"/>
                </a:lnTo>
                <a:lnTo>
                  <a:pt x="9186244" y="3339315"/>
                </a:lnTo>
                <a:close/>
                <a:moveTo>
                  <a:pt x="6191504" y="3339315"/>
                </a:moveTo>
                <a:lnTo>
                  <a:pt x="6191504" y="3517303"/>
                </a:lnTo>
                <a:lnTo>
                  <a:pt x="8999466" y="3517303"/>
                </a:lnTo>
                <a:lnTo>
                  <a:pt x="8999466" y="3339315"/>
                </a:lnTo>
                <a:close/>
                <a:moveTo>
                  <a:pt x="6006316" y="3339315"/>
                </a:moveTo>
                <a:lnTo>
                  <a:pt x="6006316" y="3517303"/>
                </a:lnTo>
                <a:lnTo>
                  <a:pt x="6184304" y="3517303"/>
                </a:lnTo>
                <a:lnTo>
                  <a:pt x="6184304" y="3339315"/>
                </a:lnTo>
                <a:close/>
                <a:moveTo>
                  <a:pt x="3191152" y="3339315"/>
                </a:moveTo>
                <a:lnTo>
                  <a:pt x="3191152" y="3517303"/>
                </a:lnTo>
                <a:lnTo>
                  <a:pt x="5999116" y="3517303"/>
                </a:lnTo>
                <a:lnTo>
                  <a:pt x="5999116" y="3339315"/>
                </a:lnTo>
                <a:close/>
                <a:moveTo>
                  <a:pt x="3004803" y="3339315"/>
                </a:moveTo>
                <a:lnTo>
                  <a:pt x="3004803" y="3517303"/>
                </a:lnTo>
                <a:lnTo>
                  <a:pt x="3183952" y="3517303"/>
                </a:lnTo>
                <a:lnTo>
                  <a:pt x="3183952" y="3339315"/>
                </a:lnTo>
                <a:close/>
                <a:moveTo>
                  <a:pt x="190221" y="3339315"/>
                </a:moveTo>
                <a:lnTo>
                  <a:pt x="190221" y="3517303"/>
                </a:lnTo>
                <a:lnTo>
                  <a:pt x="2997602" y="3517303"/>
                </a:lnTo>
                <a:lnTo>
                  <a:pt x="2997602" y="3339315"/>
                </a:lnTo>
                <a:close/>
                <a:moveTo>
                  <a:pt x="9193444" y="1859240"/>
                </a:moveTo>
                <a:lnTo>
                  <a:pt x="9193444" y="3332115"/>
                </a:lnTo>
                <a:lnTo>
                  <a:pt x="12001406" y="3332115"/>
                </a:lnTo>
                <a:lnTo>
                  <a:pt x="12001406" y="1859240"/>
                </a:lnTo>
                <a:close/>
                <a:moveTo>
                  <a:pt x="9006666" y="1859240"/>
                </a:moveTo>
                <a:lnTo>
                  <a:pt x="9006666" y="3332115"/>
                </a:lnTo>
                <a:lnTo>
                  <a:pt x="9186244" y="3332115"/>
                </a:lnTo>
                <a:lnTo>
                  <a:pt x="9186244" y="1859240"/>
                </a:lnTo>
                <a:close/>
                <a:moveTo>
                  <a:pt x="6191504" y="1859240"/>
                </a:moveTo>
                <a:lnTo>
                  <a:pt x="6191504" y="3332115"/>
                </a:lnTo>
                <a:lnTo>
                  <a:pt x="8999466" y="3332115"/>
                </a:lnTo>
                <a:lnTo>
                  <a:pt x="8999466" y="1859240"/>
                </a:lnTo>
                <a:close/>
                <a:moveTo>
                  <a:pt x="6006316" y="1859240"/>
                </a:moveTo>
                <a:lnTo>
                  <a:pt x="6006316" y="3332115"/>
                </a:lnTo>
                <a:lnTo>
                  <a:pt x="6184304" y="3332115"/>
                </a:lnTo>
                <a:lnTo>
                  <a:pt x="6184304" y="1859240"/>
                </a:lnTo>
                <a:close/>
                <a:moveTo>
                  <a:pt x="3191152" y="1859240"/>
                </a:moveTo>
                <a:lnTo>
                  <a:pt x="3191152" y="3332115"/>
                </a:lnTo>
                <a:lnTo>
                  <a:pt x="5999116" y="3332115"/>
                </a:lnTo>
                <a:lnTo>
                  <a:pt x="5999116" y="1859240"/>
                </a:lnTo>
                <a:close/>
                <a:moveTo>
                  <a:pt x="3004803" y="1859240"/>
                </a:moveTo>
                <a:lnTo>
                  <a:pt x="3004803" y="3332115"/>
                </a:lnTo>
                <a:lnTo>
                  <a:pt x="3183952" y="3332115"/>
                </a:lnTo>
                <a:lnTo>
                  <a:pt x="3183952" y="1859240"/>
                </a:lnTo>
                <a:close/>
                <a:moveTo>
                  <a:pt x="190221" y="1859240"/>
                </a:moveTo>
                <a:lnTo>
                  <a:pt x="190221" y="3332115"/>
                </a:lnTo>
                <a:lnTo>
                  <a:pt x="2997602" y="3332115"/>
                </a:lnTo>
                <a:lnTo>
                  <a:pt x="2997602" y="1859240"/>
                </a:lnTo>
                <a:close/>
                <a:moveTo>
                  <a:pt x="9193444" y="1671302"/>
                </a:moveTo>
                <a:lnTo>
                  <a:pt x="9193444" y="1852040"/>
                </a:lnTo>
                <a:lnTo>
                  <a:pt x="12001406" y="1852040"/>
                </a:lnTo>
                <a:lnTo>
                  <a:pt x="12001406" y="1671302"/>
                </a:lnTo>
                <a:close/>
                <a:moveTo>
                  <a:pt x="9006666" y="1671302"/>
                </a:moveTo>
                <a:lnTo>
                  <a:pt x="9006666" y="1852040"/>
                </a:lnTo>
                <a:lnTo>
                  <a:pt x="9186244" y="1852040"/>
                </a:lnTo>
                <a:lnTo>
                  <a:pt x="9186244" y="1671302"/>
                </a:lnTo>
                <a:close/>
                <a:moveTo>
                  <a:pt x="6191504" y="1671302"/>
                </a:moveTo>
                <a:lnTo>
                  <a:pt x="6191504" y="1852040"/>
                </a:lnTo>
                <a:lnTo>
                  <a:pt x="8999466" y="1852040"/>
                </a:lnTo>
                <a:lnTo>
                  <a:pt x="8999466" y="1671302"/>
                </a:lnTo>
                <a:close/>
                <a:moveTo>
                  <a:pt x="6006316" y="1671302"/>
                </a:moveTo>
                <a:lnTo>
                  <a:pt x="6006316" y="1852040"/>
                </a:lnTo>
                <a:lnTo>
                  <a:pt x="6184304" y="1852040"/>
                </a:lnTo>
                <a:lnTo>
                  <a:pt x="6184304" y="1671302"/>
                </a:lnTo>
                <a:close/>
                <a:moveTo>
                  <a:pt x="3191152" y="1671302"/>
                </a:moveTo>
                <a:lnTo>
                  <a:pt x="3191152" y="1852040"/>
                </a:lnTo>
                <a:lnTo>
                  <a:pt x="5999116" y="1852040"/>
                </a:lnTo>
                <a:lnTo>
                  <a:pt x="5999116" y="1671302"/>
                </a:lnTo>
                <a:close/>
                <a:moveTo>
                  <a:pt x="3004803" y="1671302"/>
                </a:moveTo>
                <a:lnTo>
                  <a:pt x="3004803" y="1852040"/>
                </a:lnTo>
                <a:lnTo>
                  <a:pt x="3183952" y="1852040"/>
                </a:lnTo>
                <a:lnTo>
                  <a:pt x="3183952" y="1671302"/>
                </a:lnTo>
                <a:close/>
                <a:moveTo>
                  <a:pt x="190221" y="1671302"/>
                </a:moveTo>
                <a:lnTo>
                  <a:pt x="190221" y="1852040"/>
                </a:lnTo>
                <a:lnTo>
                  <a:pt x="2997602" y="1852040"/>
                </a:lnTo>
                <a:lnTo>
                  <a:pt x="2997602" y="1671302"/>
                </a:lnTo>
                <a:close/>
                <a:moveTo>
                  <a:pt x="9193444" y="190219"/>
                </a:moveTo>
                <a:lnTo>
                  <a:pt x="9193444" y="1664102"/>
                </a:lnTo>
                <a:lnTo>
                  <a:pt x="12001406" y="1664102"/>
                </a:lnTo>
                <a:lnTo>
                  <a:pt x="12001406" y="190219"/>
                </a:lnTo>
                <a:close/>
                <a:moveTo>
                  <a:pt x="9006666" y="190219"/>
                </a:moveTo>
                <a:lnTo>
                  <a:pt x="9006666" y="1664102"/>
                </a:lnTo>
                <a:lnTo>
                  <a:pt x="9186244" y="1664102"/>
                </a:lnTo>
                <a:lnTo>
                  <a:pt x="9186244" y="190219"/>
                </a:lnTo>
                <a:close/>
                <a:moveTo>
                  <a:pt x="6191504" y="190219"/>
                </a:moveTo>
                <a:lnTo>
                  <a:pt x="6191504" y="1664102"/>
                </a:lnTo>
                <a:lnTo>
                  <a:pt x="8999466" y="1664102"/>
                </a:lnTo>
                <a:lnTo>
                  <a:pt x="8999466" y="190219"/>
                </a:lnTo>
                <a:close/>
                <a:moveTo>
                  <a:pt x="6006316" y="190219"/>
                </a:moveTo>
                <a:lnTo>
                  <a:pt x="6006316" y="1664102"/>
                </a:lnTo>
                <a:lnTo>
                  <a:pt x="6184304" y="1664102"/>
                </a:lnTo>
                <a:lnTo>
                  <a:pt x="6184304" y="190219"/>
                </a:lnTo>
                <a:close/>
                <a:moveTo>
                  <a:pt x="3191152" y="190219"/>
                </a:moveTo>
                <a:lnTo>
                  <a:pt x="3191152" y="1664102"/>
                </a:lnTo>
                <a:lnTo>
                  <a:pt x="5999116" y="1664102"/>
                </a:lnTo>
                <a:lnTo>
                  <a:pt x="5999116" y="190219"/>
                </a:lnTo>
                <a:close/>
                <a:moveTo>
                  <a:pt x="3004803" y="190219"/>
                </a:moveTo>
                <a:lnTo>
                  <a:pt x="3004803" y="1664102"/>
                </a:lnTo>
                <a:lnTo>
                  <a:pt x="3183952" y="1664102"/>
                </a:lnTo>
                <a:lnTo>
                  <a:pt x="3183952" y="190219"/>
                </a:lnTo>
                <a:close/>
                <a:moveTo>
                  <a:pt x="190221" y="190219"/>
                </a:moveTo>
                <a:lnTo>
                  <a:pt x="190221" y="1664102"/>
                </a:lnTo>
                <a:lnTo>
                  <a:pt x="2997602" y="1664102"/>
                </a:lnTo>
                <a:lnTo>
                  <a:pt x="2997602" y="190219"/>
                </a:lnTo>
                <a:close/>
                <a:moveTo>
                  <a:pt x="183021" y="0"/>
                </a:moveTo>
                <a:lnTo>
                  <a:pt x="190221" y="0"/>
                </a:lnTo>
                <a:lnTo>
                  <a:pt x="190221" y="183019"/>
                </a:lnTo>
                <a:lnTo>
                  <a:pt x="2997602" y="183019"/>
                </a:lnTo>
                <a:lnTo>
                  <a:pt x="2997602" y="0"/>
                </a:lnTo>
                <a:lnTo>
                  <a:pt x="3004803" y="0"/>
                </a:lnTo>
                <a:lnTo>
                  <a:pt x="3004803" y="183019"/>
                </a:lnTo>
                <a:lnTo>
                  <a:pt x="3183952" y="183019"/>
                </a:lnTo>
                <a:lnTo>
                  <a:pt x="3183952" y="0"/>
                </a:lnTo>
                <a:lnTo>
                  <a:pt x="3191152" y="0"/>
                </a:lnTo>
                <a:lnTo>
                  <a:pt x="3191152" y="183019"/>
                </a:lnTo>
                <a:lnTo>
                  <a:pt x="5999116" y="183019"/>
                </a:lnTo>
                <a:lnTo>
                  <a:pt x="5999116" y="0"/>
                </a:lnTo>
                <a:lnTo>
                  <a:pt x="6006316" y="0"/>
                </a:lnTo>
                <a:lnTo>
                  <a:pt x="6006316" y="183019"/>
                </a:lnTo>
                <a:lnTo>
                  <a:pt x="6184304" y="183019"/>
                </a:lnTo>
                <a:lnTo>
                  <a:pt x="6184304" y="0"/>
                </a:lnTo>
                <a:lnTo>
                  <a:pt x="6191504" y="0"/>
                </a:lnTo>
                <a:lnTo>
                  <a:pt x="6191504" y="183019"/>
                </a:lnTo>
                <a:lnTo>
                  <a:pt x="8999466" y="183019"/>
                </a:lnTo>
                <a:lnTo>
                  <a:pt x="8999466" y="0"/>
                </a:lnTo>
                <a:lnTo>
                  <a:pt x="9006666" y="0"/>
                </a:lnTo>
                <a:lnTo>
                  <a:pt x="9006666" y="183019"/>
                </a:lnTo>
                <a:lnTo>
                  <a:pt x="9186244" y="183019"/>
                </a:lnTo>
                <a:lnTo>
                  <a:pt x="9186244" y="1"/>
                </a:lnTo>
                <a:lnTo>
                  <a:pt x="9193444" y="1"/>
                </a:lnTo>
                <a:lnTo>
                  <a:pt x="9193444" y="183019"/>
                </a:lnTo>
                <a:lnTo>
                  <a:pt x="12001406" y="183019"/>
                </a:lnTo>
                <a:lnTo>
                  <a:pt x="12001406" y="1"/>
                </a:lnTo>
                <a:lnTo>
                  <a:pt x="12008606" y="1"/>
                </a:lnTo>
                <a:lnTo>
                  <a:pt x="12008606" y="183019"/>
                </a:lnTo>
                <a:lnTo>
                  <a:pt x="12193200" y="183019"/>
                </a:lnTo>
                <a:lnTo>
                  <a:pt x="12193200" y="190219"/>
                </a:lnTo>
                <a:lnTo>
                  <a:pt x="12008606" y="190219"/>
                </a:lnTo>
                <a:lnTo>
                  <a:pt x="12008606" y="1664102"/>
                </a:lnTo>
                <a:lnTo>
                  <a:pt x="12193200" y="1664102"/>
                </a:lnTo>
                <a:lnTo>
                  <a:pt x="12193200" y="1671302"/>
                </a:lnTo>
                <a:lnTo>
                  <a:pt x="12008606" y="1671302"/>
                </a:lnTo>
                <a:lnTo>
                  <a:pt x="12008606" y="1852040"/>
                </a:lnTo>
                <a:lnTo>
                  <a:pt x="12193200" y="1852040"/>
                </a:lnTo>
                <a:lnTo>
                  <a:pt x="12193200" y="1859240"/>
                </a:lnTo>
                <a:lnTo>
                  <a:pt x="12008606" y="1859240"/>
                </a:lnTo>
                <a:lnTo>
                  <a:pt x="12008606" y="3332115"/>
                </a:lnTo>
                <a:lnTo>
                  <a:pt x="12193200" y="3332115"/>
                </a:lnTo>
                <a:lnTo>
                  <a:pt x="12193200" y="3339315"/>
                </a:lnTo>
                <a:lnTo>
                  <a:pt x="12008606" y="3339315"/>
                </a:lnTo>
                <a:lnTo>
                  <a:pt x="12008606" y="3517303"/>
                </a:lnTo>
                <a:lnTo>
                  <a:pt x="12193200" y="3517303"/>
                </a:lnTo>
                <a:lnTo>
                  <a:pt x="12193200" y="3524503"/>
                </a:lnTo>
                <a:lnTo>
                  <a:pt x="12008606" y="3524503"/>
                </a:lnTo>
                <a:lnTo>
                  <a:pt x="12008606" y="4998966"/>
                </a:lnTo>
                <a:lnTo>
                  <a:pt x="12193200" y="4998966"/>
                </a:lnTo>
                <a:lnTo>
                  <a:pt x="12193200" y="5006166"/>
                </a:lnTo>
                <a:lnTo>
                  <a:pt x="12008606" y="5006166"/>
                </a:lnTo>
                <a:lnTo>
                  <a:pt x="12008606" y="5185743"/>
                </a:lnTo>
                <a:lnTo>
                  <a:pt x="12193200" y="5185743"/>
                </a:lnTo>
                <a:lnTo>
                  <a:pt x="12193200" y="5192943"/>
                </a:lnTo>
                <a:lnTo>
                  <a:pt x="12008606" y="5192943"/>
                </a:lnTo>
                <a:lnTo>
                  <a:pt x="12008606" y="6668993"/>
                </a:lnTo>
                <a:lnTo>
                  <a:pt x="12193200" y="6668993"/>
                </a:lnTo>
                <a:lnTo>
                  <a:pt x="12193200" y="6676193"/>
                </a:lnTo>
                <a:lnTo>
                  <a:pt x="12008606" y="6676193"/>
                </a:lnTo>
                <a:lnTo>
                  <a:pt x="12008606" y="6857999"/>
                </a:lnTo>
                <a:lnTo>
                  <a:pt x="12001406" y="6857999"/>
                </a:lnTo>
                <a:lnTo>
                  <a:pt x="12001406" y="6676193"/>
                </a:lnTo>
                <a:lnTo>
                  <a:pt x="9193444" y="6676193"/>
                </a:lnTo>
                <a:lnTo>
                  <a:pt x="9193444" y="6857999"/>
                </a:lnTo>
                <a:lnTo>
                  <a:pt x="9186244" y="6857999"/>
                </a:lnTo>
                <a:lnTo>
                  <a:pt x="9186244" y="6676193"/>
                </a:lnTo>
                <a:lnTo>
                  <a:pt x="9006666" y="6676193"/>
                </a:lnTo>
                <a:lnTo>
                  <a:pt x="9006666" y="6857999"/>
                </a:lnTo>
                <a:lnTo>
                  <a:pt x="8999466" y="6857999"/>
                </a:lnTo>
                <a:lnTo>
                  <a:pt x="8999466" y="6676193"/>
                </a:lnTo>
                <a:lnTo>
                  <a:pt x="6191504" y="6676193"/>
                </a:lnTo>
                <a:lnTo>
                  <a:pt x="6191504" y="6857999"/>
                </a:lnTo>
                <a:lnTo>
                  <a:pt x="6184304" y="6857999"/>
                </a:lnTo>
                <a:lnTo>
                  <a:pt x="6184304" y="6676193"/>
                </a:lnTo>
                <a:lnTo>
                  <a:pt x="6006316" y="6676193"/>
                </a:lnTo>
                <a:lnTo>
                  <a:pt x="6006316" y="6857999"/>
                </a:lnTo>
                <a:lnTo>
                  <a:pt x="5999116" y="6857999"/>
                </a:lnTo>
                <a:lnTo>
                  <a:pt x="5999116" y="6676193"/>
                </a:lnTo>
                <a:lnTo>
                  <a:pt x="3191152" y="6676193"/>
                </a:lnTo>
                <a:lnTo>
                  <a:pt x="3191152" y="6857999"/>
                </a:lnTo>
                <a:lnTo>
                  <a:pt x="3183952" y="6857999"/>
                </a:lnTo>
                <a:lnTo>
                  <a:pt x="3183952" y="6676193"/>
                </a:lnTo>
                <a:lnTo>
                  <a:pt x="3004803" y="6676193"/>
                </a:lnTo>
                <a:lnTo>
                  <a:pt x="3004803" y="6857999"/>
                </a:lnTo>
                <a:lnTo>
                  <a:pt x="2997602" y="6857999"/>
                </a:lnTo>
                <a:lnTo>
                  <a:pt x="2997602" y="6676193"/>
                </a:lnTo>
                <a:lnTo>
                  <a:pt x="190221" y="6676193"/>
                </a:lnTo>
                <a:lnTo>
                  <a:pt x="190221" y="6857999"/>
                </a:lnTo>
                <a:lnTo>
                  <a:pt x="183021" y="6857999"/>
                </a:lnTo>
                <a:lnTo>
                  <a:pt x="183021" y="6676193"/>
                </a:lnTo>
                <a:lnTo>
                  <a:pt x="0" y="6676193"/>
                </a:lnTo>
                <a:lnTo>
                  <a:pt x="0" y="6668993"/>
                </a:lnTo>
                <a:lnTo>
                  <a:pt x="183021" y="6668993"/>
                </a:lnTo>
                <a:lnTo>
                  <a:pt x="183021" y="5192943"/>
                </a:lnTo>
                <a:lnTo>
                  <a:pt x="0" y="5192943"/>
                </a:lnTo>
                <a:lnTo>
                  <a:pt x="0" y="5185743"/>
                </a:lnTo>
                <a:lnTo>
                  <a:pt x="183021" y="5185743"/>
                </a:lnTo>
                <a:lnTo>
                  <a:pt x="183021" y="5006166"/>
                </a:lnTo>
                <a:lnTo>
                  <a:pt x="1" y="5006166"/>
                </a:lnTo>
                <a:lnTo>
                  <a:pt x="1" y="4998966"/>
                </a:lnTo>
                <a:lnTo>
                  <a:pt x="183021" y="4998966"/>
                </a:lnTo>
                <a:lnTo>
                  <a:pt x="183021" y="3524503"/>
                </a:lnTo>
                <a:lnTo>
                  <a:pt x="1" y="3524503"/>
                </a:lnTo>
                <a:lnTo>
                  <a:pt x="1" y="3517303"/>
                </a:lnTo>
                <a:lnTo>
                  <a:pt x="183021" y="3517303"/>
                </a:lnTo>
                <a:lnTo>
                  <a:pt x="183021" y="3339315"/>
                </a:lnTo>
                <a:lnTo>
                  <a:pt x="1" y="3339315"/>
                </a:lnTo>
                <a:lnTo>
                  <a:pt x="1" y="3332115"/>
                </a:lnTo>
                <a:lnTo>
                  <a:pt x="183021" y="3332115"/>
                </a:lnTo>
                <a:lnTo>
                  <a:pt x="183021" y="1859240"/>
                </a:lnTo>
                <a:lnTo>
                  <a:pt x="1" y="1859240"/>
                </a:lnTo>
                <a:lnTo>
                  <a:pt x="1" y="1852040"/>
                </a:lnTo>
                <a:lnTo>
                  <a:pt x="183021" y="1852040"/>
                </a:lnTo>
                <a:lnTo>
                  <a:pt x="183021" y="1671302"/>
                </a:lnTo>
                <a:lnTo>
                  <a:pt x="1" y="1671302"/>
                </a:lnTo>
                <a:lnTo>
                  <a:pt x="1" y="1664102"/>
                </a:lnTo>
                <a:lnTo>
                  <a:pt x="183021" y="1664102"/>
                </a:lnTo>
                <a:lnTo>
                  <a:pt x="183021" y="190219"/>
                </a:lnTo>
                <a:lnTo>
                  <a:pt x="1" y="190219"/>
                </a:lnTo>
                <a:lnTo>
                  <a:pt x="1" y="183019"/>
                </a:lnTo>
                <a:lnTo>
                  <a:pt x="183021" y="1830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1" name="Logo">
            <a:extLst>
              <a:ext uri="{FF2B5EF4-FFF2-40B4-BE49-F238E27FC236}">
                <a16:creationId xmlns:a16="http://schemas.microsoft.com/office/drawing/2014/main" id="{C5441F9B-1854-D9BD-741A-71B0CB02280A}"/>
              </a:ext>
            </a:extLst>
          </p:cNvPr>
          <p:cNvSpPr/>
          <p:nvPr userDrawn="1"/>
        </p:nvSpPr>
        <p:spPr>
          <a:xfrm>
            <a:off x="190502" y="6556701"/>
            <a:ext cx="936626" cy="142550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rgbClr val="141E1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-3597"/>
            <a:ext cx="8996575" cy="2607098"/>
          </a:xfrm>
        </p:spPr>
        <p:txBody>
          <a:bodyPr lIns="162000" tIns="144000" bIns="0" anchor="t"/>
          <a:lstStyle>
            <a:lvl1pPr algn="l">
              <a:lnSpc>
                <a:spcPct val="86000"/>
              </a:lnSpc>
              <a:defRPr sz="63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B4E9833-0B18-BA78-C50B-350C1656D1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3335338"/>
            <a:ext cx="6188075" cy="1854200"/>
          </a:xfrm>
        </p:spPr>
        <p:txBody>
          <a:bodyPr lIns="198000" tIns="126000" rIns="198000" bIns="12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tabLst/>
              <a:defRPr sz="2400" b="0">
                <a:solidFill>
                  <a:schemeClr val="tx1"/>
                </a:solidFill>
              </a:defRPr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96D470-D4D1-210D-7665-C74903C53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307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0">
          <p15:clr>
            <a:srgbClr val="A4A3A4"/>
          </p15:clr>
        </p15:guide>
        <p15:guide id="2" orient="horz" pos="1168">
          <p15:clr>
            <a:srgbClr val="A4A3A4"/>
          </p15:clr>
        </p15:guide>
        <p15:guide id="3" orient="horz" pos="2101">
          <p15:clr>
            <a:srgbClr val="A4A3A4"/>
          </p15:clr>
        </p15:guide>
        <p15:guide id="4" orient="horz" pos="2218">
          <p15:clr>
            <a:srgbClr val="A4A3A4"/>
          </p15:clr>
        </p15:guide>
        <p15:guide id="5" orient="horz" pos="3151">
          <p15:clr>
            <a:srgbClr val="A4A3A4"/>
          </p15:clr>
        </p15:guide>
        <p15:guide id="6" orient="horz" pos="3269">
          <p15:clr>
            <a:srgbClr val="A4A3A4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aligned w.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uide">
            <a:extLst>
              <a:ext uri="{FF2B5EF4-FFF2-40B4-BE49-F238E27FC236}">
                <a16:creationId xmlns:a16="http://schemas.microsoft.com/office/drawing/2014/main" id="{4E29DD6F-3C9A-83C7-A43D-4B1D307F3C41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2587316" y="-1"/>
            <a:ext cx="2605059" cy="4512011"/>
            <a:chOff x="12587316" y="-1"/>
            <a:chExt cx="2605059" cy="451201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402DAB5-3B0C-1BE5-7506-FBE09B020E7C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597199" y="524477"/>
              <a:ext cx="725714" cy="66421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63EB90F-B453-6979-05B4-954151AF6FA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98400" y="-1"/>
              <a:ext cx="160300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How to insert picture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AA26747-23FD-492D-6631-932376128123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90859"/>
              <a:ext cx="239007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0" dirty="0">
                  <a:solidFill>
                    <a:schemeClr val="bg1"/>
                  </a:solidFill>
                </a:rPr>
                <a:t>Click on icon and select image 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E8AD5E1-7764-07F6-9734-CD98F8B0F58D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 rotWithShape="1">
            <a:blip r:embed="rId3"/>
            <a:srcRect t="58157" r="3019" b="37657"/>
            <a:stretch/>
          </p:blipFill>
          <p:spPr>
            <a:xfrm>
              <a:off x="12597199" y="1988288"/>
              <a:ext cx="2559789" cy="279658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18ECF42-7BD8-C807-31C2-27BFCDDB1289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97199" y="1381404"/>
              <a:ext cx="255978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 b="0" dirty="0">
                  <a:solidFill>
                    <a:schemeClr val="bg1"/>
                  </a:solidFill>
                </a:rPr>
                <a:t>Once you have inserted image, right click on it and select option </a:t>
              </a:r>
              <a:br>
                <a:rPr lang="en-GB" sz="1200" b="0" dirty="0">
                  <a:solidFill>
                    <a:schemeClr val="bg1"/>
                  </a:solidFill>
                </a:rPr>
              </a:br>
              <a:r>
                <a:rPr lang="en-GB" sz="1200" b="1" dirty="0">
                  <a:solidFill>
                    <a:schemeClr val="bg1"/>
                  </a:solidFill>
                </a:rPr>
                <a:t>Send to Back</a:t>
              </a:r>
              <a:endParaRPr lang="en-GB" sz="1200" b="0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2183B96-8712-A936-E6AA-11303606C4D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656615"/>
              <a:ext cx="173444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How to change picture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7843DED-E35E-CF26-648D-F6651EF0FD7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947475"/>
              <a:ext cx="2390078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 b="0" dirty="0">
                  <a:solidFill>
                    <a:schemeClr val="bg1"/>
                  </a:solidFill>
                </a:rPr>
                <a:t>Click on the frame of slide and select picture</a:t>
              </a:r>
              <a:br>
                <a:rPr lang="en-GB" sz="1200" b="0" dirty="0">
                  <a:solidFill>
                    <a:schemeClr val="bg1"/>
                  </a:solidFill>
                </a:rPr>
              </a:br>
              <a:br>
                <a:rPr lang="en-GB" sz="1200" b="0" dirty="0">
                  <a:solidFill>
                    <a:schemeClr val="bg1"/>
                  </a:solidFill>
                </a:rPr>
              </a:br>
              <a:r>
                <a:rPr lang="en-GB" sz="1200" b="0" dirty="0">
                  <a:solidFill>
                    <a:schemeClr val="bg1"/>
                  </a:solidFill>
                </a:rPr>
                <a:t>Once you have selected image right click on it and select option</a:t>
              </a:r>
              <a:br>
                <a:rPr lang="en-GB" sz="1200" b="0" dirty="0">
                  <a:solidFill>
                    <a:schemeClr val="bg1"/>
                  </a:solidFill>
                </a:rPr>
              </a:br>
              <a:r>
                <a:rPr lang="en-GB" sz="1200" b="1" dirty="0">
                  <a:solidFill>
                    <a:schemeClr val="bg1"/>
                  </a:solidFill>
                </a:rPr>
                <a:t>Change picture</a:t>
              </a:r>
              <a:endParaRPr lang="en-GB" sz="1200" b="0" dirty="0">
                <a:solidFill>
                  <a:schemeClr val="bg1"/>
                </a:solidFill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FD4FCFA-68A1-4B32-34CB-EB3670C0C5AC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2595999" y="4158512"/>
              <a:ext cx="2596376" cy="353498"/>
            </a:xfrm>
            <a:prstGeom prst="rect">
              <a:avLst/>
            </a:prstGeom>
          </p:spPr>
        </p:pic>
      </p:grpSp>
      <p:sp>
        <p:nvSpPr>
          <p:cNvPr id="3" name="Grid - freeform">
            <a:extLst>
              <a:ext uri="{FF2B5EF4-FFF2-40B4-BE49-F238E27FC236}">
                <a16:creationId xmlns:a16="http://schemas.microsoft.com/office/drawing/2014/main" id="{56288D53-3828-8189-203C-A78DA190D20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0" y="2"/>
            <a:ext cx="12192000" cy="6857998"/>
          </a:xfrm>
          <a:custGeom>
            <a:avLst/>
            <a:gdLst>
              <a:gd name="connsiteX0" fmla="*/ 9193444 w 12192000"/>
              <a:gd name="connsiteY0" fmla="*/ 5192943 h 6857998"/>
              <a:gd name="connsiteX1" fmla="*/ 9193444 w 12192000"/>
              <a:gd name="connsiteY1" fmla="*/ 6668993 h 6857998"/>
              <a:gd name="connsiteX2" fmla="*/ 12001406 w 12192000"/>
              <a:gd name="connsiteY2" fmla="*/ 6668993 h 6857998"/>
              <a:gd name="connsiteX3" fmla="*/ 12001406 w 12192000"/>
              <a:gd name="connsiteY3" fmla="*/ 5192943 h 6857998"/>
              <a:gd name="connsiteX4" fmla="*/ 9006666 w 12192000"/>
              <a:gd name="connsiteY4" fmla="*/ 5192943 h 6857998"/>
              <a:gd name="connsiteX5" fmla="*/ 9006666 w 12192000"/>
              <a:gd name="connsiteY5" fmla="*/ 6668993 h 6857998"/>
              <a:gd name="connsiteX6" fmla="*/ 9186244 w 12192000"/>
              <a:gd name="connsiteY6" fmla="*/ 6668993 h 6857998"/>
              <a:gd name="connsiteX7" fmla="*/ 9186244 w 12192000"/>
              <a:gd name="connsiteY7" fmla="*/ 5192943 h 6857998"/>
              <a:gd name="connsiteX8" fmla="*/ 6191504 w 12192000"/>
              <a:gd name="connsiteY8" fmla="*/ 5192943 h 6857998"/>
              <a:gd name="connsiteX9" fmla="*/ 6191504 w 12192000"/>
              <a:gd name="connsiteY9" fmla="*/ 6668993 h 6857998"/>
              <a:gd name="connsiteX10" fmla="*/ 8999466 w 12192000"/>
              <a:gd name="connsiteY10" fmla="*/ 6668993 h 6857998"/>
              <a:gd name="connsiteX11" fmla="*/ 8999466 w 12192000"/>
              <a:gd name="connsiteY11" fmla="*/ 5192943 h 6857998"/>
              <a:gd name="connsiteX12" fmla="*/ 6006316 w 12192000"/>
              <a:gd name="connsiteY12" fmla="*/ 5192943 h 6857998"/>
              <a:gd name="connsiteX13" fmla="*/ 6006316 w 12192000"/>
              <a:gd name="connsiteY13" fmla="*/ 6668993 h 6857998"/>
              <a:gd name="connsiteX14" fmla="*/ 6184304 w 12192000"/>
              <a:gd name="connsiteY14" fmla="*/ 6668993 h 6857998"/>
              <a:gd name="connsiteX15" fmla="*/ 6184304 w 12192000"/>
              <a:gd name="connsiteY15" fmla="*/ 5192943 h 6857998"/>
              <a:gd name="connsiteX16" fmla="*/ 3191152 w 12192000"/>
              <a:gd name="connsiteY16" fmla="*/ 5192943 h 6857998"/>
              <a:gd name="connsiteX17" fmla="*/ 3191152 w 12192000"/>
              <a:gd name="connsiteY17" fmla="*/ 6668993 h 6857998"/>
              <a:gd name="connsiteX18" fmla="*/ 5999116 w 12192000"/>
              <a:gd name="connsiteY18" fmla="*/ 6668993 h 6857998"/>
              <a:gd name="connsiteX19" fmla="*/ 5999116 w 12192000"/>
              <a:gd name="connsiteY19" fmla="*/ 5192943 h 6857998"/>
              <a:gd name="connsiteX20" fmla="*/ 3004803 w 12192000"/>
              <a:gd name="connsiteY20" fmla="*/ 5192943 h 6857998"/>
              <a:gd name="connsiteX21" fmla="*/ 3004803 w 12192000"/>
              <a:gd name="connsiteY21" fmla="*/ 6668993 h 6857998"/>
              <a:gd name="connsiteX22" fmla="*/ 3183952 w 12192000"/>
              <a:gd name="connsiteY22" fmla="*/ 6668993 h 6857998"/>
              <a:gd name="connsiteX23" fmla="*/ 3183952 w 12192000"/>
              <a:gd name="connsiteY23" fmla="*/ 5192943 h 6857998"/>
              <a:gd name="connsiteX24" fmla="*/ 190221 w 12192000"/>
              <a:gd name="connsiteY24" fmla="*/ 5192943 h 6857998"/>
              <a:gd name="connsiteX25" fmla="*/ 190221 w 12192000"/>
              <a:gd name="connsiteY25" fmla="*/ 6668993 h 6857998"/>
              <a:gd name="connsiteX26" fmla="*/ 2997602 w 12192000"/>
              <a:gd name="connsiteY26" fmla="*/ 6668993 h 6857998"/>
              <a:gd name="connsiteX27" fmla="*/ 2997602 w 12192000"/>
              <a:gd name="connsiteY27" fmla="*/ 5192943 h 6857998"/>
              <a:gd name="connsiteX28" fmla="*/ 9193444 w 12192000"/>
              <a:gd name="connsiteY28" fmla="*/ 5006166 h 6857998"/>
              <a:gd name="connsiteX29" fmla="*/ 9193444 w 12192000"/>
              <a:gd name="connsiteY29" fmla="*/ 5185743 h 6857998"/>
              <a:gd name="connsiteX30" fmla="*/ 12001406 w 12192000"/>
              <a:gd name="connsiteY30" fmla="*/ 5185743 h 6857998"/>
              <a:gd name="connsiteX31" fmla="*/ 12001406 w 12192000"/>
              <a:gd name="connsiteY31" fmla="*/ 5006166 h 6857998"/>
              <a:gd name="connsiteX32" fmla="*/ 9006666 w 12192000"/>
              <a:gd name="connsiteY32" fmla="*/ 5006166 h 6857998"/>
              <a:gd name="connsiteX33" fmla="*/ 9006666 w 12192000"/>
              <a:gd name="connsiteY33" fmla="*/ 5185743 h 6857998"/>
              <a:gd name="connsiteX34" fmla="*/ 9186244 w 12192000"/>
              <a:gd name="connsiteY34" fmla="*/ 5185743 h 6857998"/>
              <a:gd name="connsiteX35" fmla="*/ 9186244 w 12192000"/>
              <a:gd name="connsiteY35" fmla="*/ 5006166 h 6857998"/>
              <a:gd name="connsiteX36" fmla="*/ 6191504 w 12192000"/>
              <a:gd name="connsiteY36" fmla="*/ 5006166 h 6857998"/>
              <a:gd name="connsiteX37" fmla="*/ 6191504 w 12192000"/>
              <a:gd name="connsiteY37" fmla="*/ 5185743 h 6857998"/>
              <a:gd name="connsiteX38" fmla="*/ 8999466 w 12192000"/>
              <a:gd name="connsiteY38" fmla="*/ 5185743 h 6857998"/>
              <a:gd name="connsiteX39" fmla="*/ 8999466 w 12192000"/>
              <a:gd name="connsiteY39" fmla="*/ 5006166 h 6857998"/>
              <a:gd name="connsiteX40" fmla="*/ 6006316 w 12192000"/>
              <a:gd name="connsiteY40" fmla="*/ 5006166 h 6857998"/>
              <a:gd name="connsiteX41" fmla="*/ 6006316 w 12192000"/>
              <a:gd name="connsiteY41" fmla="*/ 5185743 h 6857998"/>
              <a:gd name="connsiteX42" fmla="*/ 6184304 w 12192000"/>
              <a:gd name="connsiteY42" fmla="*/ 5185743 h 6857998"/>
              <a:gd name="connsiteX43" fmla="*/ 6184304 w 12192000"/>
              <a:gd name="connsiteY43" fmla="*/ 5006166 h 6857998"/>
              <a:gd name="connsiteX44" fmla="*/ 3191152 w 12192000"/>
              <a:gd name="connsiteY44" fmla="*/ 5006166 h 6857998"/>
              <a:gd name="connsiteX45" fmla="*/ 3191152 w 12192000"/>
              <a:gd name="connsiteY45" fmla="*/ 5185743 h 6857998"/>
              <a:gd name="connsiteX46" fmla="*/ 5999116 w 12192000"/>
              <a:gd name="connsiteY46" fmla="*/ 5185743 h 6857998"/>
              <a:gd name="connsiteX47" fmla="*/ 5999116 w 12192000"/>
              <a:gd name="connsiteY47" fmla="*/ 5006166 h 6857998"/>
              <a:gd name="connsiteX48" fmla="*/ 3004803 w 12192000"/>
              <a:gd name="connsiteY48" fmla="*/ 5006166 h 6857998"/>
              <a:gd name="connsiteX49" fmla="*/ 3004803 w 12192000"/>
              <a:gd name="connsiteY49" fmla="*/ 5185743 h 6857998"/>
              <a:gd name="connsiteX50" fmla="*/ 3183952 w 12192000"/>
              <a:gd name="connsiteY50" fmla="*/ 5185743 h 6857998"/>
              <a:gd name="connsiteX51" fmla="*/ 3183952 w 12192000"/>
              <a:gd name="connsiteY51" fmla="*/ 5006166 h 6857998"/>
              <a:gd name="connsiteX52" fmla="*/ 190221 w 12192000"/>
              <a:gd name="connsiteY52" fmla="*/ 5006166 h 6857998"/>
              <a:gd name="connsiteX53" fmla="*/ 190221 w 12192000"/>
              <a:gd name="connsiteY53" fmla="*/ 5185743 h 6857998"/>
              <a:gd name="connsiteX54" fmla="*/ 2997602 w 12192000"/>
              <a:gd name="connsiteY54" fmla="*/ 5185743 h 6857998"/>
              <a:gd name="connsiteX55" fmla="*/ 2997602 w 12192000"/>
              <a:gd name="connsiteY55" fmla="*/ 5006166 h 6857998"/>
              <a:gd name="connsiteX56" fmla="*/ 9193444 w 12192000"/>
              <a:gd name="connsiteY56" fmla="*/ 3524503 h 6857998"/>
              <a:gd name="connsiteX57" fmla="*/ 9193444 w 12192000"/>
              <a:gd name="connsiteY57" fmla="*/ 4998966 h 6857998"/>
              <a:gd name="connsiteX58" fmla="*/ 12001406 w 12192000"/>
              <a:gd name="connsiteY58" fmla="*/ 4998966 h 6857998"/>
              <a:gd name="connsiteX59" fmla="*/ 12001406 w 12192000"/>
              <a:gd name="connsiteY59" fmla="*/ 3524503 h 6857998"/>
              <a:gd name="connsiteX60" fmla="*/ 9006666 w 12192000"/>
              <a:gd name="connsiteY60" fmla="*/ 3524503 h 6857998"/>
              <a:gd name="connsiteX61" fmla="*/ 9006666 w 12192000"/>
              <a:gd name="connsiteY61" fmla="*/ 4998966 h 6857998"/>
              <a:gd name="connsiteX62" fmla="*/ 9186244 w 12192000"/>
              <a:gd name="connsiteY62" fmla="*/ 4998966 h 6857998"/>
              <a:gd name="connsiteX63" fmla="*/ 9186244 w 12192000"/>
              <a:gd name="connsiteY63" fmla="*/ 3524503 h 6857998"/>
              <a:gd name="connsiteX64" fmla="*/ 6191504 w 12192000"/>
              <a:gd name="connsiteY64" fmla="*/ 3524503 h 6857998"/>
              <a:gd name="connsiteX65" fmla="*/ 6191504 w 12192000"/>
              <a:gd name="connsiteY65" fmla="*/ 4998966 h 6857998"/>
              <a:gd name="connsiteX66" fmla="*/ 8999466 w 12192000"/>
              <a:gd name="connsiteY66" fmla="*/ 4998966 h 6857998"/>
              <a:gd name="connsiteX67" fmla="*/ 8999466 w 12192000"/>
              <a:gd name="connsiteY67" fmla="*/ 3524503 h 6857998"/>
              <a:gd name="connsiteX68" fmla="*/ 6006316 w 12192000"/>
              <a:gd name="connsiteY68" fmla="*/ 3524503 h 6857998"/>
              <a:gd name="connsiteX69" fmla="*/ 6006316 w 12192000"/>
              <a:gd name="connsiteY69" fmla="*/ 4998966 h 6857998"/>
              <a:gd name="connsiteX70" fmla="*/ 6184304 w 12192000"/>
              <a:gd name="connsiteY70" fmla="*/ 4998966 h 6857998"/>
              <a:gd name="connsiteX71" fmla="*/ 6184304 w 12192000"/>
              <a:gd name="connsiteY71" fmla="*/ 3524503 h 6857998"/>
              <a:gd name="connsiteX72" fmla="*/ 3191152 w 12192000"/>
              <a:gd name="connsiteY72" fmla="*/ 3524503 h 6857998"/>
              <a:gd name="connsiteX73" fmla="*/ 3191152 w 12192000"/>
              <a:gd name="connsiteY73" fmla="*/ 4998966 h 6857998"/>
              <a:gd name="connsiteX74" fmla="*/ 5999116 w 12192000"/>
              <a:gd name="connsiteY74" fmla="*/ 4998966 h 6857998"/>
              <a:gd name="connsiteX75" fmla="*/ 5999116 w 12192000"/>
              <a:gd name="connsiteY75" fmla="*/ 3524503 h 6857998"/>
              <a:gd name="connsiteX76" fmla="*/ 3004803 w 12192000"/>
              <a:gd name="connsiteY76" fmla="*/ 3524503 h 6857998"/>
              <a:gd name="connsiteX77" fmla="*/ 3004803 w 12192000"/>
              <a:gd name="connsiteY77" fmla="*/ 4998966 h 6857998"/>
              <a:gd name="connsiteX78" fmla="*/ 3183952 w 12192000"/>
              <a:gd name="connsiteY78" fmla="*/ 4998966 h 6857998"/>
              <a:gd name="connsiteX79" fmla="*/ 3183952 w 12192000"/>
              <a:gd name="connsiteY79" fmla="*/ 3524503 h 6857998"/>
              <a:gd name="connsiteX80" fmla="*/ 190221 w 12192000"/>
              <a:gd name="connsiteY80" fmla="*/ 3524503 h 6857998"/>
              <a:gd name="connsiteX81" fmla="*/ 190221 w 12192000"/>
              <a:gd name="connsiteY81" fmla="*/ 4998966 h 6857998"/>
              <a:gd name="connsiteX82" fmla="*/ 2997602 w 12192000"/>
              <a:gd name="connsiteY82" fmla="*/ 4998966 h 6857998"/>
              <a:gd name="connsiteX83" fmla="*/ 2997602 w 12192000"/>
              <a:gd name="connsiteY83" fmla="*/ 3524503 h 6857998"/>
              <a:gd name="connsiteX84" fmla="*/ 9193444 w 12192000"/>
              <a:gd name="connsiteY84" fmla="*/ 3339315 h 6857998"/>
              <a:gd name="connsiteX85" fmla="*/ 9193444 w 12192000"/>
              <a:gd name="connsiteY85" fmla="*/ 3517303 h 6857998"/>
              <a:gd name="connsiteX86" fmla="*/ 12001406 w 12192000"/>
              <a:gd name="connsiteY86" fmla="*/ 3517303 h 6857998"/>
              <a:gd name="connsiteX87" fmla="*/ 12001406 w 12192000"/>
              <a:gd name="connsiteY87" fmla="*/ 3339315 h 6857998"/>
              <a:gd name="connsiteX88" fmla="*/ 9006666 w 12192000"/>
              <a:gd name="connsiteY88" fmla="*/ 3339315 h 6857998"/>
              <a:gd name="connsiteX89" fmla="*/ 9006666 w 12192000"/>
              <a:gd name="connsiteY89" fmla="*/ 3517303 h 6857998"/>
              <a:gd name="connsiteX90" fmla="*/ 9186244 w 12192000"/>
              <a:gd name="connsiteY90" fmla="*/ 3517303 h 6857998"/>
              <a:gd name="connsiteX91" fmla="*/ 9186244 w 12192000"/>
              <a:gd name="connsiteY91" fmla="*/ 3339315 h 6857998"/>
              <a:gd name="connsiteX92" fmla="*/ 6191504 w 12192000"/>
              <a:gd name="connsiteY92" fmla="*/ 3339315 h 6857998"/>
              <a:gd name="connsiteX93" fmla="*/ 6191504 w 12192000"/>
              <a:gd name="connsiteY93" fmla="*/ 3517303 h 6857998"/>
              <a:gd name="connsiteX94" fmla="*/ 8999466 w 12192000"/>
              <a:gd name="connsiteY94" fmla="*/ 3517303 h 6857998"/>
              <a:gd name="connsiteX95" fmla="*/ 8999466 w 12192000"/>
              <a:gd name="connsiteY95" fmla="*/ 3339315 h 6857998"/>
              <a:gd name="connsiteX96" fmla="*/ 6006316 w 12192000"/>
              <a:gd name="connsiteY96" fmla="*/ 3339315 h 6857998"/>
              <a:gd name="connsiteX97" fmla="*/ 6006316 w 12192000"/>
              <a:gd name="connsiteY97" fmla="*/ 3517303 h 6857998"/>
              <a:gd name="connsiteX98" fmla="*/ 6184304 w 12192000"/>
              <a:gd name="connsiteY98" fmla="*/ 3517303 h 6857998"/>
              <a:gd name="connsiteX99" fmla="*/ 6184304 w 12192000"/>
              <a:gd name="connsiteY99" fmla="*/ 3339315 h 6857998"/>
              <a:gd name="connsiteX100" fmla="*/ 3191152 w 12192000"/>
              <a:gd name="connsiteY100" fmla="*/ 3339315 h 6857998"/>
              <a:gd name="connsiteX101" fmla="*/ 3191152 w 12192000"/>
              <a:gd name="connsiteY101" fmla="*/ 3517303 h 6857998"/>
              <a:gd name="connsiteX102" fmla="*/ 5999116 w 12192000"/>
              <a:gd name="connsiteY102" fmla="*/ 3517303 h 6857998"/>
              <a:gd name="connsiteX103" fmla="*/ 5999116 w 12192000"/>
              <a:gd name="connsiteY103" fmla="*/ 3339315 h 6857998"/>
              <a:gd name="connsiteX104" fmla="*/ 3004803 w 12192000"/>
              <a:gd name="connsiteY104" fmla="*/ 3339315 h 6857998"/>
              <a:gd name="connsiteX105" fmla="*/ 3004803 w 12192000"/>
              <a:gd name="connsiteY105" fmla="*/ 3517303 h 6857998"/>
              <a:gd name="connsiteX106" fmla="*/ 3183952 w 12192000"/>
              <a:gd name="connsiteY106" fmla="*/ 3517303 h 6857998"/>
              <a:gd name="connsiteX107" fmla="*/ 3183952 w 12192000"/>
              <a:gd name="connsiteY107" fmla="*/ 3339315 h 6857998"/>
              <a:gd name="connsiteX108" fmla="*/ 190221 w 12192000"/>
              <a:gd name="connsiteY108" fmla="*/ 3339315 h 6857998"/>
              <a:gd name="connsiteX109" fmla="*/ 190221 w 12192000"/>
              <a:gd name="connsiteY109" fmla="*/ 3517303 h 6857998"/>
              <a:gd name="connsiteX110" fmla="*/ 2997602 w 12192000"/>
              <a:gd name="connsiteY110" fmla="*/ 3517303 h 6857998"/>
              <a:gd name="connsiteX111" fmla="*/ 2997602 w 12192000"/>
              <a:gd name="connsiteY111" fmla="*/ 3339315 h 6857998"/>
              <a:gd name="connsiteX112" fmla="*/ 9193444 w 12192000"/>
              <a:gd name="connsiteY112" fmla="*/ 1859240 h 6857998"/>
              <a:gd name="connsiteX113" fmla="*/ 9193444 w 12192000"/>
              <a:gd name="connsiteY113" fmla="*/ 3332115 h 6857998"/>
              <a:gd name="connsiteX114" fmla="*/ 12001406 w 12192000"/>
              <a:gd name="connsiteY114" fmla="*/ 3332115 h 6857998"/>
              <a:gd name="connsiteX115" fmla="*/ 12001406 w 12192000"/>
              <a:gd name="connsiteY115" fmla="*/ 1859240 h 6857998"/>
              <a:gd name="connsiteX116" fmla="*/ 9006666 w 12192000"/>
              <a:gd name="connsiteY116" fmla="*/ 1859240 h 6857998"/>
              <a:gd name="connsiteX117" fmla="*/ 9006666 w 12192000"/>
              <a:gd name="connsiteY117" fmla="*/ 3332115 h 6857998"/>
              <a:gd name="connsiteX118" fmla="*/ 9186244 w 12192000"/>
              <a:gd name="connsiteY118" fmla="*/ 3332115 h 6857998"/>
              <a:gd name="connsiteX119" fmla="*/ 9186244 w 12192000"/>
              <a:gd name="connsiteY119" fmla="*/ 1859240 h 6857998"/>
              <a:gd name="connsiteX120" fmla="*/ 6191504 w 12192000"/>
              <a:gd name="connsiteY120" fmla="*/ 1859240 h 6857998"/>
              <a:gd name="connsiteX121" fmla="*/ 6191504 w 12192000"/>
              <a:gd name="connsiteY121" fmla="*/ 3332115 h 6857998"/>
              <a:gd name="connsiteX122" fmla="*/ 8999466 w 12192000"/>
              <a:gd name="connsiteY122" fmla="*/ 3332115 h 6857998"/>
              <a:gd name="connsiteX123" fmla="*/ 8999466 w 12192000"/>
              <a:gd name="connsiteY123" fmla="*/ 1859240 h 6857998"/>
              <a:gd name="connsiteX124" fmla="*/ 6006316 w 12192000"/>
              <a:gd name="connsiteY124" fmla="*/ 1859240 h 6857998"/>
              <a:gd name="connsiteX125" fmla="*/ 6006316 w 12192000"/>
              <a:gd name="connsiteY125" fmla="*/ 3332115 h 6857998"/>
              <a:gd name="connsiteX126" fmla="*/ 6184304 w 12192000"/>
              <a:gd name="connsiteY126" fmla="*/ 3332115 h 6857998"/>
              <a:gd name="connsiteX127" fmla="*/ 6184304 w 12192000"/>
              <a:gd name="connsiteY127" fmla="*/ 1859240 h 6857998"/>
              <a:gd name="connsiteX128" fmla="*/ 3191152 w 12192000"/>
              <a:gd name="connsiteY128" fmla="*/ 1859240 h 6857998"/>
              <a:gd name="connsiteX129" fmla="*/ 3191152 w 12192000"/>
              <a:gd name="connsiteY129" fmla="*/ 3332115 h 6857998"/>
              <a:gd name="connsiteX130" fmla="*/ 5999116 w 12192000"/>
              <a:gd name="connsiteY130" fmla="*/ 3332115 h 6857998"/>
              <a:gd name="connsiteX131" fmla="*/ 5999116 w 12192000"/>
              <a:gd name="connsiteY131" fmla="*/ 1859240 h 6857998"/>
              <a:gd name="connsiteX132" fmla="*/ 3004803 w 12192000"/>
              <a:gd name="connsiteY132" fmla="*/ 1859240 h 6857998"/>
              <a:gd name="connsiteX133" fmla="*/ 3004803 w 12192000"/>
              <a:gd name="connsiteY133" fmla="*/ 3332115 h 6857998"/>
              <a:gd name="connsiteX134" fmla="*/ 3183952 w 12192000"/>
              <a:gd name="connsiteY134" fmla="*/ 3332115 h 6857998"/>
              <a:gd name="connsiteX135" fmla="*/ 3183952 w 12192000"/>
              <a:gd name="connsiteY135" fmla="*/ 1859240 h 6857998"/>
              <a:gd name="connsiteX136" fmla="*/ 190221 w 12192000"/>
              <a:gd name="connsiteY136" fmla="*/ 1859240 h 6857998"/>
              <a:gd name="connsiteX137" fmla="*/ 190221 w 12192000"/>
              <a:gd name="connsiteY137" fmla="*/ 3332115 h 6857998"/>
              <a:gd name="connsiteX138" fmla="*/ 2997602 w 12192000"/>
              <a:gd name="connsiteY138" fmla="*/ 3332115 h 6857998"/>
              <a:gd name="connsiteX139" fmla="*/ 2997602 w 12192000"/>
              <a:gd name="connsiteY139" fmla="*/ 1859240 h 6857998"/>
              <a:gd name="connsiteX140" fmla="*/ 9193444 w 12192000"/>
              <a:gd name="connsiteY140" fmla="*/ 1671302 h 6857998"/>
              <a:gd name="connsiteX141" fmla="*/ 9193444 w 12192000"/>
              <a:gd name="connsiteY141" fmla="*/ 1852040 h 6857998"/>
              <a:gd name="connsiteX142" fmla="*/ 12001406 w 12192000"/>
              <a:gd name="connsiteY142" fmla="*/ 1852040 h 6857998"/>
              <a:gd name="connsiteX143" fmla="*/ 12001406 w 12192000"/>
              <a:gd name="connsiteY143" fmla="*/ 1671302 h 6857998"/>
              <a:gd name="connsiteX144" fmla="*/ 9006666 w 12192000"/>
              <a:gd name="connsiteY144" fmla="*/ 1671302 h 6857998"/>
              <a:gd name="connsiteX145" fmla="*/ 9006666 w 12192000"/>
              <a:gd name="connsiteY145" fmla="*/ 1852040 h 6857998"/>
              <a:gd name="connsiteX146" fmla="*/ 9186244 w 12192000"/>
              <a:gd name="connsiteY146" fmla="*/ 1852040 h 6857998"/>
              <a:gd name="connsiteX147" fmla="*/ 9186244 w 12192000"/>
              <a:gd name="connsiteY147" fmla="*/ 1671302 h 6857998"/>
              <a:gd name="connsiteX148" fmla="*/ 6191504 w 12192000"/>
              <a:gd name="connsiteY148" fmla="*/ 1671302 h 6857998"/>
              <a:gd name="connsiteX149" fmla="*/ 6191504 w 12192000"/>
              <a:gd name="connsiteY149" fmla="*/ 1852040 h 6857998"/>
              <a:gd name="connsiteX150" fmla="*/ 8999466 w 12192000"/>
              <a:gd name="connsiteY150" fmla="*/ 1852040 h 6857998"/>
              <a:gd name="connsiteX151" fmla="*/ 8999466 w 12192000"/>
              <a:gd name="connsiteY151" fmla="*/ 1671302 h 6857998"/>
              <a:gd name="connsiteX152" fmla="*/ 6006316 w 12192000"/>
              <a:gd name="connsiteY152" fmla="*/ 1671302 h 6857998"/>
              <a:gd name="connsiteX153" fmla="*/ 6006316 w 12192000"/>
              <a:gd name="connsiteY153" fmla="*/ 1852040 h 6857998"/>
              <a:gd name="connsiteX154" fmla="*/ 6184304 w 12192000"/>
              <a:gd name="connsiteY154" fmla="*/ 1852040 h 6857998"/>
              <a:gd name="connsiteX155" fmla="*/ 6184304 w 12192000"/>
              <a:gd name="connsiteY155" fmla="*/ 1671302 h 6857998"/>
              <a:gd name="connsiteX156" fmla="*/ 3191152 w 12192000"/>
              <a:gd name="connsiteY156" fmla="*/ 1671302 h 6857998"/>
              <a:gd name="connsiteX157" fmla="*/ 3191152 w 12192000"/>
              <a:gd name="connsiteY157" fmla="*/ 1852040 h 6857998"/>
              <a:gd name="connsiteX158" fmla="*/ 5999116 w 12192000"/>
              <a:gd name="connsiteY158" fmla="*/ 1852040 h 6857998"/>
              <a:gd name="connsiteX159" fmla="*/ 5999116 w 12192000"/>
              <a:gd name="connsiteY159" fmla="*/ 1671302 h 6857998"/>
              <a:gd name="connsiteX160" fmla="*/ 3004803 w 12192000"/>
              <a:gd name="connsiteY160" fmla="*/ 1671302 h 6857998"/>
              <a:gd name="connsiteX161" fmla="*/ 3004803 w 12192000"/>
              <a:gd name="connsiteY161" fmla="*/ 1852040 h 6857998"/>
              <a:gd name="connsiteX162" fmla="*/ 3183952 w 12192000"/>
              <a:gd name="connsiteY162" fmla="*/ 1852040 h 6857998"/>
              <a:gd name="connsiteX163" fmla="*/ 3183952 w 12192000"/>
              <a:gd name="connsiteY163" fmla="*/ 1671302 h 6857998"/>
              <a:gd name="connsiteX164" fmla="*/ 190221 w 12192000"/>
              <a:gd name="connsiteY164" fmla="*/ 1671302 h 6857998"/>
              <a:gd name="connsiteX165" fmla="*/ 190221 w 12192000"/>
              <a:gd name="connsiteY165" fmla="*/ 1852040 h 6857998"/>
              <a:gd name="connsiteX166" fmla="*/ 2997602 w 12192000"/>
              <a:gd name="connsiteY166" fmla="*/ 1852040 h 6857998"/>
              <a:gd name="connsiteX167" fmla="*/ 2997602 w 12192000"/>
              <a:gd name="connsiteY167" fmla="*/ 1671302 h 6857998"/>
              <a:gd name="connsiteX168" fmla="*/ 9193444 w 12192000"/>
              <a:gd name="connsiteY168" fmla="*/ 190219 h 6857998"/>
              <a:gd name="connsiteX169" fmla="*/ 9193444 w 12192000"/>
              <a:gd name="connsiteY169" fmla="*/ 1664102 h 6857998"/>
              <a:gd name="connsiteX170" fmla="*/ 12001406 w 12192000"/>
              <a:gd name="connsiteY170" fmla="*/ 1664102 h 6857998"/>
              <a:gd name="connsiteX171" fmla="*/ 12001406 w 12192000"/>
              <a:gd name="connsiteY171" fmla="*/ 190219 h 6857998"/>
              <a:gd name="connsiteX172" fmla="*/ 9006666 w 12192000"/>
              <a:gd name="connsiteY172" fmla="*/ 190219 h 6857998"/>
              <a:gd name="connsiteX173" fmla="*/ 9006666 w 12192000"/>
              <a:gd name="connsiteY173" fmla="*/ 1664102 h 6857998"/>
              <a:gd name="connsiteX174" fmla="*/ 9186244 w 12192000"/>
              <a:gd name="connsiteY174" fmla="*/ 1664102 h 6857998"/>
              <a:gd name="connsiteX175" fmla="*/ 9186244 w 12192000"/>
              <a:gd name="connsiteY175" fmla="*/ 190219 h 6857998"/>
              <a:gd name="connsiteX176" fmla="*/ 6191504 w 12192000"/>
              <a:gd name="connsiteY176" fmla="*/ 190219 h 6857998"/>
              <a:gd name="connsiteX177" fmla="*/ 6191504 w 12192000"/>
              <a:gd name="connsiteY177" fmla="*/ 1664102 h 6857998"/>
              <a:gd name="connsiteX178" fmla="*/ 8999466 w 12192000"/>
              <a:gd name="connsiteY178" fmla="*/ 1664102 h 6857998"/>
              <a:gd name="connsiteX179" fmla="*/ 8999466 w 12192000"/>
              <a:gd name="connsiteY179" fmla="*/ 190219 h 6857998"/>
              <a:gd name="connsiteX180" fmla="*/ 6006316 w 12192000"/>
              <a:gd name="connsiteY180" fmla="*/ 190219 h 6857998"/>
              <a:gd name="connsiteX181" fmla="*/ 6006316 w 12192000"/>
              <a:gd name="connsiteY181" fmla="*/ 1664102 h 6857998"/>
              <a:gd name="connsiteX182" fmla="*/ 6184304 w 12192000"/>
              <a:gd name="connsiteY182" fmla="*/ 1664102 h 6857998"/>
              <a:gd name="connsiteX183" fmla="*/ 6184304 w 12192000"/>
              <a:gd name="connsiteY183" fmla="*/ 190219 h 6857998"/>
              <a:gd name="connsiteX184" fmla="*/ 3191152 w 12192000"/>
              <a:gd name="connsiteY184" fmla="*/ 190219 h 6857998"/>
              <a:gd name="connsiteX185" fmla="*/ 3191152 w 12192000"/>
              <a:gd name="connsiteY185" fmla="*/ 1664102 h 6857998"/>
              <a:gd name="connsiteX186" fmla="*/ 5999116 w 12192000"/>
              <a:gd name="connsiteY186" fmla="*/ 1664102 h 6857998"/>
              <a:gd name="connsiteX187" fmla="*/ 5999116 w 12192000"/>
              <a:gd name="connsiteY187" fmla="*/ 190219 h 6857998"/>
              <a:gd name="connsiteX188" fmla="*/ 3004803 w 12192000"/>
              <a:gd name="connsiteY188" fmla="*/ 190219 h 6857998"/>
              <a:gd name="connsiteX189" fmla="*/ 3004803 w 12192000"/>
              <a:gd name="connsiteY189" fmla="*/ 1664102 h 6857998"/>
              <a:gd name="connsiteX190" fmla="*/ 3183952 w 12192000"/>
              <a:gd name="connsiteY190" fmla="*/ 1664102 h 6857998"/>
              <a:gd name="connsiteX191" fmla="*/ 3183952 w 12192000"/>
              <a:gd name="connsiteY191" fmla="*/ 190219 h 6857998"/>
              <a:gd name="connsiteX192" fmla="*/ 190221 w 12192000"/>
              <a:gd name="connsiteY192" fmla="*/ 190219 h 6857998"/>
              <a:gd name="connsiteX193" fmla="*/ 190221 w 12192000"/>
              <a:gd name="connsiteY193" fmla="*/ 1664102 h 6857998"/>
              <a:gd name="connsiteX194" fmla="*/ 2997602 w 12192000"/>
              <a:gd name="connsiteY194" fmla="*/ 1664102 h 6857998"/>
              <a:gd name="connsiteX195" fmla="*/ 2997602 w 12192000"/>
              <a:gd name="connsiteY195" fmla="*/ 190219 h 6857998"/>
              <a:gd name="connsiteX196" fmla="*/ 183021 w 12192000"/>
              <a:gd name="connsiteY196" fmla="*/ 0 h 6857998"/>
              <a:gd name="connsiteX197" fmla="*/ 190221 w 12192000"/>
              <a:gd name="connsiteY197" fmla="*/ 0 h 6857998"/>
              <a:gd name="connsiteX198" fmla="*/ 190221 w 12192000"/>
              <a:gd name="connsiteY198" fmla="*/ 183019 h 6857998"/>
              <a:gd name="connsiteX199" fmla="*/ 2997602 w 12192000"/>
              <a:gd name="connsiteY199" fmla="*/ 183019 h 6857998"/>
              <a:gd name="connsiteX200" fmla="*/ 2997602 w 12192000"/>
              <a:gd name="connsiteY200" fmla="*/ 0 h 6857998"/>
              <a:gd name="connsiteX201" fmla="*/ 3004803 w 12192000"/>
              <a:gd name="connsiteY201" fmla="*/ 0 h 6857998"/>
              <a:gd name="connsiteX202" fmla="*/ 3004803 w 12192000"/>
              <a:gd name="connsiteY202" fmla="*/ 183019 h 6857998"/>
              <a:gd name="connsiteX203" fmla="*/ 3183952 w 12192000"/>
              <a:gd name="connsiteY203" fmla="*/ 183019 h 6857998"/>
              <a:gd name="connsiteX204" fmla="*/ 3183952 w 12192000"/>
              <a:gd name="connsiteY204" fmla="*/ 0 h 6857998"/>
              <a:gd name="connsiteX205" fmla="*/ 3191152 w 12192000"/>
              <a:gd name="connsiteY205" fmla="*/ 0 h 6857998"/>
              <a:gd name="connsiteX206" fmla="*/ 3191152 w 12192000"/>
              <a:gd name="connsiteY206" fmla="*/ 183019 h 6857998"/>
              <a:gd name="connsiteX207" fmla="*/ 5999116 w 12192000"/>
              <a:gd name="connsiteY207" fmla="*/ 183019 h 6857998"/>
              <a:gd name="connsiteX208" fmla="*/ 5999116 w 12192000"/>
              <a:gd name="connsiteY208" fmla="*/ 0 h 6857998"/>
              <a:gd name="connsiteX209" fmla="*/ 6006316 w 12192000"/>
              <a:gd name="connsiteY209" fmla="*/ 0 h 6857998"/>
              <a:gd name="connsiteX210" fmla="*/ 6006316 w 12192000"/>
              <a:gd name="connsiteY210" fmla="*/ 183019 h 6857998"/>
              <a:gd name="connsiteX211" fmla="*/ 6184304 w 12192000"/>
              <a:gd name="connsiteY211" fmla="*/ 183019 h 6857998"/>
              <a:gd name="connsiteX212" fmla="*/ 6184304 w 12192000"/>
              <a:gd name="connsiteY212" fmla="*/ 0 h 6857998"/>
              <a:gd name="connsiteX213" fmla="*/ 6191504 w 12192000"/>
              <a:gd name="connsiteY213" fmla="*/ 0 h 6857998"/>
              <a:gd name="connsiteX214" fmla="*/ 6191504 w 12192000"/>
              <a:gd name="connsiteY214" fmla="*/ 183019 h 6857998"/>
              <a:gd name="connsiteX215" fmla="*/ 8999466 w 12192000"/>
              <a:gd name="connsiteY215" fmla="*/ 183019 h 6857998"/>
              <a:gd name="connsiteX216" fmla="*/ 8999466 w 12192000"/>
              <a:gd name="connsiteY216" fmla="*/ 0 h 6857998"/>
              <a:gd name="connsiteX217" fmla="*/ 9006666 w 12192000"/>
              <a:gd name="connsiteY217" fmla="*/ 0 h 6857998"/>
              <a:gd name="connsiteX218" fmla="*/ 9006666 w 12192000"/>
              <a:gd name="connsiteY218" fmla="*/ 183019 h 6857998"/>
              <a:gd name="connsiteX219" fmla="*/ 9186244 w 12192000"/>
              <a:gd name="connsiteY219" fmla="*/ 183019 h 6857998"/>
              <a:gd name="connsiteX220" fmla="*/ 9186244 w 12192000"/>
              <a:gd name="connsiteY220" fmla="*/ 1 h 6857998"/>
              <a:gd name="connsiteX221" fmla="*/ 9193444 w 12192000"/>
              <a:gd name="connsiteY221" fmla="*/ 1 h 6857998"/>
              <a:gd name="connsiteX222" fmla="*/ 9193444 w 12192000"/>
              <a:gd name="connsiteY222" fmla="*/ 183019 h 6857998"/>
              <a:gd name="connsiteX223" fmla="*/ 12001406 w 12192000"/>
              <a:gd name="connsiteY223" fmla="*/ 183019 h 6857998"/>
              <a:gd name="connsiteX224" fmla="*/ 12001406 w 12192000"/>
              <a:gd name="connsiteY224" fmla="*/ 1 h 6857998"/>
              <a:gd name="connsiteX225" fmla="*/ 12008606 w 12192000"/>
              <a:gd name="connsiteY225" fmla="*/ 1 h 6857998"/>
              <a:gd name="connsiteX226" fmla="*/ 12008606 w 12192000"/>
              <a:gd name="connsiteY226" fmla="*/ 183019 h 6857998"/>
              <a:gd name="connsiteX227" fmla="*/ 12192000 w 12192000"/>
              <a:gd name="connsiteY227" fmla="*/ 183019 h 6857998"/>
              <a:gd name="connsiteX228" fmla="*/ 12192000 w 12192000"/>
              <a:gd name="connsiteY228" fmla="*/ 190219 h 6857998"/>
              <a:gd name="connsiteX229" fmla="*/ 12008606 w 12192000"/>
              <a:gd name="connsiteY229" fmla="*/ 190219 h 6857998"/>
              <a:gd name="connsiteX230" fmla="*/ 12008606 w 12192000"/>
              <a:gd name="connsiteY230" fmla="*/ 1664102 h 6857998"/>
              <a:gd name="connsiteX231" fmla="*/ 12192000 w 12192000"/>
              <a:gd name="connsiteY231" fmla="*/ 1664102 h 6857998"/>
              <a:gd name="connsiteX232" fmla="*/ 12192000 w 12192000"/>
              <a:gd name="connsiteY232" fmla="*/ 1671302 h 6857998"/>
              <a:gd name="connsiteX233" fmla="*/ 12008606 w 12192000"/>
              <a:gd name="connsiteY233" fmla="*/ 1671302 h 6857998"/>
              <a:gd name="connsiteX234" fmla="*/ 12008606 w 12192000"/>
              <a:gd name="connsiteY234" fmla="*/ 1852040 h 6857998"/>
              <a:gd name="connsiteX235" fmla="*/ 12192000 w 12192000"/>
              <a:gd name="connsiteY235" fmla="*/ 1852040 h 6857998"/>
              <a:gd name="connsiteX236" fmla="*/ 12192000 w 12192000"/>
              <a:gd name="connsiteY236" fmla="*/ 1859240 h 6857998"/>
              <a:gd name="connsiteX237" fmla="*/ 12008606 w 12192000"/>
              <a:gd name="connsiteY237" fmla="*/ 1859240 h 6857998"/>
              <a:gd name="connsiteX238" fmla="*/ 12008606 w 12192000"/>
              <a:gd name="connsiteY238" fmla="*/ 3332115 h 6857998"/>
              <a:gd name="connsiteX239" fmla="*/ 12192000 w 12192000"/>
              <a:gd name="connsiteY239" fmla="*/ 3332115 h 6857998"/>
              <a:gd name="connsiteX240" fmla="*/ 12192000 w 12192000"/>
              <a:gd name="connsiteY240" fmla="*/ 3339315 h 6857998"/>
              <a:gd name="connsiteX241" fmla="*/ 12008606 w 12192000"/>
              <a:gd name="connsiteY241" fmla="*/ 3339315 h 6857998"/>
              <a:gd name="connsiteX242" fmla="*/ 12008606 w 12192000"/>
              <a:gd name="connsiteY242" fmla="*/ 3517303 h 6857998"/>
              <a:gd name="connsiteX243" fmla="*/ 12192000 w 12192000"/>
              <a:gd name="connsiteY243" fmla="*/ 3517303 h 6857998"/>
              <a:gd name="connsiteX244" fmla="*/ 12192000 w 12192000"/>
              <a:gd name="connsiteY244" fmla="*/ 3524503 h 6857998"/>
              <a:gd name="connsiteX245" fmla="*/ 12008606 w 12192000"/>
              <a:gd name="connsiteY245" fmla="*/ 3524503 h 6857998"/>
              <a:gd name="connsiteX246" fmla="*/ 12008606 w 12192000"/>
              <a:gd name="connsiteY246" fmla="*/ 4998966 h 6857998"/>
              <a:gd name="connsiteX247" fmla="*/ 12192000 w 12192000"/>
              <a:gd name="connsiteY247" fmla="*/ 4998966 h 6857998"/>
              <a:gd name="connsiteX248" fmla="*/ 12192000 w 12192000"/>
              <a:gd name="connsiteY248" fmla="*/ 5006166 h 6857998"/>
              <a:gd name="connsiteX249" fmla="*/ 12008606 w 12192000"/>
              <a:gd name="connsiteY249" fmla="*/ 5006166 h 6857998"/>
              <a:gd name="connsiteX250" fmla="*/ 12008606 w 12192000"/>
              <a:gd name="connsiteY250" fmla="*/ 5185743 h 6857998"/>
              <a:gd name="connsiteX251" fmla="*/ 12192000 w 12192000"/>
              <a:gd name="connsiteY251" fmla="*/ 5185743 h 6857998"/>
              <a:gd name="connsiteX252" fmla="*/ 12192000 w 12192000"/>
              <a:gd name="connsiteY252" fmla="*/ 5192943 h 6857998"/>
              <a:gd name="connsiteX253" fmla="*/ 12008606 w 12192000"/>
              <a:gd name="connsiteY253" fmla="*/ 5192943 h 6857998"/>
              <a:gd name="connsiteX254" fmla="*/ 12008606 w 12192000"/>
              <a:gd name="connsiteY254" fmla="*/ 6668993 h 6857998"/>
              <a:gd name="connsiteX255" fmla="*/ 12192000 w 12192000"/>
              <a:gd name="connsiteY255" fmla="*/ 6668993 h 6857998"/>
              <a:gd name="connsiteX256" fmla="*/ 12192000 w 12192000"/>
              <a:gd name="connsiteY256" fmla="*/ 6676193 h 6857998"/>
              <a:gd name="connsiteX257" fmla="*/ 12008606 w 12192000"/>
              <a:gd name="connsiteY257" fmla="*/ 6676193 h 6857998"/>
              <a:gd name="connsiteX258" fmla="*/ 12008606 w 12192000"/>
              <a:gd name="connsiteY258" fmla="*/ 6857998 h 6857998"/>
              <a:gd name="connsiteX259" fmla="*/ 12001406 w 12192000"/>
              <a:gd name="connsiteY259" fmla="*/ 6857998 h 6857998"/>
              <a:gd name="connsiteX260" fmla="*/ 12001406 w 12192000"/>
              <a:gd name="connsiteY260" fmla="*/ 6676193 h 6857998"/>
              <a:gd name="connsiteX261" fmla="*/ 9193444 w 12192000"/>
              <a:gd name="connsiteY261" fmla="*/ 6676193 h 6857998"/>
              <a:gd name="connsiteX262" fmla="*/ 9193444 w 12192000"/>
              <a:gd name="connsiteY262" fmla="*/ 6857998 h 6857998"/>
              <a:gd name="connsiteX263" fmla="*/ 9186244 w 12192000"/>
              <a:gd name="connsiteY263" fmla="*/ 6857998 h 6857998"/>
              <a:gd name="connsiteX264" fmla="*/ 9186244 w 12192000"/>
              <a:gd name="connsiteY264" fmla="*/ 6676193 h 6857998"/>
              <a:gd name="connsiteX265" fmla="*/ 9006666 w 12192000"/>
              <a:gd name="connsiteY265" fmla="*/ 6676193 h 6857998"/>
              <a:gd name="connsiteX266" fmla="*/ 9006666 w 12192000"/>
              <a:gd name="connsiteY266" fmla="*/ 6857998 h 6857998"/>
              <a:gd name="connsiteX267" fmla="*/ 8999466 w 12192000"/>
              <a:gd name="connsiteY267" fmla="*/ 6857998 h 6857998"/>
              <a:gd name="connsiteX268" fmla="*/ 8999466 w 12192000"/>
              <a:gd name="connsiteY268" fmla="*/ 6676193 h 6857998"/>
              <a:gd name="connsiteX269" fmla="*/ 6191504 w 12192000"/>
              <a:gd name="connsiteY269" fmla="*/ 6676193 h 6857998"/>
              <a:gd name="connsiteX270" fmla="*/ 6191504 w 12192000"/>
              <a:gd name="connsiteY270" fmla="*/ 6857998 h 6857998"/>
              <a:gd name="connsiteX271" fmla="*/ 6184304 w 12192000"/>
              <a:gd name="connsiteY271" fmla="*/ 6857998 h 6857998"/>
              <a:gd name="connsiteX272" fmla="*/ 6184304 w 12192000"/>
              <a:gd name="connsiteY272" fmla="*/ 6676193 h 6857998"/>
              <a:gd name="connsiteX273" fmla="*/ 6006316 w 12192000"/>
              <a:gd name="connsiteY273" fmla="*/ 6676193 h 6857998"/>
              <a:gd name="connsiteX274" fmla="*/ 6006316 w 12192000"/>
              <a:gd name="connsiteY274" fmla="*/ 6857998 h 6857998"/>
              <a:gd name="connsiteX275" fmla="*/ 5999116 w 12192000"/>
              <a:gd name="connsiteY275" fmla="*/ 6857998 h 6857998"/>
              <a:gd name="connsiteX276" fmla="*/ 5999116 w 12192000"/>
              <a:gd name="connsiteY276" fmla="*/ 6676193 h 6857998"/>
              <a:gd name="connsiteX277" fmla="*/ 3191152 w 12192000"/>
              <a:gd name="connsiteY277" fmla="*/ 6676193 h 6857998"/>
              <a:gd name="connsiteX278" fmla="*/ 3191152 w 12192000"/>
              <a:gd name="connsiteY278" fmla="*/ 6857998 h 6857998"/>
              <a:gd name="connsiteX279" fmla="*/ 3183952 w 12192000"/>
              <a:gd name="connsiteY279" fmla="*/ 6857998 h 6857998"/>
              <a:gd name="connsiteX280" fmla="*/ 3183952 w 12192000"/>
              <a:gd name="connsiteY280" fmla="*/ 6676193 h 6857998"/>
              <a:gd name="connsiteX281" fmla="*/ 3004803 w 12192000"/>
              <a:gd name="connsiteY281" fmla="*/ 6676193 h 6857998"/>
              <a:gd name="connsiteX282" fmla="*/ 3004803 w 12192000"/>
              <a:gd name="connsiteY282" fmla="*/ 6857998 h 6857998"/>
              <a:gd name="connsiteX283" fmla="*/ 2997602 w 12192000"/>
              <a:gd name="connsiteY283" fmla="*/ 6857998 h 6857998"/>
              <a:gd name="connsiteX284" fmla="*/ 2997602 w 12192000"/>
              <a:gd name="connsiteY284" fmla="*/ 6676193 h 6857998"/>
              <a:gd name="connsiteX285" fmla="*/ 190221 w 12192000"/>
              <a:gd name="connsiteY285" fmla="*/ 6676193 h 6857998"/>
              <a:gd name="connsiteX286" fmla="*/ 190221 w 12192000"/>
              <a:gd name="connsiteY286" fmla="*/ 6857998 h 6857998"/>
              <a:gd name="connsiteX287" fmla="*/ 183021 w 12192000"/>
              <a:gd name="connsiteY287" fmla="*/ 6857998 h 6857998"/>
              <a:gd name="connsiteX288" fmla="*/ 183021 w 12192000"/>
              <a:gd name="connsiteY288" fmla="*/ 6676193 h 6857998"/>
              <a:gd name="connsiteX289" fmla="*/ 0 w 12192000"/>
              <a:gd name="connsiteY289" fmla="*/ 6676193 h 6857998"/>
              <a:gd name="connsiteX290" fmla="*/ 0 w 12192000"/>
              <a:gd name="connsiteY290" fmla="*/ 6668993 h 6857998"/>
              <a:gd name="connsiteX291" fmla="*/ 183021 w 12192000"/>
              <a:gd name="connsiteY291" fmla="*/ 6668993 h 6857998"/>
              <a:gd name="connsiteX292" fmla="*/ 183021 w 12192000"/>
              <a:gd name="connsiteY292" fmla="*/ 5192943 h 6857998"/>
              <a:gd name="connsiteX293" fmla="*/ 0 w 12192000"/>
              <a:gd name="connsiteY293" fmla="*/ 5192943 h 6857998"/>
              <a:gd name="connsiteX294" fmla="*/ 0 w 12192000"/>
              <a:gd name="connsiteY294" fmla="*/ 5185743 h 6857998"/>
              <a:gd name="connsiteX295" fmla="*/ 183021 w 12192000"/>
              <a:gd name="connsiteY295" fmla="*/ 5185743 h 6857998"/>
              <a:gd name="connsiteX296" fmla="*/ 183021 w 12192000"/>
              <a:gd name="connsiteY296" fmla="*/ 5006166 h 6857998"/>
              <a:gd name="connsiteX297" fmla="*/ 1 w 12192000"/>
              <a:gd name="connsiteY297" fmla="*/ 5006166 h 6857998"/>
              <a:gd name="connsiteX298" fmla="*/ 1 w 12192000"/>
              <a:gd name="connsiteY298" fmla="*/ 4998966 h 6857998"/>
              <a:gd name="connsiteX299" fmla="*/ 183021 w 12192000"/>
              <a:gd name="connsiteY299" fmla="*/ 4998966 h 6857998"/>
              <a:gd name="connsiteX300" fmla="*/ 183021 w 12192000"/>
              <a:gd name="connsiteY300" fmla="*/ 3524503 h 6857998"/>
              <a:gd name="connsiteX301" fmla="*/ 1 w 12192000"/>
              <a:gd name="connsiteY301" fmla="*/ 3524503 h 6857998"/>
              <a:gd name="connsiteX302" fmla="*/ 1 w 12192000"/>
              <a:gd name="connsiteY302" fmla="*/ 3517303 h 6857998"/>
              <a:gd name="connsiteX303" fmla="*/ 183021 w 12192000"/>
              <a:gd name="connsiteY303" fmla="*/ 3517303 h 6857998"/>
              <a:gd name="connsiteX304" fmla="*/ 183021 w 12192000"/>
              <a:gd name="connsiteY304" fmla="*/ 3339315 h 6857998"/>
              <a:gd name="connsiteX305" fmla="*/ 1 w 12192000"/>
              <a:gd name="connsiteY305" fmla="*/ 3339315 h 6857998"/>
              <a:gd name="connsiteX306" fmla="*/ 1 w 12192000"/>
              <a:gd name="connsiteY306" fmla="*/ 3332115 h 6857998"/>
              <a:gd name="connsiteX307" fmla="*/ 183021 w 12192000"/>
              <a:gd name="connsiteY307" fmla="*/ 3332115 h 6857998"/>
              <a:gd name="connsiteX308" fmla="*/ 183021 w 12192000"/>
              <a:gd name="connsiteY308" fmla="*/ 1859240 h 6857998"/>
              <a:gd name="connsiteX309" fmla="*/ 1 w 12192000"/>
              <a:gd name="connsiteY309" fmla="*/ 1859240 h 6857998"/>
              <a:gd name="connsiteX310" fmla="*/ 1 w 12192000"/>
              <a:gd name="connsiteY310" fmla="*/ 1852040 h 6857998"/>
              <a:gd name="connsiteX311" fmla="*/ 183021 w 12192000"/>
              <a:gd name="connsiteY311" fmla="*/ 1852040 h 6857998"/>
              <a:gd name="connsiteX312" fmla="*/ 183021 w 12192000"/>
              <a:gd name="connsiteY312" fmla="*/ 1671302 h 6857998"/>
              <a:gd name="connsiteX313" fmla="*/ 1 w 12192000"/>
              <a:gd name="connsiteY313" fmla="*/ 1671302 h 6857998"/>
              <a:gd name="connsiteX314" fmla="*/ 1 w 12192000"/>
              <a:gd name="connsiteY314" fmla="*/ 1664102 h 6857998"/>
              <a:gd name="connsiteX315" fmla="*/ 183021 w 12192000"/>
              <a:gd name="connsiteY315" fmla="*/ 1664102 h 6857998"/>
              <a:gd name="connsiteX316" fmla="*/ 183021 w 12192000"/>
              <a:gd name="connsiteY316" fmla="*/ 190219 h 6857998"/>
              <a:gd name="connsiteX317" fmla="*/ 1 w 12192000"/>
              <a:gd name="connsiteY317" fmla="*/ 190219 h 6857998"/>
              <a:gd name="connsiteX318" fmla="*/ 1 w 12192000"/>
              <a:gd name="connsiteY318" fmla="*/ 183019 h 6857998"/>
              <a:gd name="connsiteX319" fmla="*/ 183021 w 12192000"/>
              <a:gd name="connsiteY319" fmla="*/ 183019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</a:cxnLst>
            <a:rect l="l" t="t" r="r" b="b"/>
            <a:pathLst>
              <a:path w="12192000" h="6857998">
                <a:moveTo>
                  <a:pt x="9193444" y="5192943"/>
                </a:moveTo>
                <a:lnTo>
                  <a:pt x="9193444" y="6668993"/>
                </a:lnTo>
                <a:lnTo>
                  <a:pt x="12001406" y="6668993"/>
                </a:lnTo>
                <a:lnTo>
                  <a:pt x="12001406" y="5192943"/>
                </a:lnTo>
                <a:close/>
                <a:moveTo>
                  <a:pt x="9006666" y="5192943"/>
                </a:moveTo>
                <a:lnTo>
                  <a:pt x="9006666" y="6668993"/>
                </a:lnTo>
                <a:lnTo>
                  <a:pt x="9186244" y="6668993"/>
                </a:lnTo>
                <a:lnTo>
                  <a:pt x="9186244" y="5192943"/>
                </a:lnTo>
                <a:close/>
                <a:moveTo>
                  <a:pt x="6191504" y="5192943"/>
                </a:moveTo>
                <a:lnTo>
                  <a:pt x="6191504" y="6668993"/>
                </a:lnTo>
                <a:lnTo>
                  <a:pt x="8999466" y="6668993"/>
                </a:lnTo>
                <a:lnTo>
                  <a:pt x="8999466" y="5192943"/>
                </a:lnTo>
                <a:close/>
                <a:moveTo>
                  <a:pt x="6006316" y="5192943"/>
                </a:moveTo>
                <a:lnTo>
                  <a:pt x="6006316" y="6668993"/>
                </a:lnTo>
                <a:lnTo>
                  <a:pt x="6184304" y="6668993"/>
                </a:lnTo>
                <a:lnTo>
                  <a:pt x="6184304" y="5192943"/>
                </a:lnTo>
                <a:close/>
                <a:moveTo>
                  <a:pt x="3191152" y="5192943"/>
                </a:moveTo>
                <a:lnTo>
                  <a:pt x="3191152" y="6668993"/>
                </a:lnTo>
                <a:lnTo>
                  <a:pt x="5999116" y="6668993"/>
                </a:lnTo>
                <a:lnTo>
                  <a:pt x="5999116" y="5192943"/>
                </a:lnTo>
                <a:close/>
                <a:moveTo>
                  <a:pt x="3004803" y="5192943"/>
                </a:moveTo>
                <a:lnTo>
                  <a:pt x="3004803" y="6668993"/>
                </a:lnTo>
                <a:lnTo>
                  <a:pt x="3183952" y="6668993"/>
                </a:lnTo>
                <a:lnTo>
                  <a:pt x="3183952" y="5192943"/>
                </a:lnTo>
                <a:close/>
                <a:moveTo>
                  <a:pt x="190221" y="5192943"/>
                </a:moveTo>
                <a:lnTo>
                  <a:pt x="190221" y="6668993"/>
                </a:lnTo>
                <a:lnTo>
                  <a:pt x="2997602" y="6668993"/>
                </a:lnTo>
                <a:lnTo>
                  <a:pt x="2997602" y="5192943"/>
                </a:lnTo>
                <a:close/>
                <a:moveTo>
                  <a:pt x="9193444" y="5006166"/>
                </a:moveTo>
                <a:lnTo>
                  <a:pt x="9193444" y="5185743"/>
                </a:lnTo>
                <a:lnTo>
                  <a:pt x="12001406" y="5185743"/>
                </a:lnTo>
                <a:lnTo>
                  <a:pt x="12001406" y="5006166"/>
                </a:lnTo>
                <a:close/>
                <a:moveTo>
                  <a:pt x="9006666" y="5006166"/>
                </a:moveTo>
                <a:lnTo>
                  <a:pt x="9006666" y="5185743"/>
                </a:lnTo>
                <a:lnTo>
                  <a:pt x="9186244" y="5185743"/>
                </a:lnTo>
                <a:lnTo>
                  <a:pt x="9186244" y="5006166"/>
                </a:lnTo>
                <a:close/>
                <a:moveTo>
                  <a:pt x="6191504" y="5006166"/>
                </a:moveTo>
                <a:lnTo>
                  <a:pt x="6191504" y="5185743"/>
                </a:lnTo>
                <a:lnTo>
                  <a:pt x="8999466" y="5185743"/>
                </a:lnTo>
                <a:lnTo>
                  <a:pt x="8999466" y="5006166"/>
                </a:lnTo>
                <a:close/>
                <a:moveTo>
                  <a:pt x="6006316" y="5006166"/>
                </a:moveTo>
                <a:lnTo>
                  <a:pt x="6006316" y="5185743"/>
                </a:lnTo>
                <a:lnTo>
                  <a:pt x="6184304" y="5185743"/>
                </a:lnTo>
                <a:lnTo>
                  <a:pt x="6184304" y="5006166"/>
                </a:lnTo>
                <a:close/>
                <a:moveTo>
                  <a:pt x="3191152" y="5006166"/>
                </a:moveTo>
                <a:lnTo>
                  <a:pt x="3191152" y="5185743"/>
                </a:lnTo>
                <a:lnTo>
                  <a:pt x="5999116" y="5185743"/>
                </a:lnTo>
                <a:lnTo>
                  <a:pt x="5999116" y="5006166"/>
                </a:lnTo>
                <a:close/>
                <a:moveTo>
                  <a:pt x="3004803" y="5006166"/>
                </a:moveTo>
                <a:lnTo>
                  <a:pt x="3004803" y="5185743"/>
                </a:lnTo>
                <a:lnTo>
                  <a:pt x="3183952" y="5185743"/>
                </a:lnTo>
                <a:lnTo>
                  <a:pt x="3183952" y="5006166"/>
                </a:lnTo>
                <a:close/>
                <a:moveTo>
                  <a:pt x="190221" y="5006166"/>
                </a:moveTo>
                <a:lnTo>
                  <a:pt x="190221" y="5185743"/>
                </a:lnTo>
                <a:lnTo>
                  <a:pt x="2997602" y="5185743"/>
                </a:lnTo>
                <a:lnTo>
                  <a:pt x="2997602" y="5006166"/>
                </a:lnTo>
                <a:close/>
                <a:moveTo>
                  <a:pt x="9193444" y="3524503"/>
                </a:moveTo>
                <a:lnTo>
                  <a:pt x="9193444" y="4998966"/>
                </a:lnTo>
                <a:lnTo>
                  <a:pt x="12001406" y="4998966"/>
                </a:lnTo>
                <a:lnTo>
                  <a:pt x="12001406" y="3524503"/>
                </a:lnTo>
                <a:close/>
                <a:moveTo>
                  <a:pt x="9006666" y="3524503"/>
                </a:moveTo>
                <a:lnTo>
                  <a:pt x="9006666" y="4998966"/>
                </a:lnTo>
                <a:lnTo>
                  <a:pt x="9186244" y="4998966"/>
                </a:lnTo>
                <a:lnTo>
                  <a:pt x="9186244" y="3524503"/>
                </a:lnTo>
                <a:close/>
                <a:moveTo>
                  <a:pt x="6191504" y="3524503"/>
                </a:moveTo>
                <a:lnTo>
                  <a:pt x="6191504" y="4998966"/>
                </a:lnTo>
                <a:lnTo>
                  <a:pt x="8999466" y="4998966"/>
                </a:lnTo>
                <a:lnTo>
                  <a:pt x="8999466" y="3524503"/>
                </a:lnTo>
                <a:close/>
                <a:moveTo>
                  <a:pt x="6006316" y="3524503"/>
                </a:moveTo>
                <a:lnTo>
                  <a:pt x="6006316" y="4998966"/>
                </a:lnTo>
                <a:lnTo>
                  <a:pt x="6184304" y="4998966"/>
                </a:lnTo>
                <a:lnTo>
                  <a:pt x="6184304" y="3524503"/>
                </a:lnTo>
                <a:close/>
                <a:moveTo>
                  <a:pt x="3191152" y="3524503"/>
                </a:moveTo>
                <a:lnTo>
                  <a:pt x="3191152" y="4998966"/>
                </a:lnTo>
                <a:lnTo>
                  <a:pt x="5999116" y="4998966"/>
                </a:lnTo>
                <a:lnTo>
                  <a:pt x="5999116" y="3524503"/>
                </a:lnTo>
                <a:close/>
                <a:moveTo>
                  <a:pt x="3004803" y="3524503"/>
                </a:moveTo>
                <a:lnTo>
                  <a:pt x="3004803" y="4998966"/>
                </a:lnTo>
                <a:lnTo>
                  <a:pt x="3183952" y="4998966"/>
                </a:lnTo>
                <a:lnTo>
                  <a:pt x="3183952" y="3524503"/>
                </a:lnTo>
                <a:close/>
                <a:moveTo>
                  <a:pt x="190221" y="3524503"/>
                </a:moveTo>
                <a:lnTo>
                  <a:pt x="190221" y="4998966"/>
                </a:lnTo>
                <a:lnTo>
                  <a:pt x="2997602" y="4998966"/>
                </a:lnTo>
                <a:lnTo>
                  <a:pt x="2997602" y="3524503"/>
                </a:lnTo>
                <a:close/>
                <a:moveTo>
                  <a:pt x="9193444" y="3339315"/>
                </a:moveTo>
                <a:lnTo>
                  <a:pt x="9193444" y="3517303"/>
                </a:lnTo>
                <a:lnTo>
                  <a:pt x="12001406" y="3517303"/>
                </a:lnTo>
                <a:lnTo>
                  <a:pt x="12001406" y="3339315"/>
                </a:lnTo>
                <a:close/>
                <a:moveTo>
                  <a:pt x="9006666" y="3339315"/>
                </a:moveTo>
                <a:lnTo>
                  <a:pt x="9006666" y="3517303"/>
                </a:lnTo>
                <a:lnTo>
                  <a:pt x="9186244" y="3517303"/>
                </a:lnTo>
                <a:lnTo>
                  <a:pt x="9186244" y="3339315"/>
                </a:lnTo>
                <a:close/>
                <a:moveTo>
                  <a:pt x="6191504" y="3339315"/>
                </a:moveTo>
                <a:lnTo>
                  <a:pt x="6191504" y="3517303"/>
                </a:lnTo>
                <a:lnTo>
                  <a:pt x="8999466" y="3517303"/>
                </a:lnTo>
                <a:lnTo>
                  <a:pt x="8999466" y="3339315"/>
                </a:lnTo>
                <a:close/>
                <a:moveTo>
                  <a:pt x="6006316" y="3339315"/>
                </a:moveTo>
                <a:lnTo>
                  <a:pt x="6006316" y="3517303"/>
                </a:lnTo>
                <a:lnTo>
                  <a:pt x="6184304" y="3517303"/>
                </a:lnTo>
                <a:lnTo>
                  <a:pt x="6184304" y="3339315"/>
                </a:lnTo>
                <a:close/>
                <a:moveTo>
                  <a:pt x="3191152" y="3339315"/>
                </a:moveTo>
                <a:lnTo>
                  <a:pt x="3191152" y="3517303"/>
                </a:lnTo>
                <a:lnTo>
                  <a:pt x="5999116" y="3517303"/>
                </a:lnTo>
                <a:lnTo>
                  <a:pt x="5999116" y="3339315"/>
                </a:lnTo>
                <a:close/>
                <a:moveTo>
                  <a:pt x="3004803" y="3339315"/>
                </a:moveTo>
                <a:lnTo>
                  <a:pt x="3004803" y="3517303"/>
                </a:lnTo>
                <a:lnTo>
                  <a:pt x="3183952" y="3517303"/>
                </a:lnTo>
                <a:lnTo>
                  <a:pt x="3183952" y="3339315"/>
                </a:lnTo>
                <a:close/>
                <a:moveTo>
                  <a:pt x="190221" y="3339315"/>
                </a:moveTo>
                <a:lnTo>
                  <a:pt x="190221" y="3517303"/>
                </a:lnTo>
                <a:lnTo>
                  <a:pt x="2997602" y="3517303"/>
                </a:lnTo>
                <a:lnTo>
                  <a:pt x="2997602" y="3339315"/>
                </a:lnTo>
                <a:close/>
                <a:moveTo>
                  <a:pt x="9193444" y="1859240"/>
                </a:moveTo>
                <a:lnTo>
                  <a:pt x="9193444" y="3332115"/>
                </a:lnTo>
                <a:lnTo>
                  <a:pt x="12001406" y="3332115"/>
                </a:lnTo>
                <a:lnTo>
                  <a:pt x="12001406" y="1859240"/>
                </a:lnTo>
                <a:close/>
                <a:moveTo>
                  <a:pt x="9006666" y="1859240"/>
                </a:moveTo>
                <a:lnTo>
                  <a:pt x="9006666" y="3332115"/>
                </a:lnTo>
                <a:lnTo>
                  <a:pt x="9186244" y="3332115"/>
                </a:lnTo>
                <a:lnTo>
                  <a:pt x="9186244" y="1859240"/>
                </a:lnTo>
                <a:close/>
                <a:moveTo>
                  <a:pt x="6191504" y="1859240"/>
                </a:moveTo>
                <a:lnTo>
                  <a:pt x="6191504" y="3332115"/>
                </a:lnTo>
                <a:lnTo>
                  <a:pt x="8999466" y="3332115"/>
                </a:lnTo>
                <a:lnTo>
                  <a:pt x="8999466" y="1859240"/>
                </a:lnTo>
                <a:close/>
                <a:moveTo>
                  <a:pt x="6006316" y="1859240"/>
                </a:moveTo>
                <a:lnTo>
                  <a:pt x="6006316" y="3332115"/>
                </a:lnTo>
                <a:lnTo>
                  <a:pt x="6184304" y="3332115"/>
                </a:lnTo>
                <a:lnTo>
                  <a:pt x="6184304" y="1859240"/>
                </a:lnTo>
                <a:close/>
                <a:moveTo>
                  <a:pt x="3191152" y="1859240"/>
                </a:moveTo>
                <a:lnTo>
                  <a:pt x="3191152" y="3332115"/>
                </a:lnTo>
                <a:lnTo>
                  <a:pt x="5999116" y="3332115"/>
                </a:lnTo>
                <a:lnTo>
                  <a:pt x="5999116" y="1859240"/>
                </a:lnTo>
                <a:close/>
                <a:moveTo>
                  <a:pt x="3004803" y="1859240"/>
                </a:moveTo>
                <a:lnTo>
                  <a:pt x="3004803" y="3332115"/>
                </a:lnTo>
                <a:lnTo>
                  <a:pt x="3183952" y="3332115"/>
                </a:lnTo>
                <a:lnTo>
                  <a:pt x="3183952" y="1859240"/>
                </a:lnTo>
                <a:close/>
                <a:moveTo>
                  <a:pt x="190221" y="1859240"/>
                </a:moveTo>
                <a:lnTo>
                  <a:pt x="190221" y="3332115"/>
                </a:lnTo>
                <a:lnTo>
                  <a:pt x="2997602" y="3332115"/>
                </a:lnTo>
                <a:lnTo>
                  <a:pt x="2997602" y="1859240"/>
                </a:lnTo>
                <a:close/>
                <a:moveTo>
                  <a:pt x="9193444" y="1671302"/>
                </a:moveTo>
                <a:lnTo>
                  <a:pt x="9193444" y="1852040"/>
                </a:lnTo>
                <a:lnTo>
                  <a:pt x="12001406" y="1852040"/>
                </a:lnTo>
                <a:lnTo>
                  <a:pt x="12001406" y="1671302"/>
                </a:lnTo>
                <a:close/>
                <a:moveTo>
                  <a:pt x="9006666" y="1671302"/>
                </a:moveTo>
                <a:lnTo>
                  <a:pt x="9006666" y="1852040"/>
                </a:lnTo>
                <a:lnTo>
                  <a:pt x="9186244" y="1852040"/>
                </a:lnTo>
                <a:lnTo>
                  <a:pt x="9186244" y="1671302"/>
                </a:lnTo>
                <a:close/>
                <a:moveTo>
                  <a:pt x="6191504" y="1671302"/>
                </a:moveTo>
                <a:lnTo>
                  <a:pt x="6191504" y="1852040"/>
                </a:lnTo>
                <a:lnTo>
                  <a:pt x="8999466" y="1852040"/>
                </a:lnTo>
                <a:lnTo>
                  <a:pt x="8999466" y="1671302"/>
                </a:lnTo>
                <a:close/>
                <a:moveTo>
                  <a:pt x="6006316" y="1671302"/>
                </a:moveTo>
                <a:lnTo>
                  <a:pt x="6006316" y="1852040"/>
                </a:lnTo>
                <a:lnTo>
                  <a:pt x="6184304" y="1852040"/>
                </a:lnTo>
                <a:lnTo>
                  <a:pt x="6184304" y="1671302"/>
                </a:lnTo>
                <a:close/>
                <a:moveTo>
                  <a:pt x="3191152" y="1671302"/>
                </a:moveTo>
                <a:lnTo>
                  <a:pt x="3191152" y="1852040"/>
                </a:lnTo>
                <a:lnTo>
                  <a:pt x="5999116" y="1852040"/>
                </a:lnTo>
                <a:lnTo>
                  <a:pt x="5999116" y="1671302"/>
                </a:lnTo>
                <a:close/>
                <a:moveTo>
                  <a:pt x="3004803" y="1671302"/>
                </a:moveTo>
                <a:lnTo>
                  <a:pt x="3004803" y="1852040"/>
                </a:lnTo>
                <a:lnTo>
                  <a:pt x="3183952" y="1852040"/>
                </a:lnTo>
                <a:lnTo>
                  <a:pt x="3183952" y="1671302"/>
                </a:lnTo>
                <a:close/>
                <a:moveTo>
                  <a:pt x="190221" y="1671302"/>
                </a:moveTo>
                <a:lnTo>
                  <a:pt x="190221" y="1852040"/>
                </a:lnTo>
                <a:lnTo>
                  <a:pt x="2997602" y="1852040"/>
                </a:lnTo>
                <a:lnTo>
                  <a:pt x="2997602" y="1671302"/>
                </a:lnTo>
                <a:close/>
                <a:moveTo>
                  <a:pt x="9193444" y="190219"/>
                </a:moveTo>
                <a:lnTo>
                  <a:pt x="9193444" y="1664102"/>
                </a:lnTo>
                <a:lnTo>
                  <a:pt x="12001406" y="1664102"/>
                </a:lnTo>
                <a:lnTo>
                  <a:pt x="12001406" y="190219"/>
                </a:lnTo>
                <a:close/>
                <a:moveTo>
                  <a:pt x="9006666" y="190219"/>
                </a:moveTo>
                <a:lnTo>
                  <a:pt x="9006666" y="1664102"/>
                </a:lnTo>
                <a:lnTo>
                  <a:pt x="9186244" y="1664102"/>
                </a:lnTo>
                <a:lnTo>
                  <a:pt x="9186244" y="190219"/>
                </a:lnTo>
                <a:close/>
                <a:moveTo>
                  <a:pt x="6191504" y="190219"/>
                </a:moveTo>
                <a:lnTo>
                  <a:pt x="6191504" y="1664102"/>
                </a:lnTo>
                <a:lnTo>
                  <a:pt x="8999466" y="1664102"/>
                </a:lnTo>
                <a:lnTo>
                  <a:pt x="8999466" y="190219"/>
                </a:lnTo>
                <a:close/>
                <a:moveTo>
                  <a:pt x="6006316" y="190219"/>
                </a:moveTo>
                <a:lnTo>
                  <a:pt x="6006316" y="1664102"/>
                </a:lnTo>
                <a:lnTo>
                  <a:pt x="6184304" y="1664102"/>
                </a:lnTo>
                <a:lnTo>
                  <a:pt x="6184304" y="190219"/>
                </a:lnTo>
                <a:close/>
                <a:moveTo>
                  <a:pt x="3191152" y="190219"/>
                </a:moveTo>
                <a:lnTo>
                  <a:pt x="3191152" y="1664102"/>
                </a:lnTo>
                <a:lnTo>
                  <a:pt x="5999116" y="1664102"/>
                </a:lnTo>
                <a:lnTo>
                  <a:pt x="5999116" y="190219"/>
                </a:lnTo>
                <a:close/>
                <a:moveTo>
                  <a:pt x="3004803" y="190219"/>
                </a:moveTo>
                <a:lnTo>
                  <a:pt x="3004803" y="1664102"/>
                </a:lnTo>
                <a:lnTo>
                  <a:pt x="3183952" y="1664102"/>
                </a:lnTo>
                <a:lnTo>
                  <a:pt x="3183952" y="190219"/>
                </a:lnTo>
                <a:close/>
                <a:moveTo>
                  <a:pt x="190221" y="190219"/>
                </a:moveTo>
                <a:lnTo>
                  <a:pt x="190221" y="1664102"/>
                </a:lnTo>
                <a:lnTo>
                  <a:pt x="2997602" y="1664102"/>
                </a:lnTo>
                <a:lnTo>
                  <a:pt x="2997602" y="190219"/>
                </a:lnTo>
                <a:close/>
                <a:moveTo>
                  <a:pt x="183021" y="0"/>
                </a:moveTo>
                <a:lnTo>
                  <a:pt x="190221" y="0"/>
                </a:lnTo>
                <a:lnTo>
                  <a:pt x="190221" y="183019"/>
                </a:lnTo>
                <a:lnTo>
                  <a:pt x="2997602" y="183019"/>
                </a:lnTo>
                <a:lnTo>
                  <a:pt x="2997602" y="0"/>
                </a:lnTo>
                <a:lnTo>
                  <a:pt x="3004803" y="0"/>
                </a:lnTo>
                <a:lnTo>
                  <a:pt x="3004803" y="183019"/>
                </a:lnTo>
                <a:lnTo>
                  <a:pt x="3183952" y="183019"/>
                </a:lnTo>
                <a:lnTo>
                  <a:pt x="3183952" y="0"/>
                </a:lnTo>
                <a:lnTo>
                  <a:pt x="3191152" y="0"/>
                </a:lnTo>
                <a:lnTo>
                  <a:pt x="3191152" y="183019"/>
                </a:lnTo>
                <a:lnTo>
                  <a:pt x="5999116" y="183019"/>
                </a:lnTo>
                <a:lnTo>
                  <a:pt x="5999116" y="0"/>
                </a:lnTo>
                <a:lnTo>
                  <a:pt x="6006316" y="0"/>
                </a:lnTo>
                <a:lnTo>
                  <a:pt x="6006316" y="183019"/>
                </a:lnTo>
                <a:lnTo>
                  <a:pt x="6184304" y="183019"/>
                </a:lnTo>
                <a:lnTo>
                  <a:pt x="6184304" y="0"/>
                </a:lnTo>
                <a:lnTo>
                  <a:pt x="6191504" y="0"/>
                </a:lnTo>
                <a:lnTo>
                  <a:pt x="6191504" y="183019"/>
                </a:lnTo>
                <a:lnTo>
                  <a:pt x="8999466" y="183019"/>
                </a:lnTo>
                <a:lnTo>
                  <a:pt x="8999466" y="0"/>
                </a:lnTo>
                <a:lnTo>
                  <a:pt x="9006666" y="0"/>
                </a:lnTo>
                <a:lnTo>
                  <a:pt x="9006666" y="183019"/>
                </a:lnTo>
                <a:lnTo>
                  <a:pt x="9186244" y="183019"/>
                </a:lnTo>
                <a:lnTo>
                  <a:pt x="9186244" y="1"/>
                </a:lnTo>
                <a:lnTo>
                  <a:pt x="9193444" y="1"/>
                </a:lnTo>
                <a:lnTo>
                  <a:pt x="9193444" y="183019"/>
                </a:lnTo>
                <a:lnTo>
                  <a:pt x="12001406" y="183019"/>
                </a:lnTo>
                <a:lnTo>
                  <a:pt x="12001406" y="1"/>
                </a:lnTo>
                <a:lnTo>
                  <a:pt x="12008606" y="1"/>
                </a:lnTo>
                <a:lnTo>
                  <a:pt x="12008606" y="183019"/>
                </a:lnTo>
                <a:lnTo>
                  <a:pt x="12192000" y="183019"/>
                </a:lnTo>
                <a:lnTo>
                  <a:pt x="12192000" y="190219"/>
                </a:lnTo>
                <a:lnTo>
                  <a:pt x="12008606" y="190219"/>
                </a:lnTo>
                <a:lnTo>
                  <a:pt x="12008606" y="1664102"/>
                </a:lnTo>
                <a:lnTo>
                  <a:pt x="12192000" y="1664102"/>
                </a:lnTo>
                <a:lnTo>
                  <a:pt x="12192000" y="1671302"/>
                </a:lnTo>
                <a:lnTo>
                  <a:pt x="12008606" y="1671302"/>
                </a:lnTo>
                <a:lnTo>
                  <a:pt x="12008606" y="1852040"/>
                </a:lnTo>
                <a:lnTo>
                  <a:pt x="12192000" y="1852040"/>
                </a:lnTo>
                <a:lnTo>
                  <a:pt x="12192000" y="1859240"/>
                </a:lnTo>
                <a:lnTo>
                  <a:pt x="12008606" y="1859240"/>
                </a:lnTo>
                <a:lnTo>
                  <a:pt x="12008606" y="3332115"/>
                </a:lnTo>
                <a:lnTo>
                  <a:pt x="12192000" y="3332115"/>
                </a:lnTo>
                <a:lnTo>
                  <a:pt x="12192000" y="3339315"/>
                </a:lnTo>
                <a:lnTo>
                  <a:pt x="12008606" y="3339315"/>
                </a:lnTo>
                <a:lnTo>
                  <a:pt x="12008606" y="3517303"/>
                </a:lnTo>
                <a:lnTo>
                  <a:pt x="12192000" y="3517303"/>
                </a:lnTo>
                <a:lnTo>
                  <a:pt x="12192000" y="3524503"/>
                </a:lnTo>
                <a:lnTo>
                  <a:pt x="12008606" y="3524503"/>
                </a:lnTo>
                <a:lnTo>
                  <a:pt x="12008606" y="4998966"/>
                </a:lnTo>
                <a:lnTo>
                  <a:pt x="12192000" y="4998966"/>
                </a:lnTo>
                <a:lnTo>
                  <a:pt x="12192000" y="5006166"/>
                </a:lnTo>
                <a:lnTo>
                  <a:pt x="12008606" y="5006166"/>
                </a:lnTo>
                <a:lnTo>
                  <a:pt x="12008606" y="5185743"/>
                </a:lnTo>
                <a:lnTo>
                  <a:pt x="12192000" y="5185743"/>
                </a:lnTo>
                <a:lnTo>
                  <a:pt x="12192000" y="5192943"/>
                </a:lnTo>
                <a:lnTo>
                  <a:pt x="12008606" y="5192943"/>
                </a:lnTo>
                <a:lnTo>
                  <a:pt x="12008606" y="6668993"/>
                </a:lnTo>
                <a:lnTo>
                  <a:pt x="12192000" y="6668993"/>
                </a:lnTo>
                <a:lnTo>
                  <a:pt x="12192000" y="6676193"/>
                </a:lnTo>
                <a:lnTo>
                  <a:pt x="12008606" y="6676193"/>
                </a:lnTo>
                <a:lnTo>
                  <a:pt x="12008606" y="6857998"/>
                </a:lnTo>
                <a:lnTo>
                  <a:pt x="12001406" y="6857998"/>
                </a:lnTo>
                <a:lnTo>
                  <a:pt x="12001406" y="6676193"/>
                </a:lnTo>
                <a:lnTo>
                  <a:pt x="9193444" y="6676193"/>
                </a:lnTo>
                <a:lnTo>
                  <a:pt x="9193444" y="6857998"/>
                </a:lnTo>
                <a:lnTo>
                  <a:pt x="9186244" y="6857998"/>
                </a:lnTo>
                <a:lnTo>
                  <a:pt x="9186244" y="6676193"/>
                </a:lnTo>
                <a:lnTo>
                  <a:pt x="9006666" y="6676193"/>
                </a:lnTo>
                <a:lnTo>
                  <a:pt x="9006666" y="6857998"/>
                </a:lnTo>
                <a:lnTo>
                  <a:pt x="8999466" y="6857998"/>
                </a:lnTo>
                <a:lnTo>
                  <a:pt x="8999466" y="6676193"/>
                </a:lnTo>
                <a:lnTo>
                  <a:pt x="6191504" y="6676193"/>
                </a:lnTo>
                <a:lnTo>
                  <a:pt x="6191504" y="6857998"/>
                </a:lnTo>
                <a:lnTo>
                  <a:pt x="6184304" y="6857998"/>
                </a:lnTo>
                <a:lnTo>
                  <a:pt x="6184304" y="6676193"/>
                </a:lnTo>
                <a:lnTo>
                  <a:pt x="6006316" y="6676193"/>
                </a:lnTo>
                <a:lnTo>
                  <a:pt x="6006316" y="6857998"/>
                </a:lnTo>
                <a:lnTo>
                  <a:pt x="5999116" y="6857998"/>
                </a:lnTo>
                <a:lnTo>
                  <a:pt x="5999116" y="6676193"/>
                </a:lnTo>
                <a:lnTo>
                  <a:pt x="3191152" y="6676193"/>
                </a:lnTo>
                <a:lnTo>
                  <a:pt x="3191152" y="6857998"/>
                </a:lnTo>
                <a:lnTo>
                  <a:pt x="3183952" y="6857998"/>
                </a:lnTo>
                <a:lnTo>
                  <a:pt x="3183952" y="6676193"/>
                </a:lnTo>
                <a:lnTo>
                  <a:pt x="3004803" y="6676193"/>
                </a:lnTo>
                <a:lnTo>
                  <a:pt x="3004803" y="6857998"/>
                </a:lnTo>
                <a:lnTo>
                  <a:pt x="2997602" y="6857998"/>
                </a:lnTo>
                <a:lnTo>
                  <a:pt x="2997602" y="6676193"/>
                </a:lnTo>
                <a:lnTo>
                  <a:pt x="190221" y="6676193"/>
                </a:lnTo>
                <a:lnTo>
                  <a:pt x="190221" y="6857998"/>
                </a:lnTo>
                <a:lnTo>
                  <a:pt x="183021" y="6857998"/>
                </a:lnTo>
                <a:lnTo>
                  <a:pt x="183021" y="6676193"/>
                </a:lnTo>
                <a:lnTo>
                  <a:pt x="0" y="6676193"/>
                </a:lnTo>
                <a:lnTo>
                  <a:pt x="0" y="6668993"/>
                </a:lnTo>
                <a:lnTo>
                  <a:pt x="183021" y="6668993"/>
                </a:lnTo>
                <a:lnTo>
                  <a:pt x="183021" y="5192943"/>
                </a:lnTo>
                <a:lnTo>
                  <a:pt x="0" y="5192943"/>
                </a:lnTo>
                <a:lnTo>
                  <a:pt x="0" y="5185743"/>
                </a:lnTo>
                <a:lnTo>
                  <a:pt x="183021" y="5185743"/>
                </a:lnTo>
                <a:lnTo>
                  <a:pt x="183021" y="5006166"/>
                </a:lnTo>
                <a:lnTo>
                  <a:pt x="1" y="5006166"/>
                </a:lnTo>
                <a:lnTo>
                  <a:pt x="1" y="4998966"/>
                </a:lnTo>
                <a:lnTo>
                  <a:pt x="183021" y="4998966"/>
                </a:lnTo>
                <a:lnTo>
                  <a:pt x="183021" y="3524503"/>
                </a:lnTo>
                <a:lnTo>
                  <a:pt x="1" y="3524503"/>
                </a:lnTo>
                <a:lnTo>
                  <a:pt x="1" y="3517303"/>
                </a:lnTo>
                <a:lnTo>
                  <a:pt x="183021" y="3517303"/>
                </a:lnTo>
                <a:lnTo>
                  <a:pt x="183021" y="3339315"/>
                </a:lnTo>
                <a:lnTo>
                  <a:pt x="1" y="3339315"/>
                </a:lnTo>
                <a:lnTo>
                  <a:pt x="1" y="3332115"/>
                </a:lnTo>
                <a:lnTo>
                  <a:pt x="183021" y="3332115"/>
                </a:lnTo>
                <a:lnTo>
                  <a:pt x="183021" y="1859240"/>
                </a:lnTo>
                <a:lnTo>
                  <a:pt x="1" y="1859240"/>
                </a:lnTo>
                <a:lnTo>
                  <a:pt x="1" y="1852040"/>
                </a:lnTo>
                <a:lnTo>
                  <a:pt x="183021" y="1852040"/>
                </a:lnTo>
                <a:lnTo>
                  <a:pt x="183021" y="1671302"/>
                </a:lnTo>
                <a:lnTo>
                  <a:pt x="1" y="1671302"/>
                </a:lnTo>
                <a:lnTo>
                  <a:pt x="1" y="1664102"/>
                </a:lnTo>
                <a:lnTo>
                  <a:pt x="183021" y="1664102"/>
                </a:lnTo>
                <a:lnTo>
                  <a:pt x="183021" y="190219"/>
                </a:lnTo>
                <a:lnTo>
                  <a:pt x="1" y="190219"/>
                </a:lnTo>
                <a:lnTo>
                  <a:pt x="1" y="183019"/>
                </a:lnTo>
                <a:lnTo>
                  <a:pt x="183021" y="183019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</p:spPr>
        <p:txBody>
          <a:bodyPr wrap="square" tIns="0">
            <a:no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1200" y="0"/>
            <a:ext cx="8997775" cy="2603501"/>
          </a:xfrm>
        </p:spPr>
        <p:txBody>
          <a:bodyPr lIns="162000" tIns="144000" bIns="0" anchor="t"/>
          <a:lstStyle>
            <a:lvl1pPr algn="l">
              <a:lnSpc>
                <a:spcPct val="86000"/>
              </a:lnSpc>
              <a:defRPr sz="63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B4E9833-0B18-BA78-C50B-350C1656D1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3335338"/>
            <a:ext cx="6188075" cy="1854200"/>
          </a:xfrm>
        </p:spPr>
        <p:txBody>
          <a:bodyPr lIns="198000" tIns="126000" rIns="198000" bIns="12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tabLst/>
              <a:defRPr sz="2400" b="0">
                <a:solidFill>
                  <a:schemeClr val="tx1"/>
                </a:solidFill>
              </a:defRPr>
            </a:lvl9pPr>
          </a:lstStyle>
          <a:p>
            <a:pPr lvl="7"/>
            <a:r>
              <a:rPr lang="en-GB"/>
              <a:t>Click to add subtitle</a:t>
            </a:r>
          </a:p>
        </p:txBody>
      </p:sp>
      <p:sp>
        <p:nvSpPr>
          <p:cNvPr id="6" name="Logo - freeform">
            <a:extLst>
              <a:ext uri="{FF2B5EF4-FFF2-40B4-BE49-F238E27FC236}">
                <a16:creationId xmlns:a16="http://schemas.microsoft.com/office/drawing/2014/main" id="{7C0B7C54-BB23-9FDC-51B5-60D0E0619F4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90800" y="6556701"/>
            <a:ext cx="936626" cy="142550"/>
          </a:xfrm>
          <a:custGeom>
            <a:avLst/>
            <a:gdLst>
              <a:gd name="connsiteX0" fmla="*/ 11589172 w 14787902"/>
              <a:gd name="connsiteY0" fmla="*/ 1086010 h 2250653"/>
              <a:gd name="connsiteX1" fmla="*/ 11293040 w 14787902"/>
              <a:gd name="connsiteY1" fmla="*/ 1204426 h 2250653"/>
              <a:gd name="connsiteX2" fmla="*/ 10917900 w 14787902"/>
              <a:gd name="connsiteY2" fmla="*/ 1421553 h 2250653"/>
              <a:gd name="connsiteX3" fmla="*/ 11174624 w 14787902"/>
              <a:gd name="connsiteY3" fmla="*/ 1618975 h 2250653"/>
              <a:gd name="connsiteX4" fmla="*/ 11589172 w 14787902"/>
              <a:gd name="connsiteY4" fmla="*/ 1145124 h 2250653"/>
              <a:gd name="connsiteX5" fmla="*/ 2369254 w 14787902"/>
              <a:gd name="connsiteY5" fmla="*/ 552857 h 2250653"/>
              <a:gd name="connsiteX6" fmla="*/ 1954706 w 14787902"/>
              <a:gd name="connsiteY6" fmla="*/ 967408 h 2250653"/>
              <a:gd name="connsiteX7" fmla="*/ 2764099 w 14787902"/>
              <a:gd name="connsiteY7" fmla="*/ 967408 h 2250653"/>
              <a:gd name="connsiteX8" fmla="*/ 2369254 w 14787902"/>
              <a:gd name="connsiteY8" fmla="*/ 552857 h 2250653"/>
              <a:gd name="connsiteX9" fmla="*/ 6120654 w 14787902"/>
              <a:gd name="connsiteY9" fmla="*/ 552670 h 2250653"/>
              <a:gd name="connsiteX10" fmla="*/ 5686211 w 14787902"/>
              <a:gd name="connsiteY10" fmla="*/ 1085823 h 2250653"/>
              <a:gd name="connsiteX11" fmla="*/ 6120654 w 14787902"/>
              <a:gd name="connsiteY11" fmla="*/ 1618975 h 2250653"/>
              <a:gd name="connsiteX12" fmla="*/ 6535203 w 14787902"/>
              <a:gd name="connsiteY12" fmla="*/ 1085823 h 2250653"/>
              <a:gd name="connsiteX13" fmla="*/ 6120654 w 14787902"/>
              <a:gd name="connsiteY13" fmla="*/ 552670 h 2250653"/>
              <a:gd name="connsiteX14" fmla="*/ 9891567 w 14787902"/>
              <a:gd name="connsiteY14" fmla="*/ 532964 h 2250653"/>
              <a:gd name="connsiteX15" fmla="*/ 9457125 w 14787902"/>
              <a:gd name="connsiteY15" fmla="*/ 1085823 h 2250653"/>
              <a:gd name="connsiteX16" fmla="*/ 9891567 w 14787902"/>
              <a:gd name="connsiteY16" fmla="*/ 1618975 h 2250653"/>
              <a:gd name="connsiteX17" fmla="*/ 10286412 w 14787902"/>
              <a:gd name="connsiteY17" fmla="*/ 1066118 h 2250653"/>
              <a:gd name="connsiteX18" fmla="*/ 9891567 w 14787902"/>
              <a:gd name="connsiteY18" fmla="*/ 532964 h 2250653"/>
              <a:gd name="connsiteX19" fmla="*/ 13445542 w 14787902"/>
              <a:gd name="connsiteY19" fmla="*/ 375139 h 2250653"/>
              <a:gd name="connsiteX20" fmla="*/ 13721972 w 14787902"/>
              <a:gd name="connsiteY20" fmla="*/ 375139 h 2250653"/>
              <a:gd name="connsiteX21" fmla="*/ 14057702 w 14787902"/>
              <a:gd name="connsiteY21" fmla="*/ 1303137 h 2250653"/>
              <a:gd name="connsiteX22" fmla="*/ 14117004 w 14787902"/>
              <a:gd name="connsiteY22" fmla="*/ 1559861 h 2250653"/>
              <a:gd name="connsiteX23" fmla="*/ 14136708 w 14787902"/>
              <a:gd name="connsiteY23" fmla="*/ 1559861 h 2250653"/>
              <a:gd name="connsiteX24" fmla="*/ 14196010 w 14787902"/>
              <a:gd name="connsiteY24" fmla="*/ 1303137 h 2250653"/>
              <a:gd name="connsiteX25" fmla="*/ 14531740 w 14787902"/>
              <a:gd name="connsiteY25" fmla="*/ 375139 h 2250653"/>
              <a:gd name="connsiteX26" fmla="*/ 14787902 w 14787902"/>
              <a:gd name="connsiteY26" fmla="*/ 375139 h 2250653"/>
              <a:gd name="connsiteX27" fmla="*/ 14274641 w 14787902"/>
              <a:gd name="connsiteY27" fmla="*/ 1737392 h 2250653"/>
              <a:gd name="connsiteX28" fmla="*/ 13702079 w 14787902"/>
              <a:gd name="connsiteY28" fmla="*/ 2250653 h 2250653"/>
              <a:gd name="connsiteX29" fmla="*/ 13524361 w 14787902"/>
              <a:gd name="connsiteY29" fmla="*/ 2211243 h 2250653"/>
              <a:gd name="connsiteX30" fmla="*/ 13524361 w 14787902"/>
              <a:gd name="connsiteY30" fmla="*/ 2013820 h 2250653"/>
              <a:gd name="connsiteX31" fmla="*/ 13682374 w 14787902"/>
              <a:gd name="connsiteY31" fmla="*/ 2053231 h 2250653"/>
              <a:gd name="connsiteX32" fmla="*/ 14018104 w 14787902"/>
              <a:gd name="connsiteY32" fmla="*/ 1816398 h 2250653"/>
              <a:gd name="connsiteX33" fmla="*/ 12872981 w 14787902"/>
              <a:gd name="connsiteY33" fmla="*/ 355435 h 2250653"/>
              <a:gd name="connsiteX34" fmla="*/ 13346832 w 14787902"/>
              <a:gd name="connsiteY34" fmla="*/ 829286 h 2250653"/>
              <a:gd name="connsiteX35" fmla="*/ 13346645 w 14787902"/>
              <a:gd name="connsiteY35" fmla="*/ 829286 h 2250653"/>
              <a:gd name="connsiteX36" fmla="*/ 13346645 w 14787902"/>
              <a:gd name="connsiteY36" fmla="*/ 1776989 h 2250653"/>
              <a:gd name="connsiteX37" fmla="*/ 13109812 w 14787902"/>
              <a:gd name="connsiteY37" fmla="*/ 1776989 h 2250653"/>
              <a:gd name="connsiteX38" fmla="*/ 13109812 w 14787902"/>
              <a:gd name="connsiteY38" fmla="*/ 888587 h 2250653"/>
              <a:gd name="connsiteX39" fmla="*/ 12813678 w 14787902"/>
              <a:gd name="connsiteY39" fmla="*/ 552857 h 2250653"/>
              <a:gd name="connsiteX40" fmla="*/ 12418833 w 14787902"/>
              <a:gd name="connsiteY40" fmla="*/ 1066118 h 2250653"/>
              <a:gd name="connsiteX41" fmla="*/ 12418833 w 14787902"/>
              <a:gd name="connsiteY41" fmla="*/ 1776802 h 2250653"/>
              <a:gd name="connsiteX42" fmla="*/ 12182002 w 14787902"/>
              <a:gd name="connsiteY42" fmla="*/ 1776802 h 2250653"/>
              <a:gd name="connsiteX43" fmla="*/ 12182002 w 14787902"/>
              <a:gd name="connsiteY43" fmla="*/ 375139 h 2250653"/>
              <a:gd name="connsiteX44" fmla="*/ 12418833 w 14787902"/>
              <a:gd name="connsiteY44" fmla="*/ 375139 h 2250653"/>
              <a:gd name="connsiteX45" fmla="*/ 12418833 w 14787902"/>
              <a:gd name="connsiteY45" fmla="*/ 710871 h 2250653"/>
              <a:gd name="connsiteX46" fmla="*/ 12872981 w 14787902"/>
              <a:gd name="connsiteY46" fmla="*/ 355435 h 2250653"/>
              <a:gd name="connsiteX47" fmla="*/ 11293040 w 14787902"/>
              <a:gd name="connsiteY47" fmla="*/ 355435 h 2250653"/>
              <a:gd name="connsiteX48" fmla="*/ 11845896 w 14787902"/>
              <a:gd name="connsiteY48" fmla="*/ 829286 h 2250653"/>
              <a:gd name="connsiteX49" fmla="*/ 11845896 w 14787902"/>
              <a:gd name="connsiteY49" fmla="*/ 1461151 h 2250653"/>
              <a:gd name="connsiteX50" fmla="*/ 11944606 w 14787902"/>
              <a:gd name="connsiteY50" fmla="*/ 1619165 h 2250653"/>
              <a:gd name="connsiteX51" fmla="*/ 12063023 w 14787902"/>
              <a:gd name="connsiteY51" fmla="*/ 1599458 h 2250653"/>
              <a:gd name="connsiteX52" fmla="*/ 12063212 w 14787902"/>
              <a:gd name="connsiteY52" fmla="*/ 1599271 h 2250653"/>
              <a:gd name="connsiteX53" fmla="*/ 12063212 w 14787902"/>
              <a:gd name="connsiteY53" fmla="*/ 1776989 h 2250653"/>
              <a:gd name="connsiteX54" fmla="*/ 11885494 w 14787902"/>
              <a:gd name="connsiteY54" fmla="*/ 1796694 h 2250653"/>
              <a:gd name="connsiteX55" fmla="*/ 11609064 w 14787902"/>
              <a:gd name="connsiteY55" fmla="*/ 1520265 h 2250653"/>
              <a:gd name="connsiteX56" fmla="*/ 11609064 w 14787902"/>
              <a:gd name="connsiteY56" fmla="*/ 1460963 h 2250653"/>
              <a:gd name="connsiteX57" fmla="*/ 11589359 w 14787902"/>
              <a:gd name="connsiteY57" fmla="*/ 1460963 h 2250653"/>
              <a:gd name="connsiteX58" fmla="*/ 11115509 w 14787902"/>
              <a:gd name="connsiteY58" fmla="*/ 1816398 h 2250653"/>
              <a:gd name="connsiteX59" fmla="*/ 10681067 w 14787902"/>
              <a:gd name="connsiteY59" fmla="*/ 1441259 h 2250653"/>
              <a:gd name="connsiteX60" fmla="*/ 11253629 w 14787902"/>
              <a:gd name="connsiteY60" fmla="*/ 1026708 h 2250653"/>
              <a:gd name="connsiteX61" fmla="*/ 11589359 w 14787902"/>
              <a:gd name="connsiteY61" fmla="*/ 769984 h 2250653"/>
              <a:gd name="connsiteX62" fmla="*/ 11293227 w 14787902"/>
              <a:gd name="connsiteY62" fmla="*/ 533153 h 2250653"/>
              <a:gd name="connsiteX63" fmla="*/ 10957497 w 14787902"/>
              <a:gd name="connsiteY63" fmla="*/ 848992 h 2250653"/>
              <a:gd name="connsiteX64" fmla="*/ 10700773 w 14787902"/>
              <a:gd name="connsiteY64" fmla="*/ 848992 h 2250653"/>
              <a:gd name="connsiteX65" fmla="*/ 11293040 w 14787902"/>
              <a:gd name="connsiteY65" fmla="*/ 355435 h 2250653"/>
              <a:gd name="connsiteX66" fmla="*/ 9950869 w 14787902"/>
              <a:gd name="connsiteY66" fmla="*/ 355435 h 2250653"/>
              <a:gd name="connsiteX67" fmla="*/ 10543136 w 14787902"/>
              <a:gd name="connsiteY67" fmla="*/ 1066118 h 2250653"/>
              <a:gd name="connsiteX68" fmla="*/ 9950869 w 14787902"/>
              <a:gd name="connsiteY68" fmla="*/ 1816398 h 2250653"/>
              <a:gd name="connsiteX69" fmla="*/ 9477018 w 14787902"/>
              <a:gd name="connsiteY69" fmla="*/ 1460963 h 2250653"/>
              <a:gd name="connsiteX70" fmla="*/ 9457314 w 14787902"/>
              <a:gd name="connsiteY70" fmla="*/ 1460963 h 2250653"/>
              <a:gd name="connsiteX71" fmla="*/ 9457314 w 14787902"/>
              <a:gd name="connsiteY71" fmla="*/ 2250653 h 2250653"/>
              <a:gd name="connsiteX72" fmla="*/ 9220482 w 14787902"/>
              <a:gd name="connsiteY72" fmla="*/ 2250653 h 2250653"/>
              <a:gd name="connsiteX73" fmla="*/ 9220482 w 14787902"/>
              <a:gd name="connsiteY73" fmla="*/ 375139 h 2250653"/>
              <a:gd name="connsiteX74" fmla="*/ 9457314 w 14787902"/>
              <a:gd name="connsiteY74" fmla="*/ 375139 h 2250653"/>
              <a:gd name="connsiteX75" fmla="*/ 9457314 w 14787902"/>
              <a:gd name="connsiteY75" fmla="*/ 710871 h 2250653"/>
              <a:gd name="connsiteX76" fmla="*/ 9477018 w 14787902"/>
              <a:gd name="connsiteY76" fmla="*/ 710871 h 2250653"/>
              <a:gd name="connsiteX77" fmla="*/ 9950869 w 14787902"/>
              <a:gd name="connsiteY77" fmla="*/ 355435 h 2250653"/>
              <a:gd name="connsiteX78" fmla="*/ 7660247 w 14787902"/>
              <a:gd name="connsiteY78" fmla="*/ 355435 h 2250653"/>
              <a:gd name="connsiteX79" fmla="*/ 8094687 w 14787902"/>
              <a:gd name="connsiteY79" fmla="*/ 710871 h 2250653"/>
              <a:gd name="connsiteX80" fmla="*/ 8529128 w 14787902"/>
              <a:gd name="connsiteY80" fmla="*/ 355435 h 2250653"/>
              <a:gd name="connsiteX81" fmla="*/ 9002979 w 14787902"/>
              <a:gd name="connsiteY81" fmla="*/ 829286 h 2250653"/>
              <a:gd name="connsiteX82" fmla="*/ 9002979 w 14787902"/>
              <a:gd name="connsiteY82" fmla="*/ 1776989 h 2250653"/>
              <a:gd name="connsiteX83" fmla="*/ 8746255 w 14787902"/>
              <a:gd name="connsiteY83" fmla="*/ 1776989 h 2250653"/>
              <a:gd name="connsiteX84" fmla="*/ 8746255 w 14787902"/>
              <a:gd name="connsiteY84" fmla="*/ 848992 h 2250653"/>
              <a:gd name="connsiteX85" fmla="*/ 8469828 w 14787902"/>
              <a:gd name="connsiteY85" fmla="*/ 552857 h 2250653"/>
              <a:gd name="connsiteX86" fmla="*/ 8114393 w 14787902"/>
              <a:gd name="connsiteY86" fmla="*/ 1066118 h 2250653"/>
              <a:gd name="connsiteX87" fmla="*/ 8114393 w 14787902"/>
              <a:gd name="connsiteY87" fmla="*/ 1776802 h 2250653"/>
              <a:gd name="connsiteX88" fmla="*/ 7857667 w 14787902"/>
              <a:gd name="connsiteY88" fmla="*/ 1776802 h 2250653"/>
              <a:gd name="connsiteX89" fmla="*/ 7857667 w 14787902"/>
              <a:gd name="connsiteY89" fmla="*/ 848803 h 2250653"/>
              <a:gd name="connsiteX90" fmla="*/ 7581239 w 14787902"/>
              <a:gd name="connsiteY90" fmla="*/ 552670 h 2250653"/>
              <a:gd name="connsiteX91" fmla="*/ 7206099 w 14787902"/>
              <a:gd name="connsiteY91" fmla="*/ 1065931 h 2250653"/>
              <a:gd name="connsiteX92" fmla="*/ 7206099 w 14787902"/>
              <a:gd name="connsiteY92" fmla="*/ 1776613 h 2250653"/>
              <a:gd name="connsiteX93" fmla="*/ 6969268 w 14787902"/>
              <a:gd name="connsiteY93" fmla="*/ 1776613 h 2250653"/>
              <a:gd name="connsiteX94" fmla="*/ 6969268 w 14787902"/>
              <a:gd name="connsiteY94" fmla="*/ 375139 h 2250653"/>
              <a:gd name="connsiteX95" fmla="*/ 7206099 w 14787902"/>
              <a:gd name="connsiteY95" fmla="*/ 375139 h 2250653"/>
              <a:gd name="connsiteX96" fmla="*/ 7206099 w 14787902"/>
              <a:gd name="connsiteY96" fmla="*/ 710871 h 2250653"/>
              <a:gd name="connsiteX97" fmla="*/ 7660247 w 14787902"/>
              <a:gd name="connsiteY97" fmla="*/ 355435 h 2250653"/>
              <a:gd name="connsiteX98" fmla="*/ 6120466 w 14787902"/>
              <a:gd name="connsiteY98" fmla="*/ 355248 h 2250653"/>
              <a:gd name="connsiteX99" fmla="*/ 6791739 w 14787902"/>
              <a:gd name="connsiteY99" fmla="*/ 1085823 h 2250653"/>
              <a:gd name="connsiteX100" fmla="*/ 6120466 w 14787902"/>
              <a:gd name="connsiteY100" fmla="*/ 1816400 h 2250653"/>
              <a:gd name="connsiteX101" fmla="*/ 5429487 w 14787902"/>
              <a:gd name="connsiteY101" fmla="*/ 1085823 h 2250653"/>
              <a:gd name="connsiteX102" fmla="*/ 6120466 w 14787902"/>
              <a:gd name="connsiteY102" fmla="*/ 355248 h 2250653"/>
              <a:gd name="connsiteX103" fmla="*/ 4639609 w 14787902"/>
              <a:gd name="connsiteY103" fmla="*/ 355248 h 2250653"/>
              <a:gd name="connsiteX104" fmla="*/ 5271473 w 14787902"/>
              <a:gd name="connsiteY104" fmla="*/ 908106 h 2250653"/>
              <a:gd name="connsiteX105" fmla="*/ 5014749 w 14787902"/>
              <a:gd name="connsiteY105" fmla="*/ 908106 h 2250653"/>
              <a:gd name="connsiteX106" fmla="*/ 4639609 w 14787902"/>
              <a:gd name="connsiteY106" fmla="*/ 552670 h 2250653"/>
              <a:gd name="connsiteX107" fmla="*/ 4205167 w 14787902"/>
              <a:gd name="connsiteY107" fmla="*/ 1085823 h 2250653"/>
              <a:gd name="connsiteX108" fmla="*/ 4639609 w 14787902"/>
              <a:gd name="connsiteY108" fmla="*/ 1618975 h 2250653"/>
              <a:gd name="connsiteX109" fmla="*/ 5034454 w 14787902"/>
              <a:gd name="connsiteY109" fmla="*/ 1243837 h 2250653"/>
              <a:gd name="connsiteX110" fmla="*/ 5271284 w 14787902"/>
              <a:gd name="connsiteY110" fmla="*/ 1243837 h 2250653"/>
              <a:gd name="connsiteX111" fmla="*/ 4639422 w 14787902"/>
              <a:gd name="connsiteY111" fmla="*/ 1816400 h 2250653"/>
              <a:gd name="connsiteX112" fmla="*/ 3948443 w 14787902"/>
              <a:gd name="connsiteY112" fmla="*/ 1085823 h 2250653"/>
              <a:gd name="connsiteX113" fmla="*/ 3948630 w 14787902"/>
              <a:gd name="connsiteY113" fmla="*/ 1085823 h 2250653"/>
              <a:gd name="connsiteX114" fmla="*/ 4639609 w 14787902"/>
              <a:gd name="connsiteY114" fmla="*/ 355248 h 2250653"/>
              <a:gd name="connsiteX115" fmla="*/ 2369629 w 14787902"/>
              <a:gd name="connsiteY115" fmla="*/ 355248 h 2250653"/>
              <a:gd name="connsiteX116" fmla="*/ 3021197 w 14787902"/>
              <a:gd name="connsiteY116" fmla="*/ 1105529 h 2250653"/>
              <a:gd name="connsiteX117" fmla="*/ 3021197 w 14787902"/>
              <a:gd name="connsiteY117" fmla="*/ 1144937 h 2250653"/>
              <a:gd name="connsiteX118" fmla="*/ 3020823 w 14787902"/>
              <a:gd name="connsiteY118" fmla="*/ 1145124 h 2250653"/>
              <a:gd name="connsiteX119" fmla="*/ 1954706 w 14787902"/>
              <a:gd name="connsiteY119" fmla="*/ 1145124 h 2250653"/>
              <a:gd name="connsiteX120" fmla="*/ 2389146 w 14787902"/>
              <a:gd name="connsiteY120" fmla="*/ 1618975 h 2250653"/>
              <a:gd name="connsiteX121" fmla="*/ 2744582 w 14787902"/>
              <a:gd name="connsiteY121" fmla="*/ 1362251 h 2250653"/>
              <a:gd name="connsiteX122" fmla="*/ 3001306 w 14787902"/>
              <a:gd name="connsiteY122" fmla="*/ 1362251 h 2250653"/>
              <a:gd name="connsiteX123" fmla="*/ 2389335 w 14787902"/>
              <a:gd name="connsiteY123" fmla="*/ 1816400 h 2250653"/>
              <a:gd name="connsiteX124" fmla="*/ 1698356 w 14787902"/>
              <a:gd name="connsiteY124" fmla="*/ 1085823 h 2250653"/>
              <a:gd name="connsiteX125" fmla="*/ 2369629 w 14787902"/>
              <a:gd name="connsiteY125" fmla="*/ 355248 h 2250653"/>
              <a:gd name="connsiteX126" fmla="*/ 3297064 w 14787902"/>
              <a:gd name="connsiteY126" fmla="*/ 0 h 2250653"/>
              <a:gd name="connsiteX127" fmla="*/ 3553788 w 14787902"/>
              <a:gd name="connsiteY127" fmla="*/ 0 h 2250653"/>
              <a:gd name="connsiteX128" fmla="*/ 3553788 w 14787902"/>
              <a:gd name="connsiteY128" fmla="*/ 375141 h 2250653"/>
              <a:gd name="connsiteX129" fmla="*/ 3849920 w 14787902"/>
              <a:gd name="connsiteY129" fmla="*/ 375141 h 2250653"/>
              <a:gd name="connsiteX130" fmla="*/ 3849920 w 14787902"/>
              <a:gd name="connsiteY130" fmla="*/ 572563 h 2250653"/>
              <a:gd name="connsiteX131" fmla="*/ 3553788 w 14787902"/>
              <a:gd name="connsiteY131" fmla="*/ 572563 h 2250653"/>
              <a:gd name="connsiteX132" fmla="*/ 3553788 w 14787902"/>
              <a:gd name="connsiteY132" fmla="*/ 1401851 h 2250653"/>
              <a:gd name="connsiteX133" fmla="*/ 3711800 w 14787902"/>
              <a:gd name="connsiteY133" fmla="*/ 1618977 h 2250653"/>
              <a:gd name="connsiteX134" fmla="*/ 3849920 w 14787902"/>
              <a:gd name="connsiteY134" fmla="*/ 1579567 h 2250653"/>
              <a:gd name="connsiteX135" fmla="*/ 3849920 w 14787902"/>
              <a:gd name="connsiteY135" fmla="*/ 1776989 h 2250653"/>
              <a:gd name="connsiteX136" fmla="*/ 3691908 w 14787902"/>
              <a:gd name="connsiteY136" fmla="*/ 1816400 h 2250653"/>
              <a:gd name="connsiteX137" fmla="*/ 3297064 w 14787902"/>
              <a:gd name="connsiteY137" fmla="*/ 1421555 h 2250653"/>
              <a:gd name="connsiteX138" fmla="*/ 3297064 w 14787902"/>
              <a:gd name="connsiteY138" fmla="*/ 572563 h 2250653"/>
              <a:gd name="connsiteX139" fmla="*/ 3099642 w 14787902"/>
              <a:gd name="connsiteY139" fmla="*/ 572563 h 2250653"/>
              <a:gd name="connsiteX140" fmla="*/ 3099642 w 14787902"/>
              <a:gd name="connsiteY140" fmla="*/ 375141 h 2250653"/>
              <a:gd name="connsiteX141" fmla="*/ 3297064 w 14787902"/>
              <a:gd name="connsiteY141" fmla="*/ 375141 h 2250653"/>
              <a:gd name="connsiteX142" fmla="*/ 0 w 14787902"/>
              <a:gd name="connsiteY142" fmla="*/ 0 h 2250653"/>
              <a:gd name="connsiteX143" fmla="*/ 315839 w 14787902"/>
              <a:gd name="connsiteY143" fmla="*/ 0 h 2250653"/>
              <a:gd name="connsiteX144" fmla="*/ 1105528 w 14787902"/>
              <a:gd name="connsiteY144" fmla="*/ 1224132 h 2250653"/>
              <a:gd name="connsiteX145" fmla="*/ 1263540 w 14787902"/>
              <a:gd name="connsiteY145" fmla="*/ 1500561 h 2250653"/>
              <a:gd name="connsiteX146" fmla="*/ 1263540 w 14787902"/>
              <a:gd name="connsiteY146" fmla="*/ 0 h 2250653"/>
              <a:gd name="connsiteX147" fmla="*/ 1500372 w 14787902"/>
              <a:gd name="connsiteY147" fmla="*/ 0 h 2250653"/>
              <a:gd name="connsiteX148" fmla="*/ 1500372 w 14787902"/>
              <a:gd name="connsiteY148" fmla="*/ 1776989 h 2250653"/>
              <a:gd name="connsiteX149" fmla="*/ 1184534 w 14787902"/>
              <a:gd name="connsiteY149" fmla="*/ 1776989 h 2250653"/>
              <a:gd name="connsiteX150" fmla="*/ 394845 w 14787902"/>
              <a:gd name="connsiteY150" fmla="*/ 572563 h 2250653"/>
              <a:gd name="connsiteX151" fmla="*/ 256724 w 14787902"/>
              <a:gd name="connsiteY151" fmla="*/ 296135 h 2250653"/>
              <a:gd name="connsiteX152" fmla="*/ 237022 w 14787902"/>
              <a:gd name="connsiteY152" fmla="*/ 296135 h 2250653"/>
              <a:gd name="connsiteX153" fmla="*/ 256724 w 14787902"/>
              <a:gd name="connsiteY153" fmla="*/ 611972 h 2250653"/>
              <a:gd name="connsiteX154" fmla="*/ 256724 w 14787902"/>
              <a:gd name="connsiteY154" fmla="*/ 1776802 h 2250653"/>
              <a:gd name="connsiteX155" fmla="*/ 0 w 14787902"/>
              <a:gd name="connsiteY155" fmla="*/ 1776802 h 225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14787902" h="2250653">
                <a:moveTo>
                  <a:pt x="11589172" y="1086010"/>
                </a:moveTo>
                <a:cubicBezTo>
                  <a:pt x="11510166" y="1145312"/>
                  <a:pt x="11391750" y="1184722"/>
                  <a:pt x="11293040" y="1204426"/>
                </a:cubicBezTo>
                <a:cubicBezTo>
                  <a:pt x="11115322" y="1243835"/>
                  <a:pt x="10917900" y="1263728"/>
                  <a:pt x="10917900" y="1421553"/>
                </a:cubicBezTo>
                <a:cubicBezTo>
                  <a:pt x="10917900" y="1559674"/>
                  <a:pt x="11036316" y="1618975"/>
                  <a:pt x="11174624" y="1618975"/>
                </a:cubicBezTo>
                <a:cubicBezTo>
                  <a:pt x="11451052" y="1618975"/>
                  <a:pt x="11589172" y="1421553"/>
                  <a:pt x="11589172" y="1145124"/>
                </a:cubicBezTo>
                <a:close/>
                <a:moveTo>
                  <a:pt x="2369254" y="552857"/>
                </a:moveTo>
                <a:cubicBezTo>
                  <a:pt x="2152128" y="552857"/>
                  <a:pt x="1994114" y="690978"/>
                  <a:pt x="1954706" y="967408"/>
                </a:cubicBezTo>
                <a:lnTo>
                  <a:pt x="2764099" y="967408"/>
                </a:lnTo>
                <a:cubicBezTo>
                  <a:pt x="2744397" y="690978"/>
                  <a:pt x="2586381" y="552857"/>
                  <a:pt x="2369254" y="552857"/>
                </a:cubicBezTo>
                <a:close/>
                <a:moveTo>
                  <a:pt x="6120654" y="552670"/>
                </a:moveTo>
                <a:cubicBezTo>
                  <a:pt x="5844225" y="552670"/>
                  <a:pt x="5686211" y="750092"/>
                  <a:pt x="5686211" y="1085823"/>
                </a:cubicBezTo>
                <a:cubicBezTo>
                  <a:pt x="5686211" y="1401662"/>
                  <a:pt x="5844225" y="1618975"/>
                  <a:pt x="6120654" y="1618975"/>
                </a:cubicBezTo>
                <a:cubicBezTo>
                  <a:pt x="6377377" y="1618975"/>
                  <a:pt x="6535203" y="1401849"/>
                  <a:pt x="6535203" y="1085823"/>
                </a:cubicBezTo>
                <a:cubicBezTo>
                  <a:pt x="6535203" y="750092"/>
                  <a:pt x="6377191" y="552670"/>
                  <a:pt x="6120654" y="552670"/>
                </a:cubicBezTo>
                <a:close/>
                <a:moveTo>
                  <a:pt x="9891567" y="532964"/>
                </a:moveTo>
                <a:cubicBezTo>
                  <a:pt x="9634843" y="532964"/>
                  <a:pt x="9457125" y="789690"/>
                  <a:pt x="9457125" y="1085823"/>
                </a:cubicBezTo>
                <a:cubicBezTo>
                  <a:pt x="9457125" y="1381957"/>
                  <a:pt x="9634843" y="1618975"/>
                  <a:pt x="9891567" y="1618975"/>
                </a:cubicBezTo>
                <a:cubicBezTo>
                  <a:pt x="10128400" y="1618975"/>
                  <a:pt x="10286412" y="1401849"/>
                  <a:pt x="10286412" y="1066118"/>
                </a:cubicBezTo>
                <a:cubicBezTo>
                  <a:pt x="10286412" y="750280"/>
                  <a:pt x="10128400" y="532964"/>
                  <a:pt x="9891567" y="532964"/>
                </a:cubicBezTo>
                <a:close/>
                <a:moveTo>
                  <a:pt x="13445542" y="375139"/>
                </a:moveTo>
                <a:lnTo>
                  <a:pt x="13721972" y="375139"/>
                </a:lnTo>
                <a:lnTo>
                  <a:pt x="14057702" y="1303137"/>
                </a:lnTo>
                <a:cubicBezTo>
                  <a:pt x="14077406" y="1382145"/>
                  <a:pt x="14097110" y="1461151"/>
                  <a:pt x="14117004" y="1559861"/>
                </a:cubicBezTo>
                <a:lnTo>
                  <a:pt x="14136708" y="1559861"/>
                </a:lnTo>
                <a:cubicBezTo>
                  <a:pt x="14156412" y="1461151"/>
                  <a:pt x="14176118" y="1382145"/>
                  <a:pt x="14196010" y="1303137"/>
                </a:cubicBezTo>
                <a:lnTo>
                  <a:pt x="14531740" y="375139"/>
                </a:lnTo>
                <a:lnTo>
                  <a:pt x="14787902" y="375139"/>
                </a:lnTo>
                <a:lnTo>
                  <a:pt x="14274641" y="1737392"/>
                </a:lnTo>
                <a:cubicBezTo>
                  <a:pt x="14195635" y="1934814"/>
                  <a:pt x="14017917" y="2250653"/>
                  <a:pt x="13702079" y="2250653"/>
                </a:cubicBezTo>
                <a:cubicBezTo>
                  <a:pt x="13603369" y="2250653"/>
                  <a:pt x="13544065" y="2230947"/>
                  <a:pt x="13524361" y="2211243"/>
                </a:cubicBezTo>
                <a:lnTo>
                  <a:pt x="13524361" y="2013820"/>
                </a:lnTo>
                <a:cubicBezTo>
                  <a:pt x="13563771" y="2033525"/>
                  <a:pt x="13623073" y="2053231"/>
                  <a:pt x="13682374" y="2053231"/>
                </a:cubicBezTo>
                <a:cubicBezTo>
                  <a:pt x="13860093" y="2053231"/>
                  <a:pt x="13958803" y="1934814"/>
                  <a:pt x="14018104" y="1816398"/>
                </a:cubicBezTo>
                <a:close/>
                <a:moveTo>
                  <a:pt x="12872981" y="355435"/>
                </a:moveTo>
                <a:cubicBezTo>
                  <a:pt x="13149409" y="355435"/>
                  <a:pt x="13346832" y="552857"/>
                  <a:pt x="13346832" y="829286"/>
                </a:cubicBezTo>
                <a:lnTo>
                  <a:pt x="13346645" y="829286"/>
                </a:lnTo>
                <a:lnTo>
                  <a:pt x="13346645" y="1776989"/>
                </a:lnTo>
                <a:lnTo>
                  <a:pt x="13109812" y="1776989"/>
                </a:lnTo>
                <a:lnTo>
                  <a:pt x="13109812" y="888587"/>
                </a:lnTo>
                <a:cubicBezTo>
                  <a:pt x="13109812" y="671461"/>
                  <a:pt x="12991396" y="552857"/>
                  <a:pt x="12813678" y="552857"/>
                </a:cubicBezTo>
                <a:cubicBezTo>
                  <a:pt x="12576847" y="552857"/>
                  <a:pt x="12418833" y="730575"/>
                  <a:pt x="12418833" y="1066118"/>
                </a:cubicBezTo>
                <a:lnTo>
                  <a:pt x="12418833" y="1776802"/>
                </a:lnTo>
                <a:lnTo>
                  <a:pt x="12182002" y="1776802"/>
                </a:lnTo>
                <a:lnTo>
                  <a:pt x="12182002" y="375139"/>
                </a:lnTo>
                <a:lnTo>
                  <a:pt x="12418833" y="375139"/>
                </a:lnTo>
                <a:lnTo>
                  <a:pt x="12418833" y="710871"/>
                </a:lnTo>
                <a:cubicBezTo>
                  <a:pt x="12458243" y="474038"/>
                  <a:pt x="12655666" y="355435"/>
                  <a:pt x="12872981" y="355435"/>
                </a:cubicBezTo>
                <a:close/>
                <a:moveTo>
                  <a:pt x="11293040" y="355435"/>
                </a:moveTo>
                <a:cubicBezTo>
                  <a:pt x="11648474" y="355435"/>
                  <a:pt x="11845896" y="513449"/>
                  <a:pt x="11845896" y="829286"/>
                </a:cubicBezTo>
                <a:lnTo>
                  <a:pt x="11845896" y="1461151"/>
                </a:lnTo>
                <a:cubicBezTo>
                  <a:pt x="11845896" y="1599271"/>
                  <a:pt x="11905198" y="1619165"/>
                  <a:pt x="11944606" y="1619165"/>
                </a:cubicBezTo>
                <a:cubicBezTo>
                  <a:pt x="11984017" y="1619165"/>
                  <a:pt x="12023614" y="1599458"/>
                  <a:pt x="12063023" y="1599458"/>
                </a:cubicBezTo>
                <a:lnTo>
                  <a:pt x="12063212" y="1599271"/>
                </a:lnTo>
                <a:lnTo>
                  <a:pt x="12063212" y="1776989"/>
                </a:lnTo>
                <a:cubicBezTo>
                  <a:pt x="12003910" y="1796694"/>
                  <a:pt x="11944795" y="1796694"/>
                  <a:pt x="11885494" y="1796694"/>
                </a:cubicBezTo>
                <a:cubicBezTo>
                  <a:pt x="11688072" y="1796694"/>
                  <a:pt x="11609064" y="1678277"/>
                  <a:pt x="11609064" y="1520265"/>
                </a:cubicBezTo>
                <a:lnTo>
                  <a:pt x="11609064" y="1460963"/>
                </a:lnTo>
                <a:lnTo>
                  <a:pt x="11589359" y="1460963"/>
                </a:lnTo>
                <a:cubicBezTo>
                  <a:pt x="11530060" y="1678090"/>
                  <a:pt x="11352529" y="1816398"/>
                  <a:pt x="11115509" y="1816398"/>
                </a:cubicBezTo>
                <a:cubicBezTo>
                  <a:pt x="10878489" y="1816398"/>
                  <a:pt x="10681067" y="1697983"/>
                  <a:pt x="10681067" y="1441259"/>
                </a:cubicBezTo>
                <a:cubicBezTo>
                  <a:pt x="10681067" y="1105527"/>
                  <a:pt x="10977201" y="1066118"/>
                  <a:pt x="11253629" y="1026708"/>
                </a:cubicBezTo>
                <a:cubicBezTo>
                  <a:pt x="11470756" y="987300"/>
                  <a:pt x="11589359" y="947702"/>
                  <a:pt x="11589359" y="769984"/>
                </a:cubicBezTo>
                <a:cubicBezTo>
                  <a:pt x="11589359" y="651569"/>
                  <a:pt x="11510353" y="533153"/>
                  <a:pt x="11293227" y="533153"/>
                </a:cubicBezTo>
                <a:cubicBezTo>
                  <a:pt x="11076101" y="533153"/>
                  <a:pt x="10957497" y="631863"/>
                  <a:pt x="10957497" y="848992"/>
                </a:cubicBezTo>
                <a:lnTo>
                  <a:pt x="10700773" y="848992"/>
                </a:lnTo>
                <a:cubicBezTo>
                  <a:pt x="10720477" y="533153"/>
                  <a:pt x="10917900" y="355435"/>
                  <a:pt x="11293040" y="355435"/>
                </a:cubicBezTo>
                <a:close/>
                <a:moveTo>
                  <a:pt x="9950869" y="355435"/>
                </a:moveTo>
                <a:cubicBezTo>
                  <a:pt x="10306305" y="355435"/>
                  <a:pt x="10543136" y="651569"/>
                  <a:pt x="10543136" y="1066118"/>
                </a:cubicBezTo>
                <a:cubicBezTo>
                  <a:pt x="10543136" y="1500561"/>
                  <a:pt x="10286412" y="1816398"/>
                  <a:pt x="9950869" y="1816398"/>
                </a:cubicBezTo>
                <a:cubicBezTo>
                  <a:pt x="9733742" y="1816398"/>
                  <a:pt x="9536320" y="1697983"/>
                  <a:pt x="9477018" y="1460963"/>
                </a:cubicBezTo>
                <a:lnTo>
                  <a:pt x="9457314" y="1460963"/>
                </a:lnTo>
                <a:lnTo>
                  <a:pt x="9457314" y="2250653"/>
                </a:lnTo>
                <a:lnTo>
                  <a:pt x="9220482" y="2250653"/>
                </a:lnTo>
                <a:lnTo>
                  <a:pt x="9220482" y="375139"/>
                </a:lnTo>
                <a:lnTo>
                  <a:pt x="9457314" y="375139"/>
                </a:lnTo>
                <a:lnTo>
                  <a:pt x="9457314" y="710871"/>
                </a:lnTo>
                <a:lnTo>
                  <a:pt x="9477018" y="710871"/>
                </a:lnTo>
                <a:cubicBezTo>
                  <a:pt x="9536320" y="474038"/>
                  <a:pt x="9733742" y="355435"/>
                  <a:pt x="9950869" y="355435"/>
                </a:cubicBezTo>
                <a:close/>
                <a:moveTo>
                  <a:pt x="7660247" y="355435"/>
                </a:moveTo>
                <a:cubicBezTo>
                  <a:pt x="7857667" y="355435"/>
                  <a:pt x="8035385" y="473851"/>
                  <a:pt x="8094687" y="710871"/>
                </a:cubicBezTo>
                <a:cubicBezTo>
                  <a:pt x="8153988" y="454147"/>
                  <a:pt x="8351411" y="355435"/>
                  <a:pt x="8529128" y="355435"/>
                </a:cubicBezTo>
                <a:cubicBezTo>
                  <a:pt x="8785852" y="355435"/>
                  <a:pt x="9002979" y="533153"/>
                  <a:pt x="9002979" y="829286"/>
                </a:cubicBezTo>
                <a:lnTo>
                  <a:pt x="9002979" y="1776989"/>
                </a:lnTo>
                <a:lnTo>
                  <a:pt x="8746255" y="1776989"/>
                </a:lnTo>
                <a:lnTo>
                  <a:pt x="8746255" y="848992"/>
                </a:lnTo>
                <a:cubicBezTo>
                  <a:pt x="8746255" y="671274"/>
                  <a:pt x="8627841" y="552857"/>
                  <a:pt x="8469828" y="552857"/>
                </a:cubicBezTo>
                <a:cubicBezTo>
                  <a:pt x="8252701" y="552857"/>
                  <a:pt x="8114393" y="730575"/>
                  <a:pt x="8114393" y="1066118"/>
                </a:cubicBezTo>
                <a:lnTo>
                  <a:pt x="8114393" y="1776802"/>
                </a:lnTo>
                <a:lnTo>
                  <a:pt x="7857667" y="1776802"/>
                </a:lnTo>
                <a:lnTo>
                  <a:pt x="7857667" y="848803"/>
                </a:lnTo>
                <a:cubicBezTo>
                  <a:pt x="7857667" y="671084"/>
                  <a:pt x="7739253" y="552670"/>
                  <a:pt x="7581239" y="552670"/>
                </a:cubicBezTo>
                <a:cubicBezTo>
                  <a:pt x="7364113" y="552670"/>
                  <a:pt x="7206099" y="769797"/>
                  <a:pt x="7206099" y="1065931"/>
                </a:cubicBezTo>
                <a:lnTo>
                  <a:pt x="7206099" y="1776613"/>
                </a:lnTo>
                <a:lnTo>
                  <a:pt x="6969268" y="1776613"/>
                </a:lnTo>
                <a:lnTo>
                  <a:pt x="6969268" y="375139"/>
                </a:lnTo>
                <a:lnTo>
                  <a:pt x="7206099" y="375139"/>
                </a:lnTo>
                <a:lnTo>
                  <a:pt x="7206099" y="710871"/>
                </a:lnTo>
                <a:cubicBezTo>
                  <a:pt x="7265401" y="474038"/>
                  <a:pt x="7442931" y="355435"/>
                  <a:pt x="7660247" y="355435"/>
                </a:cubicBezTo>
                <a:close/>
                <a:moveTo>
                  <a:pt x="6120466" y="355248"/>
                </a:moveTo>
                <a:cubicBezTo>
                  <a:pt x="6554719" y="355248"/>
                  <a:pt x="6791739" y="651380"/>
                  <a:pt x="6791739" y="1085823"/>
                </a:cubicBezTo>
                <a:cubicBezTo>
                  <a:pt x="6791739" y="1520265"/>
                  <a:pt x="6535015" y="1816400"/>
                  <a:pt x="6120466" y="1816400"/>
                </a:cubicBezTo>
                <a:cubicBezTo>
                  <a:pt x="5705915" y="1816400"/>
                  <a:pt x="5429487" y="1520265"/>
                  <a:pt x="5429487" y="1085823"/>
                </a:cubicBezTo>
                <a:cubicBezTo>
                  <a:pt x="5429487" y="651380"/>
                  <a:pt x="5686211" y="355248"/>
                  <a:pt x="6120466" y="355248"/>
                </a:cubicBezTo>
                <a:close/>
                <a:moveTo>
                  <a:pt x="4639609" y="355248"/>
                </a:moveTo>
                <a:cubicBezTo>
                  <a:pt x="4995043" y="355248"/>
                  <a:pt x="5251580" y="572374"/>
                  <a:pt x="5271473" y="908106"/>
                </a:cubicBezTo>
                <a:lnTo>
                  <a:pt x="5014749" y="908106"/>
                </a:lnTo>
                <a:cubicBezTo>
                  <a:pt x="4995043" y="710682"/>
                  <a:pt x="4896333" y="552670"/>
                  <a:pt x="4639609" y="552670"/>
                </a:cubicBezTo>
                <a:cubicBezTo>
                  <a:pt x="4382885" y="552670"/>
                  <a:pt x="4205167" y="769797"/>
                  <a:pt x="4205167" y="1085823"/>
                </a:cubicBezTo>
                <a:cubicBezTo>
                  <a:pt x="4205167" y="1401849"/>
                  <a:pt x="4382885" y="1618975"/>
                  <a:pt x="4639609" y="1618975"/>
                </a:cubicBezTo>
                <a:cubicBezTo>
                  <a:pt x="4856736" y="1618975"/>
                  <a:pt x="4995043" y="1480857"/>
                  <a:pt x="5034454" y="1243837"/>
                </a:cubicBezTo>
                <a:lnTo>
                  <a:pt x="5271284" y="1243837"/>
                </a:lnTo>
                <a:cubicBezTo>
                  <a:pt x="5251580" y="1599271"/>
                  <a:pt x="4994856" y="1816400"/>
                  <a:pt x="4639422" y="1816400"/>
                </a:cubicBezTo>
                <a:cubicBezTo>
                  <a:pt x="4244576" y="1816400"/>
                  <a:pt x="3948443" y="1520265"/>
                  <a:pt x="3948443" y="1085823"/>
                </a:cubicBezTo>
                <a:lnTo>
                  <a:pt x="3948630" y="1085823"/>
                </a:lnTo>
                <a:cubicBezTo>
                  <a:pt x="3948630" y="651380"/>
                  <a:pt x="4225061" y="355248"/>
                  <a:pt x="4639609" y="355248"/>
                </a:cubicBezTo>
                <a:close/>
                <a:moveTo>
                  <a:pt x="2369629" y="355248"/>
                </a:moveTo>
                <a:cubicBezTo>
                  <a:pt x="2784179" y="355248"/>
                  <a:pt x="3021197" y="671086"/>
                  <a:pt x="3021197" y="1105529"/>
                </a:cubicBezTo>
                <a:lnTo>
                  <a:pt x="3021197" y="1144937"/>
                </a:lnTo>
                <a:lnTo>
                  <a:pt x="3020823" y="1145124"/>
                </a:lnTo>
                <a:lnTo>
                  <a:pt x="1954706" y="1145124"/>
                </a:lnTo>
                <a:cubicBezTo>
                  <a:pt x="1974412" y="1441259"/>
                  <a:pt x="2152128" y="1618975"/>
                  <a:pt x="2389146" y="1618975"/>
                </a:cubicBezTo>
                <a:cubicBezTo>
                  <a:pt x="2566864" y="1618975"/>
                  <a:pt x="2724876" y="1520265"/>
                  <a:pt x="2744582" y="1362251"/>
                </a:cubicBezTo>
                <a:lnTo>
                  <a:pt x="3001306" y="1362251"/>
                </a:lnTo>
                <a:cubicBezTo>
                  <a:pt x="2961896" y="1638682"/>
                  <a:pt x="2705172" y="1816400"/>
                  <a:pt x="2389335" y="1816400"/>
                </a:cubicBezTo>
                <a:cubicBezTo>
                  <a:pt x="1974784" y="1816400"/>
                  <a:pt x="1698356" y="1539969"/>
                  <a:pt x="1698356" y="1085823"/>
                </a:cubicBezTo>
                <a:cubicBezTo>
                  <a:pt x="1698356" y="671274"/>
                  <a:pt x="1955080" y="355248"/>
                  <a:pt x="2369629" y="355248"/>
                </a:cubicBezTo>
                <a:close/>
                <a:moveTo>
                  <a:pt x="3297064" y="0"/>
                </a:moveTo>
                <a:lnTo>
                  <a:pt x="3553788" y="0"/>
                </a:lnTo>
                <a:lnTo>
                  <a:pt x="3553788" y="375141"/>
                </a:lnTo>
                <a:lnTo>
                  <a:pt x="3849920" y="375141"/>
                </a:lnTo>
                <a:lnTo>
                  <a:pt x="3849920" y="572563"/>
                </a:lnTo>
                <a:lnTo>
                  <a:pt x="3553788" y="572563"/>
                </a:lnTo>
                <a:lnTo>
                  <a:pt x="3553788" y="1401851"/>
                </a:lnTo>
                <a:cubicBezTo>
                  <a:pt x="3553788" y="1559863"/>
                  <a:pt x="3613089" y="1618977"/>
                  <a:pt x="3711800" y="1618977"/>
                </a:cubicBezTo>
                <a:cubicBezTo>
                  <a:pt x="3771104" y="1618977"/>
                  <a:pt x="3810512" y="1599273"/>
                  <a:pt x="3849920" y="1579567"/>
                </a:cubicBezTo>
                <a:lnTo>
                  <a:pt x="3849920" y="1776989"/>
                </a:lnTo>
                <a:cubicBezTo>
                  <a:pt x="3810512" y="1796696"/>
                  <a:pt x="3751210" y="1816400"/>
                  <a:pt x="3691908" y="1816400"/>
                </a:cubicBezTo>
                <a:cubicBezTo>
                  <a:pt x="3455078" y="1816400"/>
                  <a:pt x="3297064" y="1697983"/>
                  <a:pt x="3297064" y="1421555"/>
                </a:cubicBezTo>
                <a:lnTo>
                  <a:pt x="3297064" y="572563"/>
                </a:lnTo>
                <a:lnTo>
                  <a:pt x="3099642" y="572563"/>
                </a:lnTo>
                <a:lnTo>
                  <a:pt x="3099642" y="375141"/>
                </a:lnTo>
                <a:lnTo>
                  <a:pt x="3297064" y="375141"/>
                </a:lnTo>
                <a:close/>
                <a:moveTo>
                  <a:pt x="0" y="0"/>
                </a:moveTo>
                <a:lnTo>
                  <a:pt x="315839" y="0"/>
                </a:lnTo>
                <a:lnTo>
                  <a:pt x="1105528" y="1224132"/>
                </a:lnTo>
                <a:cubicBezTo>
                  <a:pt x="1164830" y="1322843"/>
                  <a:pt x="1223944" y="1421555"/>
                  <a:pt x="1263540" y="1500561"/>
                </a:cubicBezTo>
                <a:lnTo>
                  <a:pt x="1263540" y="0"/>
                </a:lnTo>
                <a:lnTo>
                  <a:pt x="1500372" y="0"/>
                </a:lnTo>
                <a:lnTo>
                  <a:pt x="1500372" y="1776989"/>
                </a:lnTo>
                <a:lnTo>
                  <a:pt x="1184534" y="1776989"/>
                </a:lnTo>
                <a:lnTo>
                  <a:pt x="394845" y="572563"/>
                </a:lnTo>
                <a:cubicBezTo>
                  <a:pt x="335543" y="473851"/>
                  <a:pt x="276430" y="375141"/>
                  <a:pt x="256724" y="296135"/>
                </a:cubicBezTo>
                <a:lnTo>
                  <a:pt x="237022" y="296135"/>
                </a:lnTo>
                <a:cubicBezTo>
                  <a:pt x="256724" y="375141"/>
                  <a:pt x="256724" y="493557"/>
                  <a:pt x="256724" y="611972"/>
                </a:cubicBezTo>
                <a:lnTo>
                  <a:pt x="256724" y="1776802"/>
                </a:lnTo>
                <a:lnTo>
                  <a:pt x="0" y="17768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>
            <a:no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96D470-D4D1-210D-7665-C74903C53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4BAB8B75-C663-7641-4486-474A396CF1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solidFill>
            <a:schemeClr val="tx1">
              <a:lumMod val="85000"/>
            </a:schemeClr>
          </a:solidFill>
        </p:spPr>
        <p:txBody>
          <a:bodyPr lIns="0" tIns="3708000" anchor="t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altLang="zh-HK" dirty="0"/>
              <a:t>Click icon to add picture, then right click and select option Send to Back</a:t>
            </a:r>
          </a:p>
        </p:txBody>
      </p:sp>
    </p:spTree>
    <p:extLst>
      <p:ext uri="{BB962C8B-B14F-4D97-AF65-F5344CB8AC3E}">
        <p14:creationId xmlns:p14="http://schemas.microsoft.com/office/powerpoint/2010/main" val="7893021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050">
          <p15:clr>
            <a:srgbClr val="A4A3A4"/>
          </p15:clr>
        </p15:guide>
        <p15:guide id="2" orient="horz" pos="1168">
          <p15:clr>
            <a:srgbClr val="A4A3A4"/>
          </p15:clr>
        </p15:guide>
        <p15:guide id="3" orient="horz" pos="2101">
          <p15:clr>
            <a:srgbClr val="A4A3A4"/>
          </p15:clr>
        </p15:guide>
        <p15:guide id="4" orient="horz" pos="2218">
          <p15:clr>
            <a:srgbClr val="A4A3A4"/>
          </p15:clr>
        </p15:guide>
        <p15:guide id="5" orient="horz" pos="3151">
          <p15:clr>
            <a:srgbClr val="A4A3A4"/>
          </p15:clr>
        </p15:guide>
        <p15:guide id="6" orient="horz" pos="3269">
          <p15:clr>
            <a:srgbClr val="A4A3A4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front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uide">
            <a:extLst>
              <a:ext uri="{FF2B5EF4-FFF2-40B4-BE49-F238E27FC236}">
                <a16:creationId xmlns:a16="http://schemas.microsoft.com/office/drawing/2014/main" id="{41142E58-7393-F68B-7BE0-516A5528096D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2587316" y="-1"/>
            <a:ext cx="2605059" cy="4512011"/>
            <a:chOff x="12587316" y="-1"/>
            <a:chExt cx="2605059" cy="451201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2EAC2C7-807A-2E5F-50CE-2943BE94B6C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597199" y="524477"/>
              <a:ext cx="725714" cy="66421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54A843B-0FF1-5382-8E19-63E5959DC73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98400" y="-1"/>
              <a:ext cx="160300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How to insert picture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A30FC6F-19FB-9CDA-4A61-BDE7AD690AD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90859"/>
              <a:ext cx="239007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0" dirty="0">
                  <a:solidFill>
                    <a:schemeClr val="bg1"/>
                  </a:solidFill>
                </a:rPr>
                <a:t>Click on icon and select image 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D438341-2CC6-F8B8-578C-0EFBA4BF56C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 rotWithShape="1">
            <a:blip r:embed="rId3"/>
            <a:srcRect t="58157" r="3019" b="37657"/>
            <a:stretch/>
          </p:blipFill>
          <p:spPr>
            <a:xfrm>
              <a:off x="12597199" y="1988288"/>
              <a:ext cx="2559789" cy="279658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B0AFAEC-1715-B07F-FFEA-EC750818A54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97199" y="1381404"/>
              <a:ext cx="255978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 b="0" dirty="0">
                  <a:solidFill>
                    <a:schemeClr val="bg1"/>
                  </a:solidFill>
                </a:rPr>
                <a:t>Once you have inserted image, right click on it and select option </a:t>
              </a:r>
              <a:br>
                <a:rPr lang="en-GB" sz="1200" b="0" dirty="0">
                  <a:solidFill>
                    <a:schemeClr val="bg1"/>
                  </a:solidFill>
                </a:rPr>
              </a:br>
              <a:r>
                <a:rPr lang="en-GB" sz="1200" b="1" dirty="0">
                  <a:solidFill>
                    <a:schemeClr val="bg1"/>
                  </a:solidFill>
                </a:rPr>
                <a:t>Send to Back</a:t>
              </a:r>
              <a:endParaRPr lang="en-GB" sz="1200" b="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A77E08F-0E57-3332-70E0-389FDE443FB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656615"/>
              <a:ext cx="173444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How to change picture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8D36230-14BB-12EB-491B-64CAC5937A8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947475"/>
              <a:ext cx="2390078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 b="0" dirty="0">
                  <a:solidFill>
                    <a:schemeClr val="bg1"/>
                  </a:solidFill>
                </a:rPr>
                <a:t>Click on the frame of slide and select picture</a:t>
              </a:r>
              <a:br>
                <a:rPr lang="en-GB" sz="1200" b="0" dirty="0">
                  <a:solidFill>
                    <a:schemeClr val="bg1"/>
                  </a:solidFill>
                </a:rPr>
              </a:br>
              <a:br>
                <a:rPr lang="en-GB" sz="1200" b="0" dirty="0">
                  <a:solidFill>
                    <a:schemeClr val="bg1"/>
                  </a:solidFill>
                </a:rPr>
              </a:br>
              <a:r>
                <a:rPr lang="en-GB" sz="1200" b="0" dirty="0">
                  <a:solidFill>
                    <a:schemeClr val="bg1"/>
                  </a:solidFill>
                </a:rPr>
                <a:t>Once you have selected image right click on it and select option</a:t>
              </a:r>
              <a:br>
                <a:rPr lang="en-GB" sz="1200" b="0" dirty="0">
                  <a:solidFill>
                    <a:schemeClr val="bg1"/>
                  </a:solidFill>
                </a:rPr>
              </a:br>
              <a:r>
                <a:rPr lang="en-GB" sz="1200" b="1" dirty="0">
                  <a:solidFill>
                    <a:schemeClr val="bg1"/>
                  </a:solidFill>
                </a:rPr>
                <a:t>Change picture</a:t>
              </a:r>
              <a:endParaRPr lang="en-GB" sz="1200" b="0" dirty="0">
                <a:solidFill>
                  <a:schemeClr val="bg1"/>
                </a:solidFill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05430F7-467A-3D2B-3504-31AC0D9B91F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2595999" y="4158512"/>
              <a:ext cx="2596376" cy="353498"/>
            </a:xfrm>
            <a:prstGeom prst="rect">
              <a:avLst/>
            </a:prstGeom>
          </p:spPr>
        </p:pic>
      </p:grpSp>
      <p:sp>
        <p:nvSpPr>
          <p:cNvPr id="35" name="Grid - freeform">
            <a:extLst>
              <a:ext uri="{FF2B5EF4-FFF2-40B4-BE49-F238E27FC236}">
                <a16:creationId xmlns:a16="http://schemas.microsoft.com/office/drawing/2014/main" id="{2DDB9CE3-63AE-3A4C-9656-1872AEDC73F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0" y="2"/>
            <a:ext cx="12192000" cy="6857998"/>
          </a:xfrm>
          <a:custGeom>
            <a:avLst/>
            <a:gdLst>
              <a:gd name="connsiteX0" fmla="*/ 9193444 w 12192000"/>
              <a:gd name="connsiteY0" fmla="*/ 5192943 h 6857998"/>
              <a:gd name="connsiteX1" fmla="*/ 9193444 w 12192000"/>
              <a:gd name="connsiteY1" fmla="*/ 6668993 h 6857998"/>
              <a:gd name="connsiteX2" fmla="*/ 12001406 w 12192000"/>
              <a:gd name="connsiteY2" fmla="*/ 6668993 h 6857998"/>
              <a:gd name="connsiteX3" fmla="*/ 12001406 w 12192000"/>
              <a:gd name="connsiteY3" fmla="*/ 5192943 h 6857998"/>
              <a:gd name="connsiteX4" fmla="*/ 9006666 w 12192000"/>
              <a:gd name="connsiteY4" fmla="*/ 5192943 h 6857998"/>
              <a:gd name="connsiteX5" fmla="*/ 9006666 w 12192000"/>
              <a:gd name="connsiteY5" fmla="*/ 6668993 h 6857998"/>
              <a:gd name="connsiteX6" fmla="*/ 9186244 w 12192000"/>
              <a:gd name="connsiteY6" fmla="*/ 6668993 h 6857998"/>
              <a:gd name="connsiteX7" fmla="*/ 9186244 w 12192000"/>
              <a:gd name="connsiteY7" fmla="*/ 5192943 h 6857998"/>
              <a:gd name="connsiteX8" fmla="*/ 6191504 w 12192000"/>
              <a:gd name="connsiteY8" fmla="*/ 5192943 h 6857998"/>
              <a:gd name="connsiteX9" fmla="*/ 6191504 w 12192000"/>
              <a:gd name="connsiteY9" fmla="*/ 6668993 h 6857998"/>
              <a:gd name="connsiteX10" fmla="*/ 8999466 w 12192000"/>
              <a:gd name="connsiteY10" fmla="*/ 6668993 h 6857998"/>
              <a:gd name="connsiteX11" fmla="*/ 8999466 w 12192000"/>
              <a:gd name="connsiteY11" fmla="*/ 5192943 h 6857998"/>
              <a:gd name="connsiteX12" fmla="*/ 6006316 w 12192000"/>
              <a:gd name="connsiteY12" fmla="*/ 5192943 h 6857998"/>
              <a:gd name="connsiteX13" fmla="*/ 6006316 w 12192000"/>
              <a:gd name="connsiteY13" fmla="*/ 6668993 h 6857998"/>
              <a:gd name="connsiteX14" fmla="*/ 6184304 w 12192000"/>
              <a:gd name="connsiteY14" fmla="*/ 6668993 h 6857998"/>
              <a:gd name="connsiteX15" fmla="*/ 6184304 w 12192000"/>
              <a:gd name="connsiteY15" fmla="*/ 5192943 h 6857998"/>
              <a:gd name="connsiteX16" fmla="*/ 3191152 w 12192000"/>
              <a:gd name="connsiteY16" fmla="*/ 5192943 h 6857998"/>
              <a:gd name="connsiteX17" fmla="*/ 3191152 w 12192000"/>
              <a:gd name="connsiteY17" fmla="*/ 6668993 h 6857998"/>
              <a:gd name="connsiteX18" fmla="*/ 5999116 w 12192000"/>
              <a:gd name="connsiteY18" fmla="*/ 6668993 h 6857998"/>
              <a:gd name="connsiteX19" fmla="*/ 5999116 w 12192000"/>
              <a:gd name="connsiteY19" fmla="*/ 5192943 h 6857998"/>
              <a:gd name="connsiteX20" fmla="*/ 3004803 w 12192000"/>
              <a:gd name="connsiteY20" fmla="*/ 5192943 h 6857998"/>
              <a:gd name="connsiteX21" fmla="*/ 3004803 w 12192000"/>
              <a:gd name="connsiteY21" fmla="*/ 6668993 h 6857998"/>
              <a:gd name="connsiteX22" fmla="*/ 3183952 w 12192000"/>
              <a:gd name="connsiteY22" fmla="*/ 6668993 h 6857998"/>
              <a:gd name="connsiteX23" fmla="*/ 3183952 w 12192000"/>
              <a:gd name="connsiteY23" fmla="*/ 5192943 h 6857998"/>
              <a:gd name="connsiteX24" fmla="*/ 190221 w 12192000"/>
              <a:gd name="connsiteY24" fmla="*/ 5192943 h 6857998"/>
              <a:gd name="connsiteX25" fmla="*/ 190221 w 12192000"/>
              <a:gd name="connsiteY25" fmla="*/ 6668993 h 6857998"/>
              <a:gd name="connsiteX26" fmla="*/ 2997602 w 12192000"/>
              <a:gd name="connsiteY26" fmla="*/ 6668993 h 6857998"/>
              <a:gd name="connsiteX27" fmla="*/ 2997602 w 12192000"/>
              <a:gd name="connsiteY27" fmla="*/ 5192943 h 6857998"/>
              <a:gd name="connsiteX28" fmla="*/ 9193444 w 12192000"/>
              <a:gd name="connsiteY28" fmla="*/ 5006166 h 6857998"/>
              <a:gd name="connsiteX29" fmla="*/ 9193444 w 12192000"/>
              <a:gd name="connsiteY29" fmla="*/ 5185743 h 6857998"/>
              <a:gd name="connsiteX30" fmla="*/ 12001406 w 12192000"/>
              <a:gd name="connsiteY30" fmla="*/ 5185743 h 6857998"/>
              <a:gd name="connsiteX31" fmla="*/ 12001406 w 12192000"/>
              <a:gd name="connsiteY31" fmla="*/ 5006166 h 6857998"/>
              <a:gd name="connsiteX32" fmla="*/ 9006666 w 12192000"/>
              <a:gd name="connsiteY32" fmla="*/ 5006166 h 6857998"/>
              <a:gd name="connsiteX33" fmla="*/ 9006666 w 12192000"/>
              <a:gd name="connsiteY33" fmla="*/ 5185743 h 6857998"/>
              <a:gd name="connsiteX34" fmla="*/ 9186244 w 12192000"/>
              <a:gd name="connsiteY34" fmla="*/ 5185743 h 6857998"/>
              <a:gd name="connsiteX35" fmla="*/ 9186244 w 12192000"/>
              <a:gd name="connsiteY35" fmla="*/ 5006166 h 6857998"/>
              <a:gd name="connsiteX36" fmla="*/ 6191504 w 12192000"/>
              <a:gd name="connsiteY36" fmla="*/ 5006166 h 6857998"/>
              <a:gd name="connsiteX37" fmla="*/ 6191504 w 12192000"/>
              <a:gd name="connsiteY37" fmla="*/ 5185743 h 6857998"/>
              <a:gd name="connsiteX38" fmla="*/ 8999466 w 12192000"/>
              <a:gd name="connsiteY38" fmla="*/ 5185743 h 6857998"/>
              <a:gd name="connsiteX39" fmla="*/ 8999466 w 12192000"/>
              <a:gd name="connsiteY39" fmla="*/ 5006166 h 6857998"/>
              <a:gd name="connsiteX40" fmla="*/ 6006316 w 12192000"/>
              <a:gd name="connsiteY40" fmla="*/ 5006166 h 6857998"/>
              <a:gd name="connsiteX41" fmla="*/ 6006316 w 12192000"/>
              <a:gd name="connsiteY41" fmla="*/ 5185743 h 6857998"/>
              <a:gd name="connsiteX42" fmla="*/ 6184304 w 12192000"/>
              <a:gd name="connsiteY42" fmla="*/ 5185743 h 6857998"/>
              <a:gd name="connsiteX43" fmla="*/ 6184304 w 12192000"/>
              <a:gd name="connsiteY43" fmla="*/ 5006166 h 6857998"/>
              <a:gd name="connsiteX44" fmla="*/ 3191152 w 12192000"/>
              <a:gd name="connsiteY44" fmla="*/ 5006166 h 6857998"/>
              <a:gd name="connsiteX45" fmla="*/ 3191152 w 12192000"/>
              <a:gd name="connsiteY45" fmla="*/ 5185743 h 6857998"/>
              <a:gd name="connsiteX46" fmla="*/ 5999116 w 12192000"/>
              <a:gd name="connsiteY46" fmla="*/ 5185743 h 6857998"/>
              <a:gd name="connsiteX47" fmla="*/ 5999116 w 12192000"/>
              <a:gd name="connsiteY47" fmla="*/ 5006166 h 6857998"/>
              <a:gd name="connsiteX48" fmla="*/ 3004803 w 12192000"/>
              <a:gd name="connsiteY48" fmla="*/ 5006166 h 6857998"/>
              <a:gd name="connsiteX49" fmla="*/ 3004803 w 12192000"/>
              <a:gd name="connsiteY49" fmla="*/ 5185743 h 6857998"/>
              <a:gd name="connsiteX50" fmla="*/ 3183952 w 12192000"/>
              <a:gd name="connsiteY50" fmla="*/ 5185743 h 6857998"/>
              <a:gd name="connsiteX51" fmla="*/ 3183952 w 12192000"/>
              <a:gd name="connsiteY51" fmla="*/ 5006166 h 6857998"/>
              <a:gd name="connsiteX52" fmla="*/ 190221 w 12192000"/>
              <a:gd name="connsiteY52" fmla="*/ 5006166 h 6857998"/>
              <a:gd name="connsiteX53" fmla="*/ 190221 w 12192000"/>
              <a:gd name="connsiteY53" fmla="*/ 5185743 h 6857998"/>
              <a:gd name="connsiteX54" fmla="*/ 2997602 w 12192000"/>
              <a:gd name="connsiteY54" fmla="*/ 5185743 h 6857998"/>
              <a:gd name="connsiteX55" fmla="*/ 2997602 w 12192000"/>
              <a:gd name="connsiteY55" fmla="*/ 5006166 h 6857998"/>
              <a:gd name="connsiteX56" fmla="*/ 9193444 w 12192000"/>
              <a:gd name="connsiteY56" fmla="*/ 3524503 h 6857998"/>
              <a:gd name="connsiteX57" fmla="*/ 9193444 w 12192000"/>
              <a:gd name="connsiteY57" fmla="*/ 4998966 h 6857998"/>
              <a:gd name="connsiteX58" fmla="*/ 12001406 w 12192000"/>
              <a:gd name="connsiteY58" fmla="*/ 4998966 h 6857998"/>
              <a:gd name="connsiteX59" fmla="*/ 12001406 w 12192000"/>
              <a:gd name="connsiteY59" fmla="*/ 3524503 h 6857998"/>
              <a:gd name="connsiteX60" fmla="*/ 9006666 w 12192000"/>
              <a:gd name="connsiteY60" fmla="*/ 3524503 h 6857998"/>
              <a:gd name="connsiteX61" fmla="*/ 9006666 w 12192000"/>
              <a:gd name="connsiteY61" fmla="*/ 4998966 h 6857998"/>
              <a:gd name="connsiteX62" fmla="*/ 9186244 w 12192000"/>
              <a:gd name="connsiteY62" fmla="*/ 4998966 h 6857998"/>
              <a:gd name="connsiteX63" fmla="*/ 9186244 w 12192000"/>
              <a:gd name="connsiteY63" fmla="*/ 3524503 h 6857998"/>
              <a:gd name="connsiteX64" fmla="*/ 6191504 w 12192000"/>
              <a:gd name="connsiteY64" fmla="*/ 3524503 h 6857998"/>
              <a:gd name="connsiteX65" fmla="*/ 6191504 w 12192000"/>
              <a:gd name="connsiteY65" fmla="*/ 4998966 h 6857998"/>
              <a:gd name="connsiteX66" fmla="*/ 8999466 w 12192000"/>
              <a:gd name="connsiteY66" fmla="*/ 4998966 h 6857998"/>
              <a:gd name="connsiteX67" fmla="*/ 8999466 w 12192000"/>
              <a:gd name="connsiteY67" fmla="*/ 3524503 h 6857998"/>
              <a:gd name="connsiteX68" fmla="*/ 6006316 w 12192000"/>
              <a:gd name="connsiteY68" fmla="*/ 3524503 h 6857998"/>
              <a:gd name="connsiteX69" fmla="*/ 6006316 w 12192000"/>
              <a:gd name="connsiteY69" fmla="*/ 4998966 h 6857998"/>
              <a:gd name="connsiteX70" fmla="*/ 6184304 w 12192000"/>
              <a:gd name="connsiteY70" fmla="*/ 4998966 h 6857998"/>
              <a:gd name="connsiteX71" fmla="*/ 6184304 w 12192000"/>
              <a:gd name="connsiteY71" fmla="*/ 3524503 h 6857998"/>
              <a:gd name="connsiteX72" fmla="*/ 3191152 w 12192000"/>
              <a:gd name="connsiteY72" fmla="*/ 3524503 h 6857998"/>
              <a:gd name="connsiteX73" fmla="*/ 3191152 w 12192000"/>
              <a:gd name="connsiteY73" fmla="*/ 4998966 h 6857998"/>
              <a:gd name="connsiteX74" fmla="*/ 5999116 w 12192000"/>
              <a:gd name="connsiteY74" fmla="*/ 4998966 h 6857998"/>
              <a:gd name="connsiteX75" fmla="*/ 5999116 w 12192000"/>
              <a:gd name="connsiteY75" fmla="*/ 3524503 h 6857998"/>
              <a:gd name="connsiteX76" fmla="*/ 3004803 w 12192000"/>
              <a:gd name="connsiteY76" fmla="*/ 3524503 h 6857998"/>
              <a:gd name="connsiteX77" fmla="*/ 3004803 w 12192000"/>
              <a:gd name="connsiteY77" fmla="*/ 4998966 h 6857998"/>
              <a:gd name="connsiteX78" fmla="*/ 3183952 w 12192000"/>
              <a:gd name="connsiteY78" fmla="*/ 4998966 h 6857998"/>
              <a:gd name="connsiteX79" fmla="*/ 3183952 w 12192000"/>
              <a:gd name="connsiteY79" fmla="*/ 3524503 h 6857998"/>
              <a:gd name="connsiteX80" fmla="*/ 190221 w 12192000"/>
              <a:gd name="connsiteY80" fmla="*/ 3524503 h 6857998"/>
              <a:gd name="connsiteX81" fmla="*/ 190221 w 12192000"/>
              <a:gd name="connsiteY81" fmla="*/ 4998966 h 6857998"/>
              <a:gd name="connsiteX82" fmla="*/ 2997602 w 12192000"/>
              <a:gd name="connsiteY82" fmla="*/ 4998966 h 6857998"/>
              <a:gd name="connsiteX83" fmla="*/ 2997602 w 12192000"/>
              <a:gd name="connsiteY83" fmla="*/ 3524503 h 6857998"/>
              <a:gd name="connsiteX84" fmla="*/ 9193444 w 12192000"/>
              <a:gd name="connsiteY84" fmla="*/ 3339315 h 6857998"/>
              <a:gd name="connsiteX85" fmla="*/ 9193444 w 12192000"/>
              <a:gd name="connsiteY85" fmla="*/ 3517303 h 6857998"/>
              <a:gd name="connsiteX86" fmla="*/ 12001406 w 12192000"/>
              <a:gd name="connsiteY86" fmla="*/ 3517303 h 6857998"/>
              <a:gd name="connsiteX87" fmla="*/ 12001406 w 12192000"/>
              <a:gd name="connsiteY87" fmla="*/ 3339315 h 6857998"/>
              <a:gd name="connsiteX88" fmla="*/ 9006666 w 12192000"/>
              <a:gd name="connsiteY88" fmla="*/ 3339315 h 6857998"/>
              <a:gd name="connsiteX89" fmla="*/ 9006666 w 12192000"/>
              <a:gd name="connsiteY89" fmla="*/ 3517303 h 6857998"/>
              <a:gd name="connsiteX90" fmla="*/ 9186244 w 12192000"/>
              <a:gd name="connsiteY90" fmla="*/ 3517303 h 6857998"/>
              <a:gd name="connsiteX91" fmla="*/ 9186244 w 12192000"/>
              <a:gd name="connsiteY91" fmla="*/ 3339315 h 6857998"/>
              <a:gd name="connsiteX92" fmla="*/ 6191504 w 12192000"/>
              <a:gd name="connsiteY92" fmla="*/ 3339315 h 6857998"/>
              <a:gd name="connsiteX93" fmla="*/ 6191504 w 12192000"/>
              <a:gd name="connsiteY93" fmla="*/ 3517303 h 6857998"/>
              <a:gd name="connsiteX94" fmla="*/ 8999466 w 12192000"/>
              <a:gd name="connsiteY94" fmla="*/ 3517303 h 6857998"/>
              <a:gd name="connsiteX95" fmla="*/ 8999466 w 12192000"/>
              <a:gd name="connsiteY95" fmla="*/ 3339315 h 6857998"/>
              <a:gd name="connsiteX96" fmla="*/ 6006316 w 12192000"/>
              <a:gd name="connsiteY96" fmla="*/ 3339315 h 6857998"/>
              <a:gd name="connsiteX97" fmla="*/ 6006316 w 12192000"/>
              <a:gd name="connsiteY97" fmla="*/ 3517303 h 6857998"/>
              <a:gd name="connsiteX98" fmla="*/ 6184304 w 12192000"/>
              <a:gd name="connsiteY98" fmla="*/ 3517303 h 6857998"/>
              <a:gd name="connsiteX99" fmla="*/ 6184304 w 12192000"/>
              <a:gd name="connsiteY99" fmla="*/ 3339315 h 6857998"/>
              <a:gd name="connsiteX100" fmla="*/ 3191152 w 12192000"/>
              <a:gd name="connsiteY100" fmla="*/ 3339315 h 6857998"/>
              <a:gd name="connsiteX101" fmla="*/ 3191152 w 12192000"/>
              <a:gd name="connsiteY101" fmla="*/ 3517303 h 6857998"/>
              <a:gd name="connsiteX102" fmla="*/ 5999116 w 12192000"/>
              <a:gd name="connsiteY102" fmla="*/ 3517303 h 6857998"/>
              <a:gd name="connsiteX103" fmla="*/ 5999116 w 12192000"/>
              <a:gd name="connsiteY103" fmla="*/ 3339315 h 6857998"/>
              <a:gd name="connsiteX104" fmla="*/ 3004803 w 12192000"/>
              <a:gd name="connsiteY104" fmla="*/ 3339315 h 6857998"/>
              <a:gd name="connsiteX105" fmla="*/ 3004803 w 12192000"/>
              <a:gd name="connsiteY105" fmla="*/ 3517303 h 6857998"/>
              <a:gd name="connsiteX106" fmla="*/ 3183952 w 12192000"/>
              <a:gd name="connsiteY106" fmla="*/ 3517303 h 6857998"/>
              <a:gd name="connsiteX107" fmla="*/ 3183952 w 12192000"/>
              <a:gd name="connsiteY107" fmla="*/ 3339315 h 6857998"/>
              <a:gd name="connsiteX108" fmla="*/ 190221 w 12192000"/>
              <a:gd name="connsiteY108" fmla="*/ 3339315 h 6857998"/>
              <a:gd name="connsiteX109" fmla="*/ 190221 w 12192000"/>
              <a:gd name="connsiteY109" fmla="*/ 3517303 h 6857998"/>
              <a:gd name="connsiteX110" fmla="*/ 2997602 w 12192000"/>
              <a:gd name="connsiteY110" fmla="*/ 3517303 h 6857998"/>
              <a:gd name="connsiteX111" fmla="*/ 2997602 w 12192000"/>
              <a:gd name="connsiteY111" fmla="*/ 3339315 h 6857998"/>
              <a:gd name="connsiteX112" fmla="*/ 9193444 w 12192000"/>
              <a:gd name="connsiteY112" fmla="*/ 1859240 h 6857998"/>
              <a:gd name="connsiteX113" fmla="*/ 9193444 w 12192000"/>
              <a:gd name="connsiteY113" fmla="*/ 3332115 h 6857998"/>
              <a:gd name="connsiteX114" fmla="*/ 12001406 w 12192000"/>
              <a:gd name="connsiteY114" fmla="*/ 3332115 h 6857998"/>
              <a:gd name="connsiteX115" fmla="*/ 12001406 w 12192000"/>
              <a:gd name="connsiteY115" fmla="*/ 1859240 h 6857998"/>
              <a:gd name="connsiteX116" fmla="*/ 9006666 w 12192000"/>
              <a:gd name="connsiteY116" fmla="*/ 1859240 h 6857998"/>
              <a:gd name="connsiteX117" fmla="*/ 9006666 w 12192000"/>
              <a:gd name="connsiteY117" fmla="*/ 3332115 h 6857998"/>
              <a:gd name="connsiteX118" fmla="*/ 9186244 w 12192000"/>
              <a:gd name="connsiteY118" fmla="*/ 3332115 h 6857998"/>
              <a:gd name="connsiteX119" fmla="*/ 9186244 w 12192000"/>
              <a:gd name="connsiteY119" fmla="*/ 1859240 h 6857998"/>
              <a:gd name="connsiteX120" fmla="*/ 6191504 w 12192000"/>
              <a:gd name="connsiteY120" fmla="*/ 1859240 h 6857998"/>
              <a:gd name="connsiteX121" fmla="*/ 6191504 w 12192000"/>
              <a:gd name="connsiteY121" fmla="*/ 3332115 h 6857998"/>
              <a:gd name="connsiteX122" fmla="*/ 8999466 w 12192000"/>
              <a:gd name="connsiteY122" fmla="*/ 3332115 h 6857998"/>
              <a:gd name="connsiteX123" fmla="*/ 8999466 w 12192000"/>
              <a:gd name="connsiteY123" fmla="*/ 1859240 h 6857998"/>
              <a:gd name="connsiteX124" fmla="*/ 6006316 w 12192000"/>
              <a:gd name="connsiteY124" fmla="*/ 1859240 h 6857998"/>
              <a:gd name="connsiteX125" fmla="*/ 6006316 w 12192000"/>
              <a:gd name="connsiteY125" fmla="*/ 3332115 h 6857998"/>
              <a:gd name="connsiteX126" fmla="*/ 6184304 w 12192000"/>
              <a:gd name="connsiteY126" fmla="*/ 3332115 h 6857998"/>
              <a:gd name="connsiteX127" fmla="*/ 6184304 w 12192000"/>
              <a:gd name="connsiteY127" fmla="*/ 1859240 h 6857998"/>
              <a:gd name="connsiteX128" fmla="*/ 3191152 w 12192000"/>
              <a:gd name="connsiteY128" fmla="*/ 1859240 h 6857998"/>
              <a:gd name="connsiteX129" fmla="*/ 3191152 w 12192000"/>
              <a:gd name="connsiteY129" fmla="*/ 3332115 h 6857998"/>
              <a:gd name="connsiteX130" fmla="*/ 5999116 w 12192000"/>
              <a:gd name="connsiteY130" fmla="*/ 3332115 h 6857998"/>
              <a:gd name="connsiteX131" fmla="*/ 5999116 w 12192000"/>
              <a:gd name="connsiteY131" fmla="*/ 1859240 h 6857998"/>
              <a:gd name="connsiteX132" fmla="*/ 3004803 w 12192000"/>
              <a:gd name="connsiteY132" fmla="*/ 1859240 h 6857998"/>
              <a:gd name="connsiteX133" fmla="*/ 3004803 w 12192000"/>
              <a:gd name="connsiteY133" fmla="*/ 3332115 h 6857998"/>
              <a:gd name="connsiteX134" fmla="*/ 3183952 w 12192000"/>
              <a:gd name="connsiteY134" fmla="*/ 3332115 h 6857998"/>
              <a:gd name="connsiteX135" fmla="*/ 3183952 w 12192000"/>
              <a:gd name="connsiteY135" fmla="*/ 1859240 h 6857998"/>
              <a:gd name="connsiteX136" fmla="*/ 190221 w 12192000"/>
              <a:gd name="connsiteY136" fmla="*/ 1859240 h 6857998"/>
              <a:gd name="connsiteX137" fmla="*/ 190221 w 12192000"/>
              <a:gd name="connsiteY137" fmla="*/ 3332115 h 6857998"/>
              <a:gd name="connsiteX138" fmla="*/ 2997602 w 12192000"/>
              <a:gd name="connsiteY138" fmla="*/ 3332115 h 6857998"/>
              <a:gd name="connsiteX139" fmla="*/ 2997602 w 12192000"/>
              <a:gd name="connsiteY139" fmla="*/ 1859240 h 6857998"/>
              <a:gd name="connsiteX140" fmla="*/ 9193444 w 12192000"/>
              <a:gd name="connsiteY140" fmla="*/ 1671302 h 6857998"/>
              <a:gd name="connsiteX141" fmla="*/ 9193444 w 12192000"/>
              <a:gd name="connsiteY141" fmla="*/ 1852040 h 6857998"/>
              <a:gd name="connsiteX142" fmla="*/ 12001406 w 12192000"/>
              <a:gd name="connsiteY142" fmla="*/ 1852040 h 6857998"/>
              <a:gd name="connsiteX143" fmla="*/ 12001406 w 12192000"/>
              <a:gd name="connsiteY143" fmla="*/ 1671302 h 6857998"/>
              <a:gd name="connsiteX144" fmla="*/ 9006666 w 12192000"/>
              <a:gd name="connsiteY144" fmla="*/ 1671302 h 6857998"/>
              <a:gd name="connsiteX145" fmla="*/ 9006666 w 12192000"/>
              <a:gd name="connsiteY145" fmla="*/ 1852040 h 6857998"/>
              <a:gd name="connsiteX146" fmla="*/ 9186244 w 12192000"/>
              <a:gd name="connsiteY146" fmla="*/ 1852040 h 6857998"/>
              <a:gd name="connsiteX147" fmla="*/ 9186244 w 12192000"/>
              <a:gd name="connsiteY147" fmla="*/ 1671302 h 6857998"/>
              <a:gd name="connsiteX148" fmla="*/ 6191504 w 12192000"/>
              <a:gd name="connsiteY148" fmla="*/ 1671302 h 6857998"/>
              <a:gd name="connsiteX149" fmla="*/ 6191504 w 12192000"/>
              <a:gd name="connsiteY149" fmla="*/ 1852040 h 6857998"/>
              <a:gd name="connsiteX150" fmla="*/ 8999466 w 12192000"/>
              <a:gd name="connsiteY150" fmla="*/ 1852040 h 6857998"/>
              <a:gd name="connsiteX151" fmla="*/ 8999466 w 12192000"/>
              <a:gd name="connsiteY151" fmla="*/ 1671302 h 6857998"/>
              <a:gd name="connsiteX152" fmla="*/ 6006316 w 12192000"/>
              <a:gd name="connsiteY152" fmla="*/ 1671302 h 6857998"/>
              <a:gd name="connsiteX153" fmla="*/ 6006316 w 12192000"/>
              <a:gd name="connsiteY153" fmla="*/ 1852040 h 6857998"/>
              <a:gd name="connsiteX154" fmla="*/ 6184304 w 12192000"/>
              <a:gd name="connsiteY154" fmla="*/ 1852040 h 6857998"/>
              <a:gd name="connsiteX155" fmla="*/ 6184304 w 12192000"/>
              <a:gd name="connsiteY155" fmla="*/ 1671302 h 6857998"/>
              <a:gd name="connsiteX156" fmla="*/ 3191152 w 12192000"/>
              <a:gd name="connsiteY156" fmla="*/ 1671302 h 6857998"/>
              <a:gd name="connsiteX157" fmla="*/ 3191152 w 12192000"/>
              <a:gd name="connsiteY157" fmla="*/ 1852040 h 6857998"/>
              <a:gd name="connsiteX158" fmla="*/ 5999116 w 12192000"/>
              <a:gd name="connsiteY158" fmla="*/ 1852040 h 6857998"/>
              <a:gd name="connsiteX159" fmla="*/ 5999116 w 12192000"/>
              <a:gd name="connsiteY159" fmla="*/ 1671302 h 6857998"/>
              <a:gd name="connsiteX160" fmla="*/ 3004803 w 12192000"/>
              <a:gd name="connsiteY160" fmla="*/ 1671302 h 6857998"/>
              <a:gd name="connsiteX161" fmla="*/ 3004803 w 12192000"/>
              <a:gd name="connsiteY161" fmla="*/ 1852040 h 6857998"/>
              <a:gd name="connsiteX162" fmla="*/ 3183952 w 12192000"/>
              <a:gd name="connsiteY162" fmla="*/ 1852040 h 6857998"/>
              <a:gd name="connsiteX163" fmla="*/ 3183952 w 12192000"/>
              <a:gd name="connsiteY163" fmla="*/ 1671302 h 6857998"/>
              <a:gd name="connsiteX164" fmla="*/ 190221 w 12192000"/>
              <a:gd name="connsiteY164" fmla="*/ 1671302 h 6857998"/>
              <a:gd name="connsiteX165" fmla="*/ 190221 w 12192000"/>
              <a:gd name="connsiteY165" fmla="*/ 1852040 h 6857998"/>
              <a:gd name="connsiteX166" fmla="*/ 2997602 w 12192000"/>
              <a:gd name="connsiteY166" fmla="*/ 1852040 h 6857998"/>
              <a:gd name="connsiteX167" fmla="*/ 2997602 w 12192000"/>
              <a:gd name="connsiteY167" fmla="*/ 1671302 h 6857998"/>
              <a:gd name="connsiteX168" fmla="*/ 9193444 w 12192000"/>
              <a:gd name="connsiteY168" fmla="*/ 190219 h 6857998"/>
              <a:gd name="connsiteX169" fmla="*/ 9193444 w 12192000"/>
              <a:gd name="connsiteY169" fmla="*/ 1664102 h 6857998"/>
              <a:gd name="connsiteX170" fmla="*/ 12001406 w 12192000"/>
              <a:gd name="connsiteY170" fmla="*/ 1664102 h 6857998"/>
              <a:gd name="connsiteX171" fmla="*/ 12001406 w 12192000"/>
              <a:gd name="connsiteY171" fmla="*/ 190219 h 6857998"/>
              <a:gd name="connsiteX172" fmla="*/ 9006666 w 12192000"/>
              <a:gd name="connsiteY172" fmla="*/ 190219 h 6857998"/>
              <a:gd name="connsiteX173" fmla="*/ 9006666 w 12192000"/>
              <a:gd name="connsiteY173" fmla="*/ 1664102 h 6857998"/>
              <a:gd name="connsiteX174" fmla="*/ 9186244 w 12192000"/>
              <a:gd name="connsiteY174" fmla="*/ 1664102 h 6857998"/>
              <a:gd name="connsiteX175" fmla="*/ 9186244 w 12192000"/>
              <a:gd name="connsiteY175" fmla="*/ 190219 h 6857998"/>
              <a:gd name="connsiteX176" fmla="*/ 6191504 w 12192000"/>
              <a:gd name="connsiteY176" fmla="*/ 190219 h 6857998"/>
              <a:gd name="connsiteX177" fmla="*/ 6191504 w 12192000"/>
              <a:gd name="connsiteY177" fmla="*/ 1664102 h 6857998"/>
              <a:gd name="connsiteX178" fmla="*/ 8999466 w 12192000"/>
              <a:gd name="connsiteY178" fmla="*/ 1664102 h 6857998"/>
              <a:gd name="connsiteX179" fmla="*/ 8999466 w 12192000"/>
              <a:gd name="connsiteY179" fmla="*/ 190219 h 6857998"/>
              <a:gd name="connsiteX180" fmla="*/ 6006316 w 12192000"/>
              <a:gd name="connsiteY180" fmla="*/ 190219 h 6857998"/>
              <a:gd name="connsiteX181" fmla="*/ 6006316 w 12192000"/>
              <a:gd name="connsiteY181" fmla="*/ 1664102 h 6857998"/>
              <a:gd name="connsiteX182" fmla="*/ 6184304 w 12192000"/>
              <a:gd name="connsiteY182" fmla="*/ 1664102 h 6857998"/>
              <a:gd name="connsiteX183" fmla="*/ 6184304 w 12192000"/>
              <a:gd name="connsiteY183" fmla="*/ 190219 h 6857998"/>
              <a:gd name="connsiteX184" fmla="*/ 3191152 w 12192000"/>
              <a:gd name="connsiteY184" fmla="*/ 190219 h 6857998"/>
              <a:gd name="connsiteX185" fmla="*/ 3191152 w 12192000"/>
              <a:gd name="connsiteY185" fmla="*/ 1664102 h 6857998"/>
              <a:gd name="connsiteX186" fmla="*/ 5999116 w 12192000"/>
              <a:gd name="connsiteY186" fmla="*/ 1664102 h 6857998"/>
              <a:gd name="connsiteX187" fmla="*/ 5999116 w 12192000"/>
              <a:gd name="connsiteY187" fmla="*/ 190219 h 6857998"/>
              <a:gd name="connsiteX188" fmla="*/ 3004803 w 12192000"/>
              <a:gd name="connsiteY188" fmla="*/ 190219 h 6857998"/>
              <a:gd name="connsiteX189" fmla="*/ 3004803 w 12192000"/>
              <a:gd name="connsiteY189" fmla="*/ 1664102 h 6857998"/>
              <a:gd name="connsiteX190" fmla="*/ 3183952 w 12192000"/>
              <a:gd name="connsiteY190" fmla="*/ 1664102 h 6857998"/>
              <a:gd name="connsiteX191" fmla="*/ 3183952 w 12192000"/>
              <a:gd name="connsiteY191" fmla="*/ 190219 h 6857998"/>
              <a:gd name="connsiteX192" fmla="*/ 190221 w 12192000"/>
              <a:gd name="connsiteY192" fmla="*/ 190219 h 6857998"/>
              <a:gd name="connsiteX193" fmla="*/ 190221 w 12192000"/>
              <a:gd name="connsiteY193" fmla="*/ 1664102 h 6857998"/>
              <a:gd name="connsiteX194" fmla="*/ 2997602 w 12192000"/>
              <a:gd name="connsiteY194" fmla="*/ 1664102 h 6857998"/>
              <a:gd name="connsiteX195" fmla="*/ 2997602 w 12192000"/>
              <a:gd name="connsiteY195" fmla="*/ 190219 h 6857998"/>
              <a:gd name="connsiteX196" fmla="*/ 183021 w 12192000"/>
              <a:gd name="connsiteY196" fmla="*/ 0 h 6857998"/>
              <a:gd name="connsiteX197" fmla="*/ 190221 w 12192000"/>
              <a:gd name="connsiteY197" fmla="*/ 0 h 6857998"/>
              <a:gd name="connsiteX198" fmla="*/ 190221 w 12192000"/>
              <a:gd name="connsiteY198" fmla="*/ 183019 h 6857998"/>
              <a:gd name="connsiteX199" fmla="*/ 2997602 w 12192000"/>
              <a:gd name="connsiteY199" fmla="*/ 183019 h 6857998"/>
              <a:gd name="connsiteX200" fmla="*/ 2997602 w 12192000"/>
              <a:gd name="connsiteY200" fmla="*/ 0 h 6857998"/>
              <a:gd name="connsiteX201" fmla="*/ 3004803 w 12192000"/>
              <a:gd name="connsiteY201" fmla="*/ 0 h 6857998"/>
              <a:gd name="connsiteX202" fmla="*/ 3004803 w 12192000"/>
              <a:gd name="connsiteY202" fmla="*/ 183019 h 6857998"/>
              <a:gd name="connsiteX203" fmla="*/ 3183952 w 12192000"/>
              <a:gd name="connsiteY203" fmla="*/ 183019 h 6857998"/>
              <a:gd name="connsiteX204" fmla="*/ 3183952 w 12192000"/>
              <a:gd name="connsiteY204" fmla="*/ 0 h 6857998"/>
              <a:gd name="connsiteX205" fmla="*/ 3191152 w 12192000"/>
              <a:gd name="connsiteY205" fmla="*/ 0 h 6857998"/>
              <a:gd name="connsiteX206" fmla="*/ 3191152 w 12192000"/>
              <a:gd name="connsiteY206" fmla="*/ 183019 h 6857998"/>
              <a:gd name="connsiteX207" fmla="*/ 5999116 w 12192000"/>
              <a:gd name="connsiteY207" fmla="*/ 183019 h 6857998"/>
              <a:gd name="connsiteX208" fmla="*/ 5999116 w 12192000"/>
              <a:gd name="connsiteY208" fmla="*/ 0 h 6857998"/>
              <a:gd name="connsiteX209" fmla="*/ 6006316 w 12192000"/>
              <a:gd name="connsiteY209" fmla="*/ 0 h 6857998"/>
              <a:gd name="connsiteX210" fmla="*/ 6006316 w 12192000"/>
              <a:gd name="connsiteY210" fmla="*/ 183019 h 6857998"/>
              <a:gd name="connsiteX211" fmla="*/ 6184304 w 12192000"/>
              <a:gd name="connsiteY211" fmla="*/ 183019 h 6857998"/>
              <a:gd name="connsiteX212" fmla="*/ 6184304 w 12192000"/>
              <a:gd name="connsiteY212" fmla="*/ 0 h 6857998"/>
              <a:gd name="connsiteX213" fmla="*/ 6191504 w 12192000"/>
              <a:gd name="connsiteY213" fmla="*/ 0 h 6857998"/>
              <a:gd name="connsiteX214" fmla="*/ 6191504 w 12192000"/>
              <a:gd name="connsiteY214" fmla="*/ 183019 h 6857998"/>
              <a:gd name="connsiteX215" fmla="*/ 8999466 w 12192000"/>
              <a:gd name="connsiteY215" fmla="*/ 183019 h 6857998"/>
              <a:gd name="connsiteX216" fmla="*/ 8999466 w 12192000"/>
              <a:gd name="connsiteY216" fmla="*/ 0 h 6857998"/>
              <a:gd name="connsiteX217" fmla="*/ 9006666 w 12192000"/>
              <a:gd name="connsiteY217" fmla="*/ 0 h 6857998"/>
              <a:gd name="connsiteX218" fmla="*/ 9006666 w 12192000"/>
              <a:gd name="connsiteY218" fmla="*/ 183019 h 6857998"/>
              <a:gd name="connsiteX219" fmla="*/ 9186244 w 12192000"/>
              <a:gd name="connsiteY219" fmla="*/ 183019 h 6857998"/>
              <a:gd name="connsiteX220" fmla="*/ 9186244 w 12192000"/>
              <a:gd name="connsiteY220" fmla="*/ 1 h 6857998"/>
              <a:gd name="connsiteX221" fmla="*/ 9193444 w 12192000"/>
              <a:gd name="connsiteY221" fmla="*/ 1 h 6857998"/>
              <a:gd name="connsiteX222" fmla="*/ 9193444 w 12192000"/>
              <a:gd name="connsiteY222" fmla="*/ 183019 h 6857998"/>
              <a:gd name="connsiteX223" fmla="*/ 12001406 w 12192000"/>
              <a:gd name="connsiteY223" fmla="*/ 183019 h 6857998"/>
              <a:gd name="connsiteX224" fmla="*/ 12001406 w 12192000"/>
              <a:gd name="connsiteY224" fmla="*/ 1 h 6857998"/>
              <a:gd name="connsiteX225" fmla="*/ 12008606 w 12192000"/>
              <a:gd name="connsiteY225" fmla="*/ 1 h 6857998"/>
              <a:gd name="connsiteX226" fmla="*/ 12008606 w 12192000"/>
              <a:gd name="connsiteY226" fmla="*/ 183019 h 6857998"/>
              <a:gd name="connsiteX227" fmla="*/ 12192000 w 12192000"/>
              <a:gd name="connsiteY227" fmla="*/ 183019 h 6857998"/>
              <a:gd name="connsiteX228" fmla="*/ 12192000 w 12192000"/>
              <a:gd name="connsiteY228" fmla="*/ 190219 h 6857998"/>
              <a:gd name="connsiteX229" fmla="*/ 12008606 w 12192000"/>
              <a:gd name="connsiteY229" fmla="*/ 190219 h 6857998"/>
              <a:gd name="connsiteX230" fmla="*/ 12008606 w 12192000"/>
              <a:gd name="connsiteY230" fmla="*/ 1664102 h 6857998"/>
              <a:gd name="connsiteX231" fmla="*/ 12192000 w 12192000"/>
              <a:gd name="connsiteY231" fmla="*/ 1664102 h 6857998"/>
              <a:gd name="connsiteX232" fmla="*/ 12192000 w 12192000"/>
              <a:gd name="connsiteY232" fmla="*/ 1671302 h 6857998"/>
              <a:gd name="connsiteX233" fmla="*/ 12008606 w 12192000"/>
              <a:gd name="connsiteY233" fmla="*/ 1671302 h 6857998"/>
              <a:gd name="connsiteX234" fmla="*/ 12008606 w 12192000"/>
              <a:gd name="connsiteY234" fmla="*/ 1852040 h 6857998"/>
              <a:gd name="connsiteX235" fmla="*/ 12192000 w 12192000"/>
              <a:gd name="connsiteY235" fmla="*/ 1852040 h 6857998"/>
              <a:gd name="connsiteX236" fmla="*/ 12192000 w 12192000"/>
              <a:gd name="connsiteY236" fmla="*/ 1859240 h 6857998"/>
              <a:gd name="connsiteX237" fmla="*/ 12008606 w 12192000"/>
              <a:gd name="connsiteY237" fmla="*/ 1859240 h 6857998"/>
              <a:gd name="connsiteX238" fmla="*/ 12008606 w 12192000"/>
              <a:gd name="connsiteY238" fmla="*/ 3332115 h 6857998"/>
              <a:gd name="connsiteX239" fmla="*/ 12192000 w 12192000"/>
              <a:gd name="connsiteY239" fmla="*/ 3332115 h 6857998"/>
              <a:gd name="connsiteX240" fmla="*/ 12192000 w 12192000"/>
              <a:gd name="connsiteY240" fmla="*/ 3339315 h 6857998"/>
              <a:gd name="connsiteX241" fmla="*/ 12008606 w 12192000"/>
              <a:gd name="connsiteY241" fmla="*/ 3339315 h 6857998"/>
              <a:gd name="connsiteX242" fmla="*/ 12008606 w 12192000"/>
              <a:gd name="connsiteY242" fmla="*/ 3517303 h 6857998"/>
              <a:gd name="connsiteX243" fmla="*/ 12192000 w 12192000"/>
              <a:gd name="connsiteY243" fmla="*/ 3517303 h 6857998"/>
              <a:gd name="connsiteX244" fmla="*/ 12192000 w 12192000"/>
              <a:gd name="connsiteY244" fmla="*/ 3524503 h 6857998"/>
              <a:gd name="connsiteX245" fmla="*/ 12008606 w 12192000"/>
              <a:gd name="connsiteY245" fmla="*/ 3524503 h 6857998"/>
              <a:gd name="connsiteX246" fmla="*/ 12008606 w 12192000"/>
              <a:gd name="connsiteY246" fmla="*/ 4998966 h 6857998"/>
              <a:gd name="connsiteX247" fmla="*/ 12192000 w 12192000"/>
              <a:gd name="connsiteY247" fmla="*/ 4998966 h 6857998"/>
              <a:gd name="connsiteX248" fmla="*/ 12192000 w 12192000"/>
              <a:gd name="connsiteY248" fmla="*/ 5006166 h 6857998"/>
              <a:gd name="connsiteX249" fmla="*/ 12008606 w 12192000"/>
              <a:gd name="connsiteY249" fmla="*/ 5006166 h 6857998"/>
              <a:gd name="connsiteX250" fmla="*/ 12008606 w 12192000"/>
              <a:gd name="connsiteY250" fmla="*/ 5185743 h 6857998"/>
              <a:gd name="connsiteX251" fmla="*/ 12192000 w 12192000"/>
              <a:gd name="connsiteY251" fmla="*/ 5185743 h 6857998"/>
              <a:gd name="connsiteX252" fmla="*/ 12192000 w 12192000"/>
              <a:gd name="connsiteY252" fmla="*/ 5192943 h 6857998"/>
              <a:gd name="connsiteX253" fmla="*/ 12008606 w 12192000"/>
              <a:gd name="connsiteY253" fmla="*/ 5192943 h 6857998"/>
              <a:gd name="connsiteX254" fmla="*/ 12008606 w 12192000"/>
              <a:gd name="connsiteY254" fmla="*/ 6668993 h 6857998"/>
              <a:gd name="connsiteX255" fmla="*/ 12192000 w 12192000"/>
              <a:gd name="connsiteY255" fmla="*/ 6668993 h 6857998"/>
              <a:gd name="connsiteX256" fmla="*/ 12192000 w 12192000"/>
              <a:gd name="connsiteY256" fmla="*/ 6676193 h 6857998"/>
              <a:gd name="connsiteX257" fmla="*/ 12008606 w 12192000"/>
              <a:gd name="connsiteY257" fmla="*/ 6676193 h 6857998"/>
              <a:gd name="connsiteX258" fmla="*/ 12008606 w 12192000"/>
              <a:gd name="connsiteY258" fmla="*/ 6857998 h 6857998"/>
              <a:gd name="connsiteX259" fmla="*/ 12001406 w 12192000"/>
              <a:gd name="connsiteY259" fmla="*/ 6857998 h 6857998"/>
              <a:gd name="connsiteX260" fmla="*/ 12001406 w 12192000"/>
              <a:gd name="connsiteY260" fmla="*/ 6676193 h 6857998"/>
              <a:gd name="connsiteX261" fmla="*/ 9193444 w 12192000"/>
              <a:gd name="connsiteY261" fmla="*/ 6676193 h 6857998"/>
              <a:gd name="connsiteX262" fmla="*/ 9193444 w 12192000"/>
              <a:gd name="connsiteY262" fmla="*/ 6857998 h 6857998"/>
              <a:gd name="connsiteX263" fmla="*/ 9186244 w 12192000"/>
              <a:gd name="connsiteY263" fmla="*/ 6857998 h 6857998"/>
              <a:gd name="connsiteX264" fmla="*/ 9186244 w 12192000"/>
              <a:gd name="connsiteY264" fmla="*/ 6676193 h 6857998"/>
              <a:gd name="connsiteX265" fmla="*/ 9006666 w 12192000"/>
              <a:gd name="connsiteY265" fmla="*/ 6676193 h 6857998"/>
              <a:gd name="connsiteX266" fmla="*/ 9006666 w 12192000"/>
              <a:gd name="connsiteY266" fmla="*/ 6857998 h 6857998"/>
              <a:gd name="connsiteX267" fmla="*/ 8999466 w 12192000"/>
              <a:gd name="connsiteY267" fmla="*/ 6857998 h 6857998"/>
              <a:gd name="connsiteX268" fmla="*/ 8999466 w 12192000"/>
              <a:gd name="connsiteY268" fmla="*/ 6676193 h 6857998"/>
              <a:gd name="connsiteX269" fmla="*/ 6191504 w 12192000"/>
              <a:gd name="connsiteY269" fmla="*/ 6676193 h 6857998"/>
              <a:gd name="connsiteX270" fmla="*/ 6191504 w 12192000"/>
              <a:gd name="connsiteY270" fmla="*/ 6857998 h 6857998"/>
              <a:gd name="connsiteX271" fmla="*/ 6184304 w 12192000"/>
              <a:gd name="connsiteY271" fmla="*/ 6857998 h 6857998"/>
              <a:gd name="connsiteX272" fmla="*/ 6184304 w 12192000"/>
              <a:gd name="connsiteY272" fmla="*/ 6676193 h 6857998"/>
              <a:gd name="connsiteX273" fmla="*/ 6006316 w 12192000"/>
              <a:gd name="connsiteY273" fmla="*/ 6676193 h 6857998"/>
              <a:gd name="connsiteX274" fmla="*/ 6006316 w 12192000"/>
              <a:gd name="connsiteY274" fmla="*/ 6857998 h 6857998"/>
              <a:gd name="connsiteX275" fmla="*/ 5999116 w 12192000"/>
              <a:gd name="connsiteY275" fmla="*/ 6857998 h 6857998"/>
              <a:gd name="connsiteX276" fmla="*/ 5999116 w 12192000"/>
              <a:gd name="connsiteY276" fmla="*/ 6676193 h 6857998"/>
              <a:gd name="connsiteX277" fmla="*/ 3191152 w 12192000"/>
              <a:gd name="connsiteY277" fmla="*/ 6676193 h 6857998"/>
              <a:gd name="connsiteX278" fmla="*/ 3191152 w 12192000"/>
              <a:gd name="connsiteY278" fmla="*/ 6857998 h 6857998"/>
              <a:gd name="connsiteX279" fmla="*/ 3183952 w 12192000"/>
              <a:gd name="connsiteY279" fmla="*/ 6857998 h 6857998"/>
              <a:gd name="connsiteX280" fmla="*/ 3183952 w 12192000"/>
              <a:gd name="connsiteY280" fmla="*/ 6676193 h 6857998"/>
              <a:gd name="connsiteX281" fmla="*/ 3004803 w 12192000"/>
              <a:gd name="connsiteY281" fmla="*/ 6676193 h 6857998"/>
              <a:gd name="connsiteX282" fmla="*/ 3004803 w 12192000"/>
              <a:gd name="connsiteY282" fmla="*/ 6857998 h 6857998"/>
              <a:gd name="connsiteX283" fmla="*/ 2997602 w 12192000"/>
              <a:gd name="connsiteY283" fmla="*/ 6857998 h 6857998"/>
              <a:gd name="connsiteX284" fmla="*/ 2997602 w 12192000"/>
              <a:gd name="connsiteY284" fmla="*/ 6676193 h 6857998"/>
              <a:gd name="connsiteX285" fmla="*/ 190221 w 12192000"/>
              <a:gd name="connsiteY285" fmla="*/ 6676193 h 6857998"/>
              <a:gd name="connsiteX286" fmla="*/ 190221 w 12192000"/>
              <a:gd name="connsiteY286" fmla="*/ 6857998 h 6857998"/>
              <a:gd name="connsiteX287" fmla="*/ 183021 w 12192000"/>
              <a:gd name="connsiteY287" fmla="*/ 6857998 h 6857998"/>
              <a:gd name="connsiteX288" fmla="*/ 183021 w 12192000"/>
              <a:gd name="connsiteY288" fmla="*/ 6676193 h 6857998"/>
              <a:gd name="connsiteX289" fmla="*/ 0 w 12192000"/>
              <a:gd name="connsiteY289" fmla="*/ 6676193 h 6857998"/>
              <a:gd name="connsiteX290" fmla="*/ 0 w 12192000"/>
              <a:gd name="connsiteY290" fmla="*/ 6668993 h 6857998"/>
              <a:gd name="connsiteX291" fmla="*/ 183021 w 12192000"/>
              <a:gd name="connsiteY291" fmla="*/ 6668993 h 6857998"/>
              <a:gd name="connsiteX292" fmla="*/ 183021 w 12192000"/>
              <a:gd name="connsiteY292" fmla="*/ 5192943 h 6857998"/>
              <a:gd name="connsiteX293" fmla="*/ 0 w 12192000"/>
              <a:gd name="connsiteY293" fmla="*/ 5192943 h 6857998"/>
              <a:gd name="connsiteX294" fmla="*/ 0 w 12192000"/>
              <a:gd name="connsiteY294" fmla="*/ 5185743 h 6857998"/>
              <a:gd name="connsiteX295" fmla="*/ 183021 w 12192000"/>
              <a:gd name="connsiteY295" fmla="*/ 5185743 h 6857998"/>
              <a:gd name="connsiteX296" fmla="*/ 183021 w 12192000"/>
              <a:gd name="connsiteY296" fmla="*/ 5006166 h 6857998"/>
              <a:gd name="connsiteX297" fmla="*/ 1 w 12192000"/>
              <a:gd name="connsiteY297" fmla="*/ 5006166 h 6857998"/>
              <a:gd name="connsiteX298" fmla="*/ 1 w 12192000"/>
              <a:gd name="connsiteY298" fmla="*/ 4998966 h 6857998"/>
              <a:gd name="connsiteX299" fmla="*/ 183021 w 12192000"/>
              <a:gd name="connsiteY299" fmla="*/ 4998966 h 6857998"/>
              <a:gd name="connsiteX300" fmla="*/ 183021 w 12192000"/>
              <a:gd name="connsiteY300" fmla="*/ 3524503 h 6857998"/>
              <a:gd name="connsiteX301" fmla="*/ 1 w 12192000"/>
              <a:gd name="connsiteY301" fmla="*/ 3524503 h 6857998"/>
              <a:gd name="connsiteX302" fmla="*/ 1 w 12192000"/>
              <a:gd name="connsiteY302" fmla="*/ 3517303 h 6857998"/>
              <a:gd name="connsiteX303" fmla="*/ 183021 w 12192000"/>
              <a:gd name="connsiteY303" fmla="*/ 3517303 h 6857998"/>
              <a:gd name="connsiteX304" fmla="*/ 183021 w 12192000"/>
              <a:gd name="connsiteY304" fmla="*/ 3339315 h 6857998"/>
              <a:gd name="connsiteX305" fmla="*/ 1 w 12192000"/>
              <a:gd name="connsiteY305" fmla="*/ 3339315 h 6857998"/>
              <a:gd name="connsiteX306" fmla="*/ 1 w 12192000"/>
              <a:gd name="connsiteY306" fmla="*/ 3332115 h 6857998"/>
              <a:gd name="connsiteX307" fmla="*/ 183021 w 12192000"/>
              <a:gd name="connsiteY307" fmla="*/ 3332115 h 6857998"/>
              <a:gd name="connsiteX308" fmla="*/ 183021 w 12192000"/>
              <a:gd name="connsiteY308" fmla="*/ 1859240 h 6857998"/>
              <a:gd name="connsiteX309" fmla="*/ 1 w 12192000"/>
              <a:gd name="connsiteY309" fmla="*/ 1859240 h 6857998"/>
              <a:gd name="connsiteX310" fmla="*/ 1 w 12192000"/>
              <a:gd name="connsiteY310" fmla="*/ 1852040 h 6857998"/>
              <a:gd name="connsiteX311" fmla="*/ 183021 w 12192000"/>
              <a:gd name="connsiteY311" fmla="*/ 1852040 h 6857998"/>
              <a:gd name="connsiteX312" fmla="*/ 183021 w 12192000"/>
              <a:gd name="connsiteY312" fmla="*/ 1671302 h 6857998"/>
              <a:gd name="connsiteX313" fmla="*/ 1 w 12192000"/>
              <a:gd name="connsiteY313" fmla="*/ 1671302 h 6857998"/>
              <a:gd name="connsiteX314" fmla="*/ 1 w 12192000"/>
              <a:gd name="connsiteY314" fmla="*/ 1664102 h 6857998"/>
              <a:gd name="connsiteX315" fmla="*/ 183021 w 12192000"/>
              <a:gd name="connsiteY315" fmla="*/ 1664102 h 6857998"/>
              <a:gd name="connsiteX316" fmla="*/ 183021 w 12192000"/>
              <a:gd name="connsiteY316" fmla="*/ 190219 h 6857998"/>
              <a:gd name="connsiteX317" fmla="*/ 1 w 12192000"/>
              <a:gd name="connsiteY317" fmla="*/ 190219 h 6857998"/>
              <a:gd name="connsiteX318" fmla="*/ 1 w 12192000"/>
              <a:gd name="connsiteY318" fmla="*/ 183019 h 6857998"/>
              <a:gd name="connsiteX319" fmla="*/ 183021 w 12192000"/>
              <a:gd name="connsiteY319" fmla="*/ 183019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</a:cxnLst>
            <a:rect l="l" t="t" r="r" b="b"/>
            <a:pathLst>
              <a:path w="12192000" h="6857998">
                <a:moveTo>
                  <a:pt x="9193444" y="5192943"/>
                </a:moveTo>
                <a:lnTo>
                  <a:pt x="9193444" y="6668993"/>
                </a:lnTo>
                <a:lnTo>
                  <a:pt x="12001406" y="6668993"/>
                </a:lnTo>
                <a:lnTo>
                  <a:pt x="12001406" y="5192943"/>
                </a:lnTo>
                <a:close/>
                <a:moveTo>
                  <a:pt x="9006666" y="5192943"/>
                </a:moveTo>
                <a:lnTo>
                  <a:pt x="9006666" y="6668993"/>
                </a:lnTo>
                <a:lnTo>
                  <a:pt x="9186244" y="6668993"/>
                </a:lnTo>
                <a:lnTo>
                  <a:pt x="9186244" y="5192943"/>
                </a:lnTo>
                <a:close/>
                <a:moveTo>
                  <a:pt x="6191504" y="5192943"/>
                </a:moveTo>
                <a:lnTo>
                  <a:pt x="6191504" y="6668993"/>
                </a:lnTo>
                <a:lnTo>
                  <a:pt x="8999466" y="6668993"/>
                </a:lnTo>
                <a:lnTo>
                  <a:pt x="8999466" y="5192943"/>
                </a:lnTo>
                <a:close/>
                <a:moveTo>
                  <a:pt x="6006316" y="5192943"/>
                </a:moveTo>
                <a:lnTo>
                  <a:pt x="6006316" y="6668993"/>
                </a:lnTo>
                <a:lnTo>
                  <a:pt x="6184304" y="6668993"/>
                </a:lnTo>
                <a:lnTo>
                  <a:pt x="6184304" y="5192943"/>
                </a:lnTo>
                <a:close/>
                <a:moveTo>
                  <a:pt x="3191152" y="5192943"/>
                </a:moveTo>
                <a:lnTo>
                  <a:pt x="3191152" y="6668993"/>
                </a:lnTo>
                <a:lnTo>
                  <a:pt x="5999116" y="6668993"/>
                </a:lnTo>
                <a:lnTo>
                  <a:pt x="5999116" y="5192943"/>
                </a:lnTo>
                <a:close/>
                <a:moveTo>
                  <a:pt x="3004803" y="5192943"/>
                </a:moveTo>
                <a:lnTo>
                  <a:pt x="3004803" y="6668993"/>
                </a:lnTo>
                <a:lnTo>
                  <a:pt x="3183952" y="6668993"/>
                </a:lnTo>
                <a:lnTo>
                  <a:pt x="3183952" y="5192943"/>
                </a:lnTo>
                <a:close/>
                <a:moveTo>
                  <a:pt x="190221" y="5192943"/>
                </a:moveTo>
                <a:lnTo>
                  <a:pt x="190221" y="6668993"/>
                </a:lnTo>
                <a:lnTo>
                  <a:pt x="2997602" y="6668993"/>
                </a:lnTo>
                <a:lnTo>
                  <a:pt x="2997602" y="5192943"/>
                </a:lnTo>
                <a:close/>
                <a:moveTo>
                  <a:pt x="9193444" y="5006166"/>
                </a:moveTo>
                <a:lnTo>
                  <a:pt x="9193444" y="5185743"/>
                </a:lnTo>
                <a:lnTo>
                  <a:pt x="12001406" y="5185743"/>
                </a:lnTo>
                <a:lnTo>
                  <a:pt x="12001406" y="5006166"/>
                </a:lnTo>
                <a:close/>
                <a:moveTo>
                  <a:pt x="9006666" y="5006166"/>
                </a:moveTo>
                <a:lnTo>
                  <a:pt x="9006666" y="5185743"/>
                </a:lnTo>
                <a:lnTo>
                  <a:pt x="9186244" y="5185743"/>
                </a:lnTo>
                <a:lnTo>
                  <a:pt x="9186244" y="5006166"/>
                </a:lnTo>
                <a:close/>
                <a:moveTo>
                  <a:pt x="6191504" y="5006166"/>
                </a:moveTo>
                <a:lnTo>
                  <a:pt x="6191504" y="5185743"/>
                </a:lnTo>
                <a:lnTo>
                  <a:pt x="8999466" y="5185743"/>
                </a:lnTo>
                <a:lnTo>
                  <a:pt x="8999466" y="5006166"/>
                </a:lnTo>
                <a:close/>
                <a:moveTo>
                  <a:pt x="6006316" y="5006166"/>
                </a:moveTo>
                <a:lnTo>
                  <a:pt x="6006316" y="5185743"/>
                </a:lnTo>
                <a:lnTo>
                  <a:pt x="6184304" y="5185743"/>
                </a:lnTo>
                <a:lnTo>
                  <a:pt x="6184304" y="5006166"/>
                </a:lnTo>
                <a:close/>
                <a:moveTo>
                  <a:pt x="3191152" y="5006166"/>
                </a:moveTo>
                <a:lnTo>
                  <a:pt x="3191152" y="5185743"/>
                </a:lnTo>
                <a:lnTo>
                  <a:pt x="5999116" y="5185743"/>
                </a:lnTo>
                <a:lnTo>
                  <a:pt x="5999116" y="5006166"/>
                </a:lnTo>
                <a:close/>
                <a:moveTo>
                  <a:pt x="3004803" y="5006166"/>
                </a:moveTo>
                <a:lnTo>
                  <a:pt x="3004803" y="5185743"/>
                </a:lnTo>
                <a:lnTo>
                  <a:pt x="3183952" y="5185743"/>
                </a:lnTo>
                <a:lnTo>
                  <a:pt x="3183952" y="5006166"/>
                </a:lnTo>
                <a:close/>
                <a:moveTo>
                  <a:pt x="190221" y="5006166"/>
                </a:moveTo>
                <a:lnTo>
                  <a:pt x="190221" y="5185743"/>
                </a:lnTo>
                <a:lnTo>
                  <a:pt x="2997602" y="5185743"/>
                </a:lnTo>
                <a:lnTo>
                  <a:pt x="2997602" y="5006166"/>
                </a:lnTo>
                <a:close/>
                <a:moveTo>
                  <a:pt x="9193444" y="3524503"/>
                </a:moveTo>
                <a:lnTo>
                  <a:pt x="9193444" y="4998966"/>
                </a:lnTo>
                <a:lnTo>
                  <a:pt x="12001406" y="4998966"/>
                </a:lnTo>
                <a:lnTo>
                  <a:pt x="12001406" y="3524503"/>
                </a:lnTo>
                <a:close/>
                <a:moveTo>
                  <a:pt x="9006666" y="3524503"/>
                </a:moveTo>
                <a:lnTo>
                  <a:pt x="9006666" y="4998966"/>
                </a:lnTo>
                <a:lnTo>
                  <a:pt x="9186244" y="4998966"/>
                </a:lnTo>
                <a:lnTo>
                  <a:pt x="9186244" y="3524503"/>
                </a:lnTo>
                <a:close/>
                <a:moveTo>
                  <a:pt x="6191504" y="3524503"/>
                </a:moveTo>
                <a:lnTo>
                  <a:pt x="6191504" y="4998966"/>
                </a:lnTo>
                <a:lnTo>
                  <a:pt x="8999466" y="4998966"/>
                </a:lnTo>
                <a:lnTo>
                  <a:pt x="8999466" y="3524503"/>
                </a:lnTo>
                <a:close/>
                <a:moveTo>
                  <a:pt x="6006316" y="3524503"/>
                </a:moveTo>
                <a:lnTo>
                  <a:pt x="6006316" y="4998966"/>
                </a:lnTo>
                <a:lnTo>
                  <a:pt x="6184304" y="4998966"/>
                </a:lnTo>
                <a:lnTo>
                  <a:pt x="6184304" y="3524503"/>
                </a:lnTo>
                <a:close/>
                <a:moveTo>
                  <a:pt x="3191152" y="3524503"/>
                </a:moveTo>
                <a:lnTo>
                  <a:pt x="3191152" y="4998966"/>
                </a:lnTo>
                <a:lnTo>
                  <a:pt x="5999116" y="4998966"/>
                </a:lnTo>
                <a:lnTo>
                  <a:pt x="5999116" y="3524503"/>
                </a:lnTo>
                <a:close/>
                <a:moveTo>
                  <a:pt x="3004803" y="3524503"/>
                </a:moveTo>
                <a:lnTo>
                  <a:pt x="3004803" y="4998966"/>
                </a:lnTo>
                <a:lnTo>
                  <a:pt x="3183952" y="4998966"/>
                </a:lnTo>
                <a:lnTo>
                  <a:pt x="3183952" y="3524503"/>
                </a:lnTo>
                <a:close/>
                <a:moveTo>
                  <a:pt x="190221" y="3524503"/>
                </a:moveTo>
                <a:lnTo>
                  <a:pt x="190221" y="4998966"/>
                </a:lnTo>
                <a:lnTo>
                  <a:pt x="2997602" y="4998966"/>
                </a:lnTo>
                <a:lnTo>
                  <a:pt x="2997602" y="3524503"/>
                </a:lnTo>
                <a:close/>
                <a:moveTo>
                  <a:pt x="9193444" y="3339315"/>
                </a:moveTo>
                <a:lnTo>
                  <a:pt x="9193444" y="3517303"/>
                </a:lnTo>
                <a:lnTo>
                  <a:pt x="12001406" y="3517303"/>
                </a:lnTo>
                <a:lnTo>
                  <a:pt x="12001406" y="3339315"/>
                </a:lnTo>
                <a:close/>
                <a:moveTo>
                  <a:pt x="9006666" y="3339315"/>
                </a:moveTo>
                <a:lnTo>
                  <a:pt x="9006666" y="3517303"/>
                </a:lnTo>
                <a:lnTo>
                  <a:pt x="9186244" y="3517303"/>
                </a:lnTo>
                <a:lnTo>
                  <a:pt x="9186244" y="3339315"/>
                </a:lnTo>
                <a:close/>
                <a:moveTo>
                  <a:pt x="6191504" y="3339315"/>
                </a:moveTo>
                <a:lnTo>
                  <a:pt x="6191504" y="3517303"/>
                </a:lnTo>
                <a:lnTo>
                  <a:pt x="8999466" y="3517303"/>
                </a:lnTo>
                <a:lnTo>
                  <a:pt x="8999466" y="3339315"/>
                </a:lnTo>
                <a:close/>
                <a:moveTo>
                  <a:pt x="6006316" y="3339315"/>
                </a:moveTo>
                <a:lnTo>
                  <a:pt x="6006316" y="3517303"/>
                </a:lnTo>
                <a:lnTo>
                  <a:pt x="6184304" y="3517303"/>
                </a:lnTo>
                <a:lnTo>
                  <a:pt x="6184304" y="3339315"/>
                </a:lnTo>
                <a:close/>
                <a:moveTo>
                  <a:pt x="3191152" y="3339315"/>
                </a:moveTo>
                <a:lnTo>
                  <a:pt x="3191152" y="3517303"/>
                </a:lnTo>
                <a:lnTo>
                  <a:pt x="5999116" y="3517303"/>
                </a:lnTo>
                <a:lnTo>
                  <a:pt x="5999116" y="3339315"/>
                </a:lnTo>
                <a:close/>
                <a:moveTo>
                  <a:pt x="3004803" y="3339315"/>
                </a:moveTo>
                <a:lnTo>
                  <a:pt x="3004803" y="3517303"/>
                </a:lnTo>
                <a:lnTo>
                  <a:pt x="3183952" y="3517303"/>
                </a:lnTo>
                <a:lnTo>
                  <a:pt x="3183952" y="3339315"/>
                </a:lnTo>
                <a:close/>
                <a:moveTo>
                  <a:pt x="190221" y="3339315"/>
                </a:moveTo>
                <a:lnTo>
                  <a:pt x="190221" y="3517303"/>
                </a:lnTo>
                <a:lnTo>
                  <a:pt x="2997602" y="3517303"/>
                </a:lnTo>
                <a:lnTo>
                  <a:pt x="2997602" y="3339315"/>
                </a:lnTo>
                <a:close/>
                <a:moveTo>
                  <a:pt x="9193444" y="1859240"/>
                </a:moveTo>
                <a:lnTo>
                  <a:pt x="9193444" y="3332115"/>
                </a:lnTo>
                <a:lnTo>
                  <a:pt x="12001406" y="3332115"/>
                </a:lnTo>
                <a:lnTo>
                  <a:pt x="12001406" y="1859240"/>
                </a:lnTo>
                <a:close/>
                <a:moveTo>
                  <a:pt x="9006666" y="1859240"/>
                </a:moveTo>
                <a:lnTo>
                  <a:pt x="9006666" y="3332115"/>
                </a:lnTo>
                <a:lnTo>
                  <a:pt x="9186244" y="3332115"/>
                </a:lnTo>
                <a:lnTo>
                  <a:pt x="9186244" y="1859240"/>
                </a:lnTo>
                <a:close/>
                <a:moveTo>
                  <a:pt x="6191504" y="1859240"/>
                </a:moveTo>
                <a:lnTo>
                  <a:pt x="6191504" y="3332115"/>
                </a:lnTo>
                <a:lnTo>
                  <a:pt x="8999466" y="3332115"/>
                </a:lnTo>
                <a:lnTo>
                  <a:pt x="8999466" y="1859240"/>
                </a:lnTo>
                <a:close/>
                <a:moveTo>
                  <a:pt x="6006316" y="1859240"/>
                </a:moveTo>
                <a:lnTo>
                  <a:pt x="6006316" y="3332115"/>
                </a:lnTo>
                <a:lnTo>
                  <a:pt x="6184304" y="3332115"/>
                </a:lnTo>
                <a:lnTo>
                  <a:pt x="6184304" y="1859240"/>
                </a:lnTo>
                <a:close/>
                <a:moveTo>
                  <a:pt x="3191152" y="1859240"/>
                </a:moveTo>
                <a:lnTo>
                  <a:pt x="3191152" y="3332115"/>
                </a:lnTo>
                <a:lnTo>
                  <a:pt x="5999116" y="3332115"/>
                </a:lnTo>
                <a:lnTo>
                  <a:pt x="5999116" y="1859240"/>
                </a:lnTo>
                <a:close/>
                <a:moveTo>
                  <a:pt x="3004803" y="1859240"/>
                </a:moveTo>
                <a:lnTo>
                  <a:pt x="3004803" y="3332115"/>
                </a:lnTo>
                <a:lnTo>
                  <a:pt x="3183952" y="3332115"/>
                </a:lnTo>
                <a:lnTo>
                  <a:pt x="3183952" y="1859240"/>
                </a:lnTo>
                <a:close/>
                <a:moveTo>
                  <a:pt x="190221" y="1859240"/>
                </a:moveTo>
                <a:lnTo>
                  <a:pt x="190221" y="3332115"/>
                </a:lnTo>
                <a:lnTo>
                  <a:pt x="2997602" y="3332115"/>
                </a:lnTo>
                <a:lnTo>
                  <a:pt x="2997602" y="1859240"/>
                </a:lnTo>
                <a:close/>
                <a:moveTo>
                  <a:pt x="9193444" y="1671302"/>
                </a:moveTo>
                <a:lnTo>
                  <a:pt x="9193444" y="1852040"/>
                </a:lnTo>
                <a:lnTo>
                  <a:pt x="12001406" y="1852040"/>
                </a:lnTo>
                <a:lnTo>
                  <a:pt x="12001406" y="1671302"/>
                </a:lnTo>
                <a:close/>
                <a:moveTo>
                  <a:pt x="9006666" y="1671302"/>
                </a:moveTo>
                <a:lnTo>
                  <a:pt x="9006666" y="1852040"/>
                </a:lnTo>
                <a:lnTo>
                  <a:pt x="9186244" y="1852040"/>
                </a:lnTo>
                <a:lnTo>
                  <a:pt x="9186244" y="1671302"/>
                </a:lnTo>
                <a:close/>
                <a:moveTo>
                  <a:pt x="6191504" y="1671302"/>
                </a:moveTo>
                <a:lnTo>
                  <a:pt x="6191504" y="1852040"/>
                </a:lnTo>
                <a:lnTo>
                  <a:pt x="8999466" y="1852040"/>
                </a:lnTo>
                <a:lnTo>
                  <a:pt x="8999466" y="1671302"/>
                </a:lnTo>
                <a:close/>
                <a:moveTo>
                  <a:pt x="6006316" y="1671302"/>
                </a:moveTo>
                <a:lnTo>
                  <a:pt x="6006316" y="1852040"/>
                </a:lnTo>
                <a:lnTo>
                  <a:pt x="6184304" y="1852040"/>
                </a:lnTo>
                <a:lnTo>
                  <a:pt x="6184304" y="1671302"/>
                </a:lnTo>
                <a:close/>
                <a:moveTo>
                  <a:pt x="3191152" y="1671302"/>
                </a:moveTo>
                <a:lnTo>
                  <a:pt x="3191152" y="1852040"/>
                </a:lnTo>
                <a:lnTo>
                  <a:pt x="5999116" y="1852040"/>
                </a:lnTo>
                <a:lnTo>
                  <a:pt x="5999116" y="1671302"/>
                </a:lnTo>
                <a:close/>
                <a:moveTo>
                  <a:pt x="3004803" y="1671302"/>
                </a:moveTo>
                <a:lnTo>
                  <a:pt x="3004803" y="1852040"/>
                </a:lnTo>
                <a:lnTo>
                  <a:pt x="3183952" y="1852040"/>
                </a:lnTo>
                <a:lnTo>
                  <a:pt x="3183952" y="1671302"/>
                </a:lnTo>
                <a:close/>
                <a:moveTo>
                  <a:pt x="190221" y="1671302"/>
                </a:moveTo>
                <a:lnTo>
                  <a:pt x="190221" y="1852040"/>
                </a:lnTo>
                <a:lnTo>
                  <a:pt x="2997602" y="1852040"/>
                </a:lnTo>
                <a:lnTo>
                  <a:pt x="2997602" y="1671302"/>
                </a:lnTo>
                <a:close/>
                <a:moveTo>
                  <a:pt x="9193444" y="190219"/>
                </a:moveTo>
                <a:lnTo>
                  <a:pt x="9193444" y="1664102"/>
                </a:lnTo>
                <a:lnTo>
                  <a:pt x="12001406" y="1664102"/>
                </a:lnTo>
                <a:lnTo>
                  <a:pt x="12001406" y="190219"/>
                </a:lnTo>
                <a:close/>
                <a:moveTo>
                  <a:pt x="9006666" y="190219"/>
                </a:moveTo>
                <a:lnTo>
                  <a:pt x="9006666" y="1664102"/>
                </a:lnTo>
                <a:lnTo>
                  <a:pt x="9186244" y="1664102"/>
                </a:lnTo>
                <a:lnTo>
                  <a:pt x="9186244" y="190219"/>
                </a:lnTo>
                <a:close/>
                <a:moveTo>
                  <a:pt x="6191504" y="190219"/>
                </a:moveTo>
                <a:lnTo>
                  <a:pt x="6191504" y="1664102"/>
                </a:lnTo>
                <a:lnTo>
                  <a:pt x="8999466" y="1664102"/>
                </a:lnTo>
                <a:lnTo>
                  <a:pt x="8999466" y="190219"/>
                </a:lnTo>
                <a:close/>
                <a:moveTo>
                  <a:pt x="6006316" y="190219"/>
                </a:moveTo>
                <a:lnTo>
                  <a:pt x="6006316" y="1664102"/>
                </a:lnTo>
                <a:lnTo>
                  <a:pt x="6184304" y="1664102"/>
                </a:lnTo>
                <a:lnTo>
                  <a:pt x="6184304" y="190219"/>
                </a:lnTo>
                <a:close/>
                <a:moveTo>
                  <a:pt x="3191152" y="190219"/>
                </a:moveTo>
                <a:lnTo>
                  <a:pt x="3191152" y="1664102"/>
                </a:lnTo>
                <a:lnTo>
                  <a:pt x="5999116" y="1664102"/>
                </a:lnTo>
                <a:lnTo>
                  <a:pt x="5999116" y="190219"/>
                </a:lnTo>
                <a:close/>
                <a:moveTo>
                  <a:pt x="3004803" y="190219"/>
                </a:moveTo>
                <a:lnTo>
                  <a:pt x="3004803" y="1664102"/>
                </a:lnTo>
                <a:lnTo>
                  <a:pt x="3183952" y="1664102"/>
                </a:lnTo>
                <a:lnTo>
                  <a:pt x="3183952" y="190219"/>
                </a:lnTo>
                <a:close/>
                <a:moveTo>
                  <a:pt x="190221" y="190219"/>
                </a:moveTo>
                <a:lnTo>
                  <a:pt x="190221" y="1664102"/>
                </a:lnTo>
                <a:lnTo>
                  <a:pt x="2997602" y="1664102"/>
                </a:lnTo>
                <a:lnTo>
                  <a:pt x="2997602" y="190219"/>
                </a:lnTo>
                <a:close/>
                <a:moveTo>
                  <a:pt x="183021" y="0"/>
                </a:moveTo>
                <a:lnTo>
                  <a:pt x="190221" y="0"/>
                </a:lnTo>
                <a:lnTo>
                  <a:pt x="190221" y="183019"/>
                </a:lnTo>
                <a:lnTo>
                  <a:pt x="2997602" y="183019"/>
                </a:lnTo>
                <a:lnTo>
                  <a:pt x="2997602" y="0"/>
                </a:lnTo>
                <a:lnTo>
                  <a:pt x="3004803" y="0"/>
                </a:lnTo>
                <a:lnTo>
                  <a:pt x="3004803" y="183019"/>
                </a:lnTo>
                <a:lnTo>
                  <a:pt x="3183952" y="183019"/>
                </a:lnTo>
                <a:lnTo>
                  <a:pt x="3183952" y="0"/>
                </a:lnTo>
                <a:lnTo>
                  <a:pt x="3191152" y="0"/>
                </a:lnTo>
                <a:lnTo>
                  <a:pt x="3191152" y="183019"/>
                </a:lnTo>
                <a:lnTo>
                  <a:pt x="5999116" y="183019"/>
                </a:lnTo>
                <a:lnTo>
                  <a:pt x="5999116" y="0"/>
                </a:lnTo>
                <a:lnTo>
                  <a:pt x="6006316" y="0"/>
                </a:lnTo>
                <a:lnTo>
                  <a:pt x="6006316" y="183019"/>
                </a:lnTo>
                <a:lnTo>
                  <a:pt x="6184304" y="183019"/>
                </a:lnTo>
                <a:lnTo>
                  <a:pt x="6184304" y="0"/>
                </a:lnTo>
                <a:lnTo>
                  <a:pt x="6191504" y="0"/>
                </a:lnTo>
                <a:lnTo>
                  <a:pt x="6191504" y="183019"/>
                </a:lnTo>
                <a:lnTo>
                  <a:pt x="8999466" y="183019"/>
                </a:lnTo>
                <a:lnTo>
                  <a:pt x="8999466" y="0"/>
                </a:lnTo>
                <a:lnTo>
                  <a:pt x="9006666" y="0"/>
                </a:lnTo>
                <a:lnTo>
                  <a:pt x="9006666" y="183019"/>
                </a:lnTo>
                <a:lnTo>
                  <a:pt x="9186244" y="183019"/>
                </a:lnTo>
                <a:lnTo>
                  <a:pt x="9186244" y="1"/>
                </a:lnTo>
                <a:lnTo>
                  <a:pt x="9193444" y="1"/>
                </a:lnTo>
                <a:lnTo>
                  <a:pt x="9193444" y="183019"/>
                </a:lnTo>
                <a:lnTo>
                  <a:pt x="12001406" y="183019"/>
                </a:lnTo>
                <a:lnTo>
                  <a:pt x="12001406" y="1"/>
                </a:lnTo>
                <a:lnTo>
                  <a:pt x="12008606" y="1"/>
                </a:lnTo>
                <a:lnTo>
                  <a:pt x="12008606" y="183019"/>
                </a:lnTo>
                <a:lnTo>
                  <a:pt x="12192000" y="183019"/>
                </a:lnTo>
                <a:lnTo>
                  <a:pt x="12192000" y="190219"/>
                </a:lnTo>
                <a:lnTo>
                  <a:pt x="12008606" y="190219"/>
                </a:lnTo>
                <a:lnTo>
                  <a:pt x="12008606" y="1664102"/>
                </a:lnTo>
                <a:lnTo>
                  <a:pt x="12192000" y="1664102"/>
                </a:lnTo>
                <a:lnTo>
                  <a:pt x="12192000" y="1671302"/>
                </a:lnTo>
                <a:lnTo>
                  <a:pt x="12008606" y="1671302"/>
                </a:lnTo>
                <a:lnTo>
                  <a:pt x="12008606" y="1852040"/>
                </a:lnTo>
                <a:lnTo>
                  <a:pt x="12192000" y="1852040"/>
                </a:lnTo>
                <a:lnTo>
                  <a:pt x="12192000" y="1859240"/>
                </a:lnTo>
                <a:lnTo>
                  <a:pt x="12008606" y="1859240"/>
                </a:lnTo>
                <a:lnTo>
                  <a:pt x="12008606" y="3332115"/>
                </a:lnTo>
                <a:lnTo>
                  <a:pt x="12192000" y="3332115"/>
                </a:lnTo>
                <a:lnTo>
                  <a:pt x="12192000" y="3339315"/>
                </a:lnTo>
                <a:lnTo>
                  <a:pt x="12008606" y="3339315"/>
                </a:lnTo>
                <a:lnTo>
                  <a:pt x="12008606" y="3517303"/>
                </a:lnTo>
                <a:lnTo>
                  <a:pt x="12192000" y="3517303"/>
                </a:lnTo>
                <a:lnTo>
                  <a:pt x="12192000" y="3524503"/>
                </a:lnTo>
                <a:lnTo>
                  <a:pt x="12008606" y="3524503"/>
                </a:lnTo>
                <a:lnTo>
                  <a:pt x="12008606" y="4998966"/>
                </a:lnTo>
                <a:lnTo>
                  <a:pt x="12192000" y="4998966"/>
                </a:lnTo>
                <a:lnTo>
                  <a:pt x="12192000" y="5006166"/>
                </a:lnTo>
                <a:lnTo>
                  <a:pt x="12008606" y="5006166"/>
                </a:lnTo>
                <a:lnTo>
                  <a:pt x="12008606" y="5185743"/>
                </a:lnTo>
                <a:lnTo>
                  <a:pt x="12192000" y="5185743"/>
                </a:lnTo>
                <a:lnTo>
                  <a:pt x="12192000" y="5192943"/>
                </a:lnTo>
                <a:lnTo>
                  <a:pt x="12008606" y="5192943"/>
                </a:lnTo>
                <a:lnTo>
                  <a:pt x="12008606" y="6668993"/>
                </a:lnTo>
                <a:lnTo>
                  <a:pt x="12192000" y="6668993"/>
                </a:lnTo>
                <a:lnTo>
                  <a:pt x="12192000" y="6676193"/>
                </a:lnTo>
                <a:lnTo>
                  <a:pt x="12008606" y="6676193"/>
                </a:lnTo>
                <a:lnTo>
                  <a:pt x="12008606" y="6857998"/>
                </a:lnTo>
                <a:lnTo>
                  <a:pt x="12001406" y="6857998"/>
                </a:lnTo>
                <a:lnTo>
                  <a:pt x="12001406" y="6676193"/>
                </a:lnTo>
                <a:lnTo>
                  <a:pt x="9193444" y="6676193"/>
                </a:lnTo>
                <a:lnTo>
                  <a:pt x="9193444" y="6857998"/>
                </a:lnTo>
                <a:lnTo>
                  <a:pt x="9186244" y="6857998"/>
                </a:lnTo>
                <a:lnTo>
                  <a:pt x="9186244" y="6676193"/>
                </a:lnTo>
                <a:lnTo>
                  <a:pt x="9006666" y="6676193"/>
                </a:lnTo>
                <a:lnTo>
                  <a:pt x="9006666" y="6857998"/>
                </a:lnTo>
                <a:lnTo>
                  <a:pt x="8999466" y="6857998"/>
                </a:lnTo>
                <a:lnTo>
                  <a:pt x="8999466" y="6676193"/>
                </a:lnTo>
                <a:lnTo>
                  <a:pt x="6191504" y="6676193"/>
                </a:lnTo>
                <a:lnTo>
                  <a:pt x="6191504" y="6857998"/>
                </a:lnTo>
                <a:lnTo>
                  <a:pt x="6184304" y="6857998"/>
                </a:lnTo>
                <a:lnTo>
                  <a:pt x="6184304" y="6676193"/>
                </a:lnTo>
                <a:lnTo>
                  <a:pt x="6006316" y="6676193"/>
                </a:lnTo>
                <a:lnTo>
                  <a:pt x="6006316" y="6857998"/>
                </a:lnTo>
                <a:lnTo>
                  <a:pt x="5999116" y="6857998"/>
                </a:lnTo>
                <a:lnTo>
                  <a:pt x="5999116" y="6676193"/>
                </a:lnTo>
                <a:lnTo>
                  <a:pt x="3191152" y="6676193"/>
                </a:lnTo>
                <a:lnTo>
                  <a:pt x="3191152" y="6857998"/>
                </a:lnTo>
                <a:lnTo>
                  <a:pt x="3183952" y="6857998"/>
                </a:lnTo>
                <a:lnTo>
                  <a:pt x="3183952" y="6676193"/>
                </a:lnTo>
                <a:lnTo>
                  <a:pt x="3004803" y="6676193"/>
                </a:lnTo>
                <a:lnTo>
                  <a:pt x="3004803" y="6857998"/>
                </a:lnTo>
                <a:lnTo>
                  <a:pt x="2997602" y="6857998"/>
                </a:lnTo>
                <a:lnTo>
                  <a:pt x="2997602" y="6676193"/>
                </a:lnTo>
                <a:lnTo>
                  <a:pt x="190221" y="6676193"/>
                </a:lnTo>
                <a:lnTo>
                  <a:pt x="190221" y="6857998"/>
                </a:lnTo>
                <a:lnTo>
                  <a:pt x="183021" y="6857998"/>
                </a:lnTo>
                <a:lnTo>
                  <a:pt x="183021" y="6676193"/>
                </a:lnTo>
                <a:lnTo>
                  <a:pt x="0" y="6676193"/>
                </a:lnTo>
                <a:lnTo>
                  <a:pt x="0" y="6668993"/>
                </a:lnTo>
                <a:lnTo>
                  <a:pt x="183021" y="6668993"/>
                </a:lnTo>
                <a:lnTo>
                  <a:pt x="183021" y="5192943"/>
                </a:lnTo>
                <a:lnTo>
                  <a:pt x="0" y="5192943"/>
                </a:lnTo>
                <a:lnTo>
                  <a:pt x="0" y="5185743"/>
                </a:lnTo>
                <a:lnTo>
                  <a:pt x="183021" y="5185743"/>
                </a:lnTo>
                <a:lnTo>
                  <a:pt x="183021" y="5006166"/>
                </a:lnTo>
                <a:lnTo>
                  <a:pt x="1" y="5006166"/>
                </a:lnTo>
                <a:lnTo>
                  <a:pt x="1" y="4998966"/>
                </a:lnTo>
                <a:lnTo>
                  <a:pt x="183021" y="4998966"/>
                </a:lnTo>
                <a:lnTo>
                  <a:pt x="183021" y="3524503"/>
                </a:lnTo>
                <a:lnTo>
                  <a:pt x="1" y="3524503"/>
                </a:lnTo>
                <a:lnTo>
                  <a:pt x="1" y="3517303"/>
                </a:lnTo>
                <a:lnTo>
                  <a:pt x="183021" y="3517303"/>
                </a:lnTo>
                <a:lnTo>
                  <a:pt x="183021" y="3339315"/>
                </a:lnTo>
                <a:lnTo>
                  <a:pt x="1" y="3339315"/>
                </a:lnTo>
                <a:lnTo>
                  <a:pt x="1" y="3332115"/>
                </a:lnTo>
                <a:lnTo>
                  <a:pt x="183021" y="3332115"/>
                </a:lnTo>
                <a:lnTo>
                  <a:pt x="183021" y="1859240"/>
                </a:lnTo>
                <a:lnTo>
                  <a:pt x="1" y="1859240"/>
                </a:lnTo>
                <a:lnTo>
                  <a:pt x="1" y="1852040"/>
                </a:lnTo>
                <a:lnTo>
                  <a:pt x="183021" y="1852040"/>
                </a:lnTo>
                <a:lnTo>
                  <a:pt x="183021" y="1671302"/>
                </a:lnTo>
                <a:lnTo>
                  <a:pt x="1" y="1671302"/>
                </a:lnTo>
                <a:lnTo>
                  <a:pt x="1" y="1664102"/>
                </a:lnTo>
                <a:lnTo>
                  <a:pt x="183021" y="1664102"/>
                </a:lnTo>
                <a:lnTo>
                  <a:pt x="183021" y="190219"/>
                </a:lnTo>
                <a:lnTo>
                  <a:pt x="1" y="190219"/>
                </a:lnTo>
                <a:lnTo>
                  <a:pt x="1" y="183019"/>
                </a:lnTo>
                <a:lnTo>
                  <a:pt x="183021" y="183019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00376" y="1666875"/>
            <a:ext cx="9004300" cy="1668463"/>
          </a:xfrm>
        </p:spPr>
        <p:txBody>
          <a:bodyPr lIns="162000" tIns="144000" bIns="0" anchor="t"/>
          <a:lstStyle>
            <a:lvl1pPr algn="l">
              <a:lnSpc>
                <a:spcPct val="86000"/>
              </a:lnSpc>
              <a:defRPr sz="63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add case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B2772C-AF9B-BD8D-22DF-FA5C83D3FC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86113" y="3521075"/>
            <a:ext cx="8818562" cy="1668461"/>
          </a:xfrm>
        </p:spPr>
        <p:txBody>
          <a:bodyPr bIns="12600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tabLst/>
              <a:defRPr sz="2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/>
              <a:t>Click to add subtitle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F135D2C-B193-5572-6AB3-1D385F4F4A01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185738" y="1854200"/>
            <a:ext cx="2316162" cy="1141987"/>
          </a:xfrm>
        </p:spPr>
        <p:txBody>
          <a:bodyPr tIns="0" bIns="2664000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on image icon to add case logo</a:t>
            </a:r>
          </a:p>
        </p:txBody>
      </p:sp>
      <p:sp>
        <p:nvSpPr>
          <p:cNvPr id="49" name="Box - freeform">
            <a:extLst>
              <a:ext uri="{FF2B5EF4-FFF2-40B4-BE49-F238E27FC236}">
                <a16:creationId xmlns:a16="http://schemas.microsoft.com/office/drawing/2014/main" id="{E13C873E-830A-FF5E-480C-75F13506DF7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000375" y="1666874"/>
            <a:ext cx="187325" cy="187325"/>
          </a:xfrm>
          <a:custGeom>
            <a:avLst/>
            <a:gdLst>
              <a:gd name="connsiteX0" fmla="*/ 0 w 6331568"/>
              <a:gd name="connsiteY0" fmla="*/ 0 h 6331568"/>
              <a:gd name="connsiteX1" fmla="*/ 6331568 w 6331568"/>
              <a:gd name="connsiteY1" fmla="*/ 0 h 6331568"/>
              <a:gd name="connsiteX2" fmla="*/ 6331568 w 6331568"/>
              <a:gd name="connsiteY2" fmla="*/ 6331568 h 6331568"/>
              <a:gd name="connsiteX3" fmla="*/ 0 w 6331568"/>
              <a:gd name="connsiteY3" fmla="*/ 6331568 h 633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31568" h="6331568">
                <a:moveTo>
                  <a:pt x="0" y="0"/>
                </a:moveTo>
                <a:lnTo>
                  <a:pt x="6331568" y="0"/>
                </a:lnTo>
                <a:lnTo>
                  <a:pt x="6331568" y="6331568"/>
                </a:lnTo>
                <a:lnTo>
                  <a:pt x="0" y="6331568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Box - freeform">
            <a:extLst>
              <a:ext uri="{FF2B5EF4-FFF2-40B4-BE49-F238E27FC236}">
                <a16:creationId xmlns:a16="http://schemas.microsoft.com/office/drawing/2014/main" id="{F6740A49-54B9-F7A0-FF3F-FC7451721DE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000375" y="5002212"/>
            <a:ext cx="187325" cy="187325"/>
          </a:xfrm>
          <a:custGeom>
            <a:avLst/>
            <a:gdLst>
              <a:gd name="connsiteX0" fmla="*/ 0 w 6331568"/>
              <a:gd name="connsiteY0" fmla="*/ 0 h 6331568"/>
              <a:gd name="connsiteX1" fmla="*/ 6331568 w 6331568"/>
              <a:gd name="connsiteY1" fmla="*/ 0 h 6331568"/>
              <a:gd name="connsiteX2" fmla="*/ 6331568 w 6331568"/>
              <a:gd name="connsiteY2" fmla="*/ 6331568 h 6331568"/>
              <a:gd name="connsiteX3" fmla="*/ 0 w 6331568"/>
              <a:gd name="connsiteY3" fmla="*/ 6331568 h 633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31568" h="6331568">
                <a:moveTo>
                  <a:pt x="0" y="0"/>
                </a:moveTo>
                <a:lnTo>
                  <a:pt x="6331568" y="0"/>
                </a:lnTo>
                <a:lnTo>
                  <a:pt x="6331568" y="6331568"/>
                </a:lnTo>
                <a:lnTo>
                  <a:pt x="0" y="6331568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Box - freeform">
            <a:extLst>
              <a:ext uri="{FF2B5EF4-FFF2-40B4-BE49-F238E27FC236}">
                <a16:creationId xmlns:a16="http://schemas.microsoft.com/office/drawing/2014/main" id="{AF5686B3-4900-2E2A-7FEE-287D5E2D1DE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2004675" y="1666875"/>
            <a:ext cx="187325" cy="187325"/>
          </a:xfrm>
          <a:custGeom>
            <a:avLst/>
            <a:gdLst>
              <a:gd name="connsiteX0" fmla="*/ 0 w 6331568"/>
              <a:gd name="connsiteY0" fmla="*/ 0 h 6331568"/>
              <a:gd name="connsiteX1" fmla="*/ 6331568 w 6331568"/>
              <a:gd name="connsiteY1" fmla="*/ 0 h 6331568"/>
              <a:gd name="connsiteX2" fmla="*/ 6331568 w 6331568"/>
              <a:gd name="connsiteY2" fmla="*/ 6331568 h 6331568"/>
              <a:gd name="connsiteX3" fmla="*/ 0 w 6331568"/>
              <a:gd name="connsiteY3" fmla="*/ 6331568 h 633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31568" h="6331568">
                <a:moveTo>
                  <a:pt x="0" y="0"/>
                </a:moveTo>
                <a:lnTo>
                  <a:pt x="6331568" y="0"/>
                </a:lnTo>
                <a:lnTo>
                  <a:pt x="6331568" y="6331568"/>
                </a:lnTo>
                <a:lnTo>
                  <a:pt x="0" y="6331568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Box - freeform">
            <a:extLst>
              <a:ext uri="{FF2B5EF4-FFF2-40B4-BE49-F238E27FC236}">
                <a16:creationId xmlns:a16="http://schemas.microsoft.com/office/drawing/2014/main" id="{1DA84705-83BF-97AC-4FD8-8F2510ECB95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2007056" y="5002213"/>
            <a:ext cx="187325" cy="187325"/>
          </a:xfrm>
          <a:custGeom>
            <a:avLst/>
            <a:gdLst>
              <a:gd name="connsiteX0" fmla="*/ 0 w 6331568"/>
              <a:gd name="connsiteY0" fmla="*/ 0 h 6331568"/>
              <a:gd name="connsiteX1" fmla="*/ 6331568 w 6331568"/>
              <a:gd name="connsiteY1" fmla="*/ 0 h 6331568"/>
              <a:gd name="connsiteX2" fmla="*/ 6331568 w 6331568"/>
              <a:gd name="connsiteY2" fmla="*/ 6331568 h 6331568"/>
              <a:gd name="connsiteX3" fmla="*/ 0 w 6331568"/>
              <a:gd name="connsiteY3" fmla="*/ 6331568 h 633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31568" h="6331568">
                <a:moveTo>
                  <a:pt x="0" y="0"/>
                </a:moveTo>
                <a:lnTo>
                  <a:pt x="6331568" y="0"/>
                </a:lnTo>
                <a:lnTo>
                  <a:pt x="6331568" y="6331568"/>
                </a:lnTo>
                <a:lnTo>
                  <a:pt x="0" y="6331568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Logo - freeform">
            <a:extLst>
              <a:ext uri="{FF2B5EF4-FFF2-40B4-BE49-F238E27FC236}">
                <a16:creationId xmlns:a16="http://schemas.microsoft.com/office/drawing/2014/main" id="{06C2DF0B-202F-8C0C-3F54-3CD4DFAF506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87324" y="6556701"/>
            <a:ext cx="936626" cy="142550"/>
          </a:xfrm>
          <a:custGeom>
            <a:avLst/>
            <a:gdLst>
              <a:gd name="connsiteX0" fmla="*/ 11589172 w 14787902"/>
              <a:gd name="connsiteY0" fmla="*/ 1086010 h 2250653"/>
              <a:gd name="connsiteX1" fmla="*/ 11293040 w 14787902"/>
              <a:gd name="connsiteY1" fmla="*/ 1204426 h 2250653"/>
              <a:gd name="connsiteX2" fmla="*/ 10917900 w 14787902"/>
              <a:gd name="connsiteY2" fmla="*/ 1421553 h 2250653"/>
              <a:gd name="connsiteX3" fmla="*/ 11174624 w 14787902"/>
              <a:gd name="connsiteY3" fmla="*/ 1618975 h 2250653"/>
              <a:gd name="connsiteX4" fmla="*/ 11589172 w 14787902"/>
              <a:gd name="connsiteY4" fmla="*/ 1145124 h 2250653"/>
              <a:gd name="connsiteX5" fmla="*/ 2369254 w 14787902"/>
              <a:gd name="connsiteY5" fmla="*/ 552857 h 2250653"/>
              <a:gd name="connsiteX6" fmla="*/ 1954706 w 14787902"/>
              <a:gd name="connsiteY6" fmla="*/ 967408 h 2250653"/>
              <a:gd name="connsiteX7" fmla="*/ 2764099 w 14787902"/>
              <a:gd name="connsiteY7" fmla="*/ 967408 h 2250653"/>
              <a:gd name="connsiteX8" fmla="*/ 2369254 w 14787902"/>
              <a:gd name="connsiteY8" fmla="*/ 552857 h 2250653"/>
              <a:gd name="connsiteX9" fmla="*/ 6120654 w 14787902"/>
              <a:gd name="connsiteY9" fmla="*/ 552670 h 2250653"/>
              <a:gd name="connsiteX10" fmla="*/ 5686211 w 14787902"/>
              <a:gd name="connsiteY10" fmla="*/ 1085823 h 2250653"/>
              <a:gd name="connsiteX11" fmla="*/ 6120654 w 14787902"/>
              <a:gd name="connsiteY11" fmla="*/ 1618975 h 2250653"/>
              <a:gd name="connsiteX12" fmla="*/ 6535203 w 14787902"/>
              <a:gd name="connsiteY12" fmla="*/ 1085823 h 2250653"/>
              <a:gd name="connsiteX13" fmla="*/ 6120654 w 14787902"/>
              <a:gd name="connsiteY13" fmla="*/ 552670 h 2250653"/>
              <a:gd name="connsiteX14" fmla="*/ 9891567 w 14787902"/>
              <a:gd name="connsiteY14" fmla="*/ 532964 h 2250653"/>
              <a:gd name="connsiteX15" fmla="*/ 9457125 w 14787902"/>
              <a:gd name="connsiteY15" fmla="*/ 1085823 h 2250653"/>
              <a:gd name="connsiteX16" fmla="*/ 9891567 w 14787902"/>
              <a:gd name="connsiteY16" fmla="*/ 1618975 h 2250653"/>
              <a:gd name="connsiteX17" fmla="*/ 10286412 w 14787902"/>
              <a:gd name="connsiteY17" fmla="*/ 1066118 h 2250653"/>
              <a:gd name="connsiteX18" fmla="*/ 9891567 w 14787902"/>
              <a:gd name="connsiteY18" fmla="*/ 532964 h 2250653"/>
              <a:gd name="connsiteX19" fmla="*/ 13445542 w 14787902"/>
              <a:gd name="connsiteY19" fmla="*/ 375139 h 2250653"/>
              <a:gd name="connsiteX20" fmla="*/ 13721972 w 14787902"/>
              <a:gd name="connsiteY20" fmla="*/ 375139 h 2250653"/>
              <a:gd name="connsiteX21" fmla="*/ 14057702 w 14787902"/>
              <a:gd name="connsiteY21" fmla="*/ 1303137 h 2250653"/>
              <a:gd name="connsiteX22" fmla="*/ 14117004 w 14787902"/>
              <a:gd name="connsiteY22" fmla="*/ 1559861 h 2250653"/>
              <a:gd name="connsiteX23" fmla="*/ 14136708 w 14787902"/>
              <a:gd name="connsiteY23" fmla="*/ 1559861 h 2250653"/>
              <a:gd name="connsiteX24" fmla="*/ 14196010 w 14787902"/>
              <a:gd name="connsiteY24" fmla="*/ 1303137 h 2250653"/>
              <a:gd name="connsiteX25" fmla="*/ 14531740 w 14787902"/>
              <a:gd name="connsiteY25" fmla="*/ 375139 h 2250653"/>
              <a:gd name="connsiteX26" fmla="*/ 14787902 w 14787902"/>
              <a:gd name="connsiteY26" fmla="*/ 375139 h 2250653"/>
              <a:gd name="connsiteX27" fmla="*/ 14274641 w 14787902"/>
              <a:gd name="connsiteY27" fmla="*/ 1737392 h 2250653"/>
              <a:gd name="connsiteX28" fmla="*/ 13702079 w 14787902"/>
              <a:gd name="connsiteY28" fmla="*/ 2250653 h 2250653"/>
              <a:gd name="connsiteX29" fmla="*/ 13524361 w 14787902"/>
              <a:gd name="connsiteY29" fmla="*/ 2211243 h 2250653"/>
              <a:gd name="connsiteX30" fmla="*/ 13524361 w 14787902"/>
              <a:gd name="connsiteY30" fmla="*/ 2013820 h 2250653"/>
              <a:gd name="connsiteX31" fmla="*/ 13682374 w 14787902"/>
              <a:gd name="connsiteY31" fmla="*/ 2053231 h 2250653"/>
              <a:gd name="connsiteX32" fmla="*/ 14018104 w 14787902"/>
              <a:gd name="connsiteY32" fmla="*/ 1816398 h 2250653"/>
              <a:gd name="connsiteX33" fmla="*/ 12872981 w 14787902"/>
              <a:gd name="connsiteY33" fmla="*/ 355435 h 2250653"/>
              <a:gd name="connsiteX34" fmla="*/ 13346832 w 14787902"/>
              <a:gd name="connsiteY34" fmla="*/ 829286 h 2250653"/>
              <a:gd name="connsiteX35" fmla="*/ 13346645 w 14787902"/>
              <a:gd name="connsiteY35" fmla="*/ 829286 h 2250653"/>
              <a:gd name="connsiteX36" fmla="*/ 13346645 w 14787902"/>
              <a:gd name="connsiteY36" fmla="*/ 1776989 h 2250653"/>
              <a:gd name="connsiteX37" fmla="*/ 13109812 w 14787902"/>
              <a:gd name="connsiteY37" fmla="*/ 1776989 h 2250653"/>
              <a:gd name="connsiteX38" fmla="*/ 13109812 w 14787902"/>
              <a:gd name="connsiteY38" fmla="*/ 888587 h 2250653"/>
              <a:gd name="connsiteX39" fmla="*/ 12813678 w 14787902"/>
              <a:gd name="connsiteY39" fmla="*/ 552857 h 2250653"/>
              <a:gd name="connsiteX40" fmla="*/ 12418833 w 14787902"/>
              <a:gd name="connsiteY40" fmla="*/ 1066118 h 2250653"/>
              <a:gd name="connsiteX41" fmla="*/ 12418833 w 14787902"/>
              <a:gd name="connsiteY41" fmla="*/ 1776802 h 2250653"/>
              <a:gd name="connsiteX42" fmla="*/ 12182002 w 14787902"/>
              <a:gd name="connsiteY42" fmla="*/ 1776802 h 2250653"/>
              <a:gd name="connsiteX43" fmla="*/ 12182002 w 14787902"/>
              <a:gd name="connsiteY43" fmla="*/ 375139 h 2250653"/>
              <a:gd name="connsiteX44" fmla="*/ 12418833 w 14787902"/>
              <a:gd name="connsiteY44" fmla="*/ 375139 h 2250653"/>
              <a:gd name="connsiteX45" fmla="*/ 12418833 w 14787902"/>
              <a:gd name="connsiteY45" fmla="*/ 710871 h 2250653"/>
              <a:gd name="connsiteX46" fmla="*/ 12872981 w 14787902"/>
              <a:gd name="connsiteY46" fmla="*/ 355435 h 2250653"/>
              <a:gd name="connsiteX47" fmla="*/ 11293040 w 14787902"/>
              <a:gd name="connsiteY47" fmla="*/ 355435 h 2250653"/>
              <a:gd name="connsiteX48" fmla="*/ 11845896 w 14787902"/>
              <a:gd name="connsiteY48" fmla="*/ 829286 h 2250653"/>
              <a:gd name="connsiteX49" fmla="*/ 11845896 w 14787902"/>
              <a:gd name="connsiteY49" fmla="*/ 1461151 h 2250653"/>
              <a:gd name="connsiteX50" fmla="*/ 11944606 w 14787902"/>
              <a:gd name="connsiteY50" fmla="*/ 1619165 h 2250653"/>
              <a:gd name="connsiteX51" fmla="*/ 12063023 w 14787902"/>
              <a:gd name="connsiteY51" fmla="*/ 1599458 h 2250653"/>
              <a:gd name="connsiteX52" fmla="*/ 12063212 w 14787902"/>
              <a:gd name="connsiteY52" fmla="*/ 1599271 h 2250653"/>
              <a:gd name="connsiteX53" fmla="*/ 12063212 w 14787902"/>
              <a:gd name="connsiteY53" fmla="*/ 1776989 h 2250653"/>
              <a:gd name="connsiteX54" fmla="*/ 11885494 w 14787902"/>
              <a:gd name="connsiteY54" fmla="*/ 1796694 h 2250653"/>
              <a:gd name="connsiteX55" fmla="*/ 11609064 w 14787902"/>
              <a:gd name="connsiteY55" fmla="*/ 1520265 h 2250653"/>
              <a:gd name="connsiteX56" fmla="*/ 11609064 w 14787902"/>
              <a:gd name="connsiteY56" fmla="*/ 1460963 h 2250653"/>
              <a:gd name="connsiteX57" fmla="*/ 11589359 w 14787902"/>
              <a:gd name="connsiteY57" fmla="*/ 1460963 h 2250653"/>
              <a:gd name="connsiteX58" fmla="*/ 11115509 w 14787902"/>
              <a:gd name="connsiteY58" fmla="*/ 1816398 h 2250653"/>
              <a:gd name="connsiteX59" fmla="*/ 10681067 w 14787902"/>
              <a:gd name="connsiteY59" fmla="*/ 1441259 h 2250653"/>
              <a:gd name="connsiteX60" fmla="*/ 11253629 w 14787902"/>
              <a:gd name="connsiteY60" fmla="*/ 1026708 h 2250653"/>
              <a:gd name="connsiteX61" fmla="*/ 11589359 w 14787902"/>
              <a:gd name="connsiteY61" fmla="*/ 769984 h 2250653"/>
              <a:gd name="connsiteX62" fmla="*/ 11293227 w 14787902"/>
              <a:gd name="connsiteY62" fmla="*/ 533153 h 2250653"/>
              <a:gd name="connsiteX63" fmla="*/ 10957497 w 14787902"/>
              <a:gd name="connsiteY63" fmla="*/ 848992 h 2250653"/>
              <a:gd name="connsiteX64" fmla="*/ 10700773 w 14787902"/>
              <a:gd name="connsiteY64" fmla="*/ 848992 h 2250653"/>
              <a:gd name="connsiteX65" fmla="*/ 11293040 w 14787902"/>
              <a:gd name="connsiteY65" fmla="*/ 355435 h 2250653"/>
              <a:gd name="connsiteX66" fmla="*/ 9950869 w 14787902"/>
              <a:gd name="connsiteY66" fmla="*/ 355435 h 2250653"/>
              <a:gd name="connsiteX67" fmla="*/ 10543136 w 14787902"/>
              <a:gd name="connsiteY67" fmla="*/ 1066118 h 2250653"/>
              <a:gd name="connsiteX68" fmla="*/ 9950869 w 14787902"/>
              <a:gd name="connsiteY68" fmla="*/ 1816398 h 2250653"/>
              <a:gd name="connsiteX69" fmla="*/ 9477018 w 14787902"/>
              <a:gd name="connsiteY69" fmla="*/ 1460963 h 2250653"/>
              <a:gd name="connsiteX70" fmla="*/ 9457314 w 14787902"/>
              <a:gd name="connsiteY70" fmla="*/ 1460963 h 2250653"/>
              <a:gd name="connsiteX71" fmla="*/ 9457314 w 14787902"/>
              <a:gd name="connsiteY71" fmla="*/ 2250653 h 2250653"/>
              <a:gd name="connsiteX72" fmla="*/ 9220482 w 14787902"/>
              <a:gd name="connsiteY72" fmla="*/ 2250653 h 2250653"/>
              <a:gd name="connsiteX73" fmla="*/ 9220482 w 14787902"/>
              <a:gd name="connsiteY73" fmla="*/ 375139 h 2250653"/>
              <a:gd name="connsiteX74" fmla="*/ 9457314 w 14787902"/>
              <a:gd name="connsiteY74" fmla="*/ 375139 h 2250653"/>
              <a:gd name="connsiteX75" fmla="*/ 9457314 w 14787902"/>
              <a:gd name="connsiteY75" fmla="*/ 710871 h 2250653"/>
              <a:gd name="connsiteX76" fmla="*/ 9477018 w 14787902"/>
              <a:gd name="connsiteY76" fmla="*/ 710871 h 2250653"/>
              <a:gd name="connsiteX77" fmla="*/ 9950869 w 14787902"/>
              <a:gd name="connsiteY77" fmla="*/ 355435 h 2250653"/>
              <a:gd name="connsiteX78" fmla="*/ 7660247 w 14787902"/>
              <a:gd name="connsiteY78" fmla="*/ 355435 h 2250653"/>
              <a:gd name="connsiteX79" fmla="*/ 8094687 w 14787902"/>
              <a:gd name="connsiteY79" fmla="*/ 710871 h 2250653"/>
              <a:gd name="connsiteX80" fmla="*/ 8529128 w 14787902"/>
              <a:gd name="connsiteY80" fmla="*/ 355435 h 2250653"/>
              <a:gd name="connsiteX81" fmla="*/ 9002979 w 14787902"/>
              <a:gd name="connsiteY81" fmla="*/ 829286 h 2250653"/>
              <a:gd name="connsiteX82" fmla="*/ 9002979 w 14787902"/>
              <a:gd name="connsiteY82" fmla="*/ 1776989 h 2250653"/>
              <a:gd name="connsiteX83" fmla="*/ 8746255 w 14787902"/>
              <a:gd name="connsiteY83" fmla="*/ 1776989 h 2250653"/>
              <a:gd name="connsiteX84" fmla="*/ 8746255 w 14787902"/>
              <a:gd name="connsiteY84" fmla="*/ 848992 h 2250653"/>
              <a:gd name="connsiteX85" fmla="*/ 8469828 w 14787902"/>
              <a:gd name="connsiteY85" fmla="*/ 552857 h 2250653"/>
              <a:gd name="connsiteX86" fmla="*/ 8114393 w 14787902"/>
              <a:gd name="connsiteY86" fmla="*/ 1066118 h 2250653"/>
              <a:gd name="connsiteX87" fmla="*/ 8114393 w 14787902"/>
              <a:gd name="connsiteY87" fmla="*/ 1776802 h 2250653"/>
              <a:gd name="connsiteX88" fmla="*/ 7857667 w 14787902"/>
              <a:gd name="connsiteY88" fmla="*/ 1776802 h 2250653"/>
              <a:gd name="connsiteX89" fmla="*/ 7857667 w 14787902"/>
              <a:gd name="connsiteY89" fmla="*/ 848803 h 2250653"/>
              <a:gd name="connsiteX90" fmla="*/ 7581239 w 14787902"/>
              <a:gd name="connsiteY90" fmla="*/ 552670 h 2250653"/>
              <a:gd name="connsiteX91" fmla="*/ 7206099 w 14787902"/>
              <a:gd name="connsiteY91" fmla="*/ 1065931 h 2250653"/>
              <a:gd name="connsiteX92" fmla="*/ 7206099 w 14787902"/>
              <a:gd name="connsiteY92" fmla="*/ 1776613 h 2250653"/>
              <a:gd name="connsiteX93" fmla="*/ 6969268 w 14787902"/>
              <a:gd name="connsiteY93" fmla="*/ 1776613 h 2250653"/>
              <a:gd name="connsiteX94" fmla="*/ 6969268 w 14787902"/>
              <a:gd name="connsiteY94" fmla="*/ 375139 h 2250653"/>
              <a:gd name="connsiteX95" fmla="*/ 7206099 w 14787902"/>
              <a:gd name="connsiteY95" fmla="*/ 375139 h 2250653"/>
              <a:gd name="connsiteX96" fmla="*/ 7206099 w 14787902"/>
              <a:gd name="connsiteY96" fmla="*/ 710871 h 2250653"/>
              <a:gd name="connsiteX97" fmla="*/ 7660247 w 14787902"/>
              <a:gd name="connsiteY97" fmla="*/ 355435 h 2250653"/>
              <a:gd name="connsiteX98" fmla="*/ 6120466 w 14787902"/>
              <a:gd name="connsiteY98" fmla="*/ 355248 h 2250653"/>
              <a:gd name="connsiteX99" fmla="*/ 6791739 w 14787902"/>
              <a:gd name="connsiteY99" fmla="*/ 1085823 h 2250653"/>
              <a:gd name="connsiteX100" fmla="*/ 6120466 w 14787902"/>
              <a:gd name="connsiteY100" fmla="*/ 1816400 h 2250653"/>
              <a:gd name="connsiteX101" fmla="*/ 5429487 w 14787902"/>
              <a:gd name="connsiteY101" fmla="*/ 1085823 h 2250653"/>
              <a:gd name="connsiteX102" fmla="*/ 6120466 w 14787902"/>
              <a:gd name="connsiteY102" fmla="*/ 355248 h 2250653"/>
              <a:gd name="connsiteX103" fmla="*/ 4639609 w 14787902"/>
              <a:gd name="connsiteY103" fmla="*/ 355248 h 2250653"/>
              <a:gd name="connsiteX104" fmla="*/ 5271473 w 14787902"/>
              <a:gd name="connsiteY104" fmla="*/ 908106 h 2250653"/>
              <a:gd name="connsiteX105" fmla="*/ 5014749 w 14787902"/>
              <a:gd name="connsiteY105" fmla="*/ 908106 h 2250653"/>
              <a:gd name="connsiteX106" fmla="*/ 4639609 w 14787902"/>
              <a:gd name="connsiteY106" fmla="*/ 552670 h 2250653"/>
              <a:gd name="connsiteX107" fmla="*/ 4205167 w 14787902"/>
              <a:gd name="connsiteY107" fmla="*/ 1085823 h 2250653"/>
              <a:gd name="connsiteX108" fmla="*/ 4639609 w 14787902"/>
              <a:gd name="connsiteY108" fmla="*/ 1618975 h 2250653"/>
              <a:gd name="connsiteX109" fmla="*/ 5034454 w 14787902"/>
              <a:gd name="connsiteY109" fmla="*/ 1243837 h 2250653"/>
              <a:gd name="connsiteX110" fmla="*/ 5271284 w 14787902"/>
              <a:gd name="connsiteY110" fmla="*/ 1243837 h 2250653"/>
              <a:gd name="connsiteX111" fmla="*/ 4639422 w 14787902"/>
              <a:gd name="connsiteY111" fmla="*/ 1816400 h 2250653"/>
              <a:gd name="connsiteX112" fmla="*/ 3948443 w 14787902"/>
              <a:gd name="connsiteY112" fmla="*/ 1085823 h 2250653"/>
              <a:gd name="connsiteX113" fmla="*/ 3948630 w 14787902"/>
              <a:gd name="connsiteY113" fmla="*/ 1085823 h 2250653"/>
              <a:gd name="connsiteX114" fmla="*/ 4639609 w 14787902"/>
              <a:gd name="connsiteY114" fmla="*/ 355248 h 2250653"/>
              <a:gd name="connsiteX115" fmla="*/ 2369629 w 14787902"/>
              <a:gd name="connsiteY115" fmla="*/ 355248 h 2250653"/>
              <a:gd name="connsiteX116" fmla="*/ 3021197 w 14787902"/>
              <a:gd name="connsiteY116" fmla="*/ 1105529 h 2250653"/>
              <a:gd name="connsiteX117" fmla="*/ 3021197 w 14787902"/>
              <a:gd name="connsiteY117" fmla="*/ 1144937 h 2250653"/>
              <a:gd name="connsiteX118" fmla="*/ 3020823 w 14787902"/>
              <a:gd name="connsiteY118" fmla="*/ 1145124 h 2250653"/>
              <a:gd name="connsiteX119" fmla="*/ 1954706 w 14787902"/>
              <a:gd name="connsiteY119" fmla="*/ 1145124 h 2250653"/>
              <a:gd name="connsiteX120" fmla="*/ 2389146 w 14787902"/>
              <a:gd name="connsiteY120" fmla="*/ 1618975 h 2250653"/>
              <a:gd name="connsiteX121" fmla="*/ 2744582 w 14787902"/>
              <a:gd name="connsiteY121" fmla="*/ 1362251 h 2250653"/>
              <a:gd name="connsiteX122" fmla="*/ 3001306 w 14787902"/>
              <a:gd name="connsiteY122" fmla="*/ 1362251 h 2250653"/>
              <a:gd name="connsiteX123" fmla="*/ 2389335 w 14787902"/>
              <a:gd name="connsiteY123" fmla="*/ 1816400 h 2250653"/>
              <a:gd name="connsiteX124" fmla="*/ 1698356 w 14787902"/>
              <a:gd name="connsiteY124" fmla="*/ 1085823 h 2250653"/>
              <a:gd name="connsiteX125" fmla="*/ 2369629 w 14787902"/>
              <a:gd name="connsiteY125" fmla="*/ 355248 h 2250653"/>
              <a:gd name="connsiteX126" fmla="*/ 3297064 w 14787902"/>
              <a:gd name="connsiteY126" fmla="*/ 0 h 2250653"/>
              <a:gd name="connsiteX127" fmla="*/ 3553788 w 14787902"/>
              <a:gd name="connsiteY127" fmla="*/ 0 h 2250653"/>
              <a:gd name="connsiteX128" fmla="*/ 3553788 w 14787902"/>
              <a:gd name="connsiteY128" fmla="*/ 375141 h 2250653"/>
              <a:gd name="connsiteX129" fmla="*/ 3849920 w 14787902"/>
              <a:gd name="connsiteY129" fmla="*/ 375141 h 2250653"/>
              <a:gd name="connsiteX130" fmla="*/ 3849920 w 14787902"/>
              <a:gd name="connsiteY130" fmla="*/ 572563 h 2250653"/>
              <a:gd name="connsiteX131" fmla="*/ 3553788 w 14787902"/>
              <a:gd name="connsiteY131" fmla="*/ 572563 h 2250653"/>
              <a:gd name="connsiteX132" fmla="*/ 3553788 w 14787902"/>
              <a:gd name="connsiteY132" fmla="*/ 1401851 h 2250653"/>
              <a:gd name="connsiteX133" fmla="*/ 3711800 w 14787902"/>
              <a:gd name="connsiteY133" fmla="*/ 1618977 h 2250653"/>
              <a:gd name="connsiteX134" fmla="*/ 3849920 w 14787902"/>
              <a:gd name="connsiteY134" fmla="*/ 1579567 h 2250653"/>
              <a:gd name="connsiteX135" fmla="*/ 3849920 w 14787902"/>
              <a:gd name="connsiteY135" fmla="*/ 1776989 h 2250653"/>
              <a:gd name="connsiteX136" fmla="*/ 3691908 w 14787902"/>
              <a:gd name="connsiteY136" fmla="*/ 1816400 h 2250653"/>
              <a:gd name="connsiteX137" fmla="*/ 3297064 w 14787902"/>
              <a:gd name="connsiteY137" fmla="*/ 1421555 h 2250653"/>
              <a:gd name="connsiteX138" fmla="*/ 3297064 w 14787902"/>
              <a:gd name="connsiteY138" fmla="*/ 572563 h 2250653"/>
              <a:gd name="connsiteX139" fmla="*/ 3099642 w 14787902"/>
              <a:gd name="connsiteY139" fmla="*/ 572563 h 2250653"/>
              <a:gd name="connsiteX140" fmla="*/ 3099642 w 14787902"/>
              <a:gd name="connsiteY140" fmla="*/ 375141 h 2250653"/>
              <a:gd name="connsiteX141" fmla="*/ 3297064 w 14787902"/>
              <a:gd name="connsiteY141" fmla="*/ 375141 h 2250653"/>
              <a:gd name="connsiteX142" fmla="*/ 0 w 14787902"/>
              <a:gd name="connsiteY142" fmla="*/ 0 h 2250653"/>
              <a:gd name="connsiteX143" fmla="*/ 315839 w 14787902"/>
              <a:gd name="connsiteY143" fmla="*/ 0 h 2250653"/>
              <a:gd name="connsiteX144" fmla="*/ 1105528 w 14787902"/>
              <a:gd name="connsiteY144" fmla="*/ 1224132 h 2250653"/>
              <a:gd name="connsiteX145" fmla="*/ 1263540 w 14787902"/>
              <a:gd name="connsiteY145" fmla="*/ 1500561 h 2250653"/>
              <a:gd name="connsiteX146" fmla="*/ 1263540 w 14787902"/>
              <a:gd name="connsiteY146" fmla="*/ 0 h 2250653"/>
              <a:gd name="connsiteX147" fmla="*/ 1500372 w 14787902"/>
              <a:gd name="connsiteY147" fmla="*/ 0 h 2250653"/>
              <a:gd name="connsiteX148" fmla="*/ 1500372 w 14787902"/>
              <a:gd name="connsiteY148" fmla="*/ 1776989 h 2250653"/>
              <a:gd name="connsiteX149" fmla="*/ 1184534 w 14787902"/>
              <a:gd name="connsiteY149" fmla="*/ 1776989 h 2250653"/>
              <a:gd name="connsiteX150" fmla="*/ 394845 w 14787902"/>
              <a:gd name="connsiteY150" fmla="*/ 572563 h 2250653"/>
              <a:gd name="connsiteX151" fmla="*/ 256724 w 14787902"/>
              <a:gd name="connsiteY151" fmla="*/ 296135 h 2250653"/>
              <a:gd name="connsiteX152" fmla="*/ 237022 w 14787902"/>
              <a:gd name="connsiteY152" fmla="*/ 296135 h 2250653"/>
              <a:gd name="connsiteX153" fmla="*/ 256724 w 14787902"/>
              <a:gd name="connsiteY153" fmla="*/ 611972 h 2250653"/>
              <a:gd name="connsiteX154" fmla="*/ 256724 w 14787902"/>
              <a:gd name="connsiteY154" fmla="*/ 1776802 h 2250653"/>
              <a:gd name="connsiteX155" fmla="*/ 0 w 14787902"/>
              <a:gd name="connsiteY155" fmla="*/ 1776802 h 225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14787902" h="2250653">
                <a:moveTo>
                  <a:pt x="11589172" y="1086010"/>
                </a:moveTo>
                <a:cubicBezTo>
                  <a:pt x="11510166" y="1145312"/>
                  <a:pt x="11391750" y="1184722"/>
                  <a:pt x="11293040" y="1204426"/>
                </a:cubicBezTo>
                <a:cubicBezTo>
                  <a:pt x="11115322" y="1243835"/>
                  <a:pt x="10917900" y="1263728"/>
                  <a:pt x="10917900" y="1421553"/>
                </a:cubicBezTo>
                <a:cubicBezTo>
                  <a:pt x="10917900" y="1559674"/>
                  <a:pt x="11036316" y="1618975"/>
                  <a:pt x="11174624" y="1618975"/>
                </a:cubicBezTo>
                <a:cubicBezTo>
                  <a:pt x="11451052" y="1618975"/>
                  <a:pt x="11589172" y="1421553"/>
                  <a:pt x="11589172" y="1145124"/>
                </a:cubicBezTo>
                <a:close/>
                <a:moveTo>
                  <a:pt x="2369254" y="552857"/>
                </a:moveTo>
                <a:cubicBezTo>
                  <a:pt x="2152128" y="552857"/>
                  <a:pt x="1994114" y="690978"/>
                  <a:pt x="1954706" y="967408"/>
                </a:cubicBezTo>
                <a:lnTo>
                  <a:pt x="2764099" y="967408"/>
                </a:lnTo>
                <a:cubicBezTo>
                  <a:pt x="2744397" y="690978"/>
                  <a:pt x="2586381" y="552857"/>
                  <a:pt x="2369254" y="552857"/>
                </a:cubicBezTo>
                <a:close/>
                <a:moveTo>
                  <a:pt x="6120654" y="552670"/>
                </a:moveTo>
                <a:cubicBezTo>
                  <a:pt x="5844225" y="552670"/>
                  <a:pt x="5686211" y="750092"/>
                  <a:pt x="5686211" y="1085823"/>
                </a:cubicBezTo>
                <a:cubicBezTo>
                  <a:pt x="5686211" y="1401662"/>
                  <a:pt x="5844225" y="1618975"/>
                  <a:pt x="6120654" y="1618975"/>
                </a:cubicBezTo>
                <a:cubicBezTo>
                  <a:pt x="6377377" y="1618975"/>
                  <a:pt x="6535203" y="1401849"/>
                  <a:pt x="6535203" y="1085823"/>
                </a:cubicBezTo>
                <a:cubicBezTo>
                  <a:pt x="6535203" y="750092"/>
                  <a:pt x="6377191" y="552670"/>
                  <a:pt x="6120654" y="552670"/>
                </a:cubicBezTo>
                <a:close/>
                <a:moveTo>
                  <a:pt x="9891567" y="532964"/>
                </a:moveTo>
                <a:cubicBezTo>
                  <a:pt x="9634843" y="532964"/>
                  <a:pt x="9457125" y="789690"/>
                  <a:pt x="9457125" y="1085823"/>
                </a:cubicBezTo>
                <a:cubicBezTo>
                  <a:pt x="9457125" y="1381957"/>
                  <a:pt x="9634843" y="1618975"/>
                  <a:pt x="9891567" y="1618975"/>
                </a:cubicBezTo>
                <a:cubicBezTo>
                  <a:pt x="10128400" y="1618975"/>
                  <a:pt x="10286412" y="1401849"/>
                  <a:pt x="10286412" y="1066118"/>
                </a:cubicBezTo>
                <a:cubicBezTo>
                  <a:pt x="10286412" y="750280"/>
                  <a:pt x="10128400" y="532964"/>
                  <a:pt x="9891567" y="532964"/>
                </a:cubicBezTo>
                <a:close/>
                <a:moveTo>
                  <a:pt x="13445542" y="375139"/>
                </a:moveTo>
                <a:lnTo>
                  <a:pt x="13721972" y="375139"/>
                </a:lnTo>
                <a:lnTo>
                  <a:pt x="14057702" y="1303137"/>
                </a:lnTo>
                <a:cubicBezTo>
                  <a:pt x="14077406" y="1382145"/>
                  <a:pt x="14097110" y="1461151"/>
                  <a:pt x="14117004" y="1559861"/>
                </a:cubicBezTo>
                <a:lnTo>
                  <a:pt x="14136708" y="1559861"/>
                </a:lnTo>
                <a:cubicBezTo>
                  <a:pt x="14156412" y="1461151"/>
                  <a:pt x="14176118" y="1382145"/>
                  <a:pt x="14196010" y="1303137"/>
                </a:cubicBezTo>
                <a:lnTo>
                  <a:pt x="14531740" y="375139"/>
                </a:lnTo>
                <a:lnTo>
                  <a:pt x="14787902" y="375139"/>
                </a:lnTo>
                <a:lnTo>
                  <a:pt x="14274641" y="1737392"/>
                </a:lnTo>
                <a:cubicBezTo>
                  <a:pt x="14195635" y="1934814"/>
                  <a:pt x="14017917" y="2250653"/>
                  <a:pt x="13702079" y="2250653"/>
                </a:cubicBezTo>
                <a:cubicBezTo>
                  <a:pt x="13603369" y="2250653"/>
                  <a:pt x="13544065" y="2230947"/>
                  <a:pt x="13524361" y="2211243"/>
                </a:cubicBezTo>
                <a:lnTo>
                  <a:pt x="13524361" y="2013820"/>
                </a:lnTo>
                <a:cubicBezTo>
                  <a:pt x="13563771" y="2033525"/>
                  <a:pt x="13623073" y="2053231"/>
                  <a:pt x="13682374" y="2053231"/>
                </a:cubicBezTo>
                <a:cubicBezTo>
                  <a:pt x="13860093" y="2053231"/>
                  <a:pt x="13958803" y="1934814"/>
                  <a:pt x="14018104" y="1816398"/>
                </a:cubicBezTo>
                <a:close/>
                <a:moveTo>
                  <a:pt x="12872981" y="355435"/>
                </a:moveTo>
                <a:cubicBezTo>
                  <a:pt x="13149409" y="355435"/>
                  <a:pt x="13346832" y="552857"/>
                  <a:pt x="13346832" y="829286"/>
                </a:cubicBezTo>
                <a:lnTo>
                  <a:pt x="13346645" y="829286"/>
                </a:lnTo>
                <a:lnTo>
                  <a:pt x="13346645" y="1776989"/>
                </a:lnTo>
                <a:lnTo>
                  <a:pt x="13109812" y="1776989"/>
                </a:lnTo>
                <a:lnTo>
                  <a:pt x="13109812" y="888587"/>
                </a:lnTo>
                <a:cubicBezTo>
                  <a:pt x="13109812" y="671461"/>
                  <a:pt x="12991396" y="552857"/>
                  <a:pt x="12813678" y="552857"/>
                </a:cubicBezTo>
                <a:cubicBezTo>
                  <a:pt x="12576847" y="552857"/>
                  <a:pt x="12418833" y="730575"/>
                  <a:pt x="12418833" y="1066118"/>
                </a:cubicBezTo>
                <a:lnTo>
                  <a:pt x="12418833" y="1776802"/>
                </a:lnTo>
                <a:lnTo>
                  <a:pt x="12182002" y="1776802"/>
                </a:lnTo>
                <a:lnTo>
                  <a:pt x="12182002" y="375139"/>
                </a:lnTo>
                <a:lnTo>
                  <a:pt x="12418833" y="375139"/>
                </a:lnTo>
                <a:lnTo>
                  <a:pt x="12418833" y="710871"/>
                </a:lnTo>
                <a:cubicBezTo>
                  <a:pt x="12458243" y="474038"/>
                  <a:pt x="12655666" y="355435"/>
                  <a:pt x="12872981" y="355435"/>
                </a:cubicBezTo>
                <a:close/>
                <a:moveTo>
                  <a:pt x="11293040" y="355435"/>
                </a:moveTo>
                <a:cubicBezTo>
                  <a:pt x="11648474" y="355435"/>
                  <a:pt x="11845896" y="513449"/>
                  <a:pt x="11845896" y="829286"/>
                </a:cubicBezTo>
                <a:lnTo>
                  <a:pt x="11845896" y="1461151"/>
                </a:lnTo>
                <a:cubicBezTo>
                  <a:pt x="11845896" y="1599271"/>
                  <a:pt x="11905198" y="1619165"/>
                  <a:pt x="11944606" y="1619165"/>
                </a:cubicBezTo>
                <a:cubicBezTo>
                  <a:pt x="11984017" y="1619165"/>
                  <a:pt x="12023614" y="1599458"/>
                  <a:pt x="12063023" y="1599458"/>
                </a:cubicBezTo>
                <a:lnTo>
                  <a:pt x="12063212" y="1599271"/>
                </a:lnTo>
                <a:lnTo>
                  <a:pt x="12063212" y="1776989"/>
                </a:lnTo>
                <a:cubicBezTo>
                  <a:pt x="12003910" y="1796694"/>
                  <a:pt x="11944795" y="1796694"/>
                  <a:pt x="11885494" y="1796694"/>
                </a:cubicBezTo>
                <a:cubicBezTo>
                  <a:pt x="11688072" y="1796694"/>
                  <a:pt x="11609064" y="1678277"/>
                  <a:pt x="11609064" y="1520265"/>
                </a:cubicBezTo>
                <a:lnTo>
                  <a:pt x="11609064" y="1460963"/>
                </a:lnTo>
                <a:lnTo>
                  <a:pt x="11589359" y="1460963"/>
                </a:lnTo>
                <a:cubicBezTo>
                  <a:pt x="11530060" y="1678090"/>
                  <a:pt x="11352529" y="1816398"/>
                  <a:pt x="11115509" y="1816398"/>
                </a:cubicBezTo>
                <a:cubicBezTo>
                  <a:pt x="10878489" y="1816398"/>
                  <a:pt x="10681067" y="1697983"/>
                  <a:pt x="10681067" y="1441259"/>
                </a:cubicBezTo>
                <a:cubicBezTo>
                  <a:pt x="10681067" y="1105527"/>
                  <a:pt x="10977201" y="1066118"/>
                  <a:pt x="11253629" y="1026708"/>
                </a:cubicBezTo>
                <a:cubicBezTo>
                  <a:pt x="11470756" y="987300"/>
                  <a:pt x="11589359" y="947702"/>
                  <a:pt x="11589359" y="769984"/>
                </a:cubicBezTo>
                <a:cubicBezTo>
                  <a:pt x="11589359" y="651569"/>
                  <a:pt x="11510353" y="533153"/>
                  <a:pt x="11293227" y="533153"/>
                </a:cubicBezTo>
                <a:cubicBezTo>
                  <a:pt x="11076101" y="533153"/>
                  <a:pt x="10957497" y="631863"/>
                  <a:pt x="10957497" y="848992"/>
                </a:cubicBezTo>
                <a:lnTo>
                  <a:pt x="10700773" y="848992"/>
                </a:lnTo>
                <a:cubicBezTo>
                  <a:pt x="10720477" y="533153"/>
                  <a:pt x="10917900" y="355435"/>
                  <a:pt x="11293040" y="355435"/>
                </a:cubicBezTo>
                <a:close/>
                <a:moveTo>
                  <a:pt x="9950869" y="355435"/>
                </a:moveTo>
                <a:cubicBezTo>
                  <a:pt x="10306305" y="355435"/>
                  <a:pt x="10543136" y="651569"/>
                  <a:pt x="10543136" y="1066118"/>
                </a:cubicBezTo>
                <a:cubicBezTo>
                  <a:pt x="10543136" y="1500561"/>
                  <a:pt x="10286412" y="1816398"/>
                  <a:pt x="9950869" y="1816398"/>
                </a:cubicBezTo>
                <a:cubicBezTo>
                  <a:pt x="9733742" y="1816398"/>
                  <a:pt x="9536320" y="1697983"/>
                  <a:pt x="9477018" y="1460963"/>
                </a:cubicBezTo>
                <a:lnTo>
                  <a:pt x="9457314" y="1460963"/>
                </a:lnTo>
                <a:lnTo>
                  <a:pt x="9457314" y="2250653"/>
                </a:lnTo>
                <a:lnTo>
                  <a:pt x="9220482" y="2250653"/>
                </a:lnTo>
                <a:lnTo>
                  <a:pt x="9220482" y="375139"/>
                </a:lnTo>
                <a:lnTo>
                  <a:pt x="9457314" y="375139"/>
                </a:lnTo>
                <a:lnTo>
                  <a:pt x="9457314" y="710871"/>
                </a:lnTo>
                <a:lnTo>
                  <a:pt x="9477018" y="710871"/>
                </a:lnTo>
                <a:cubicBezTo>
                  <a:pt x="9536320" y="474038"/>
                  <a:pt x="9733742" y="355435"/>
                  <a:pt x="9950869" y="355435"/>
                </a:cubicBezTo>
                <a:close/>
                <a:moveTo>
                  <a:pt x="7660247" y="355435"/>
                </a:moveTo>
                <a:cubicBezTo>
                  <a:pt x="7857667" y="355435"/>
                  <a:pt x="8035385" y="473851"/>
                  <a:pt x="8094687" y="710871"/>
                </a:cubicBezTo>
                <a:cubicBezTo>
                  <a:pt x="8153988" y="454147"/>
                  <a:pt x="8351411" y="355435"/>
                  <a:pt x="8529128" y="355435"/>
                </a:cubicBezTo>
                <a:cubicBezTo>
                  <a:pt x="8785852" y="355435"/>
                  <a:pt x="9002979" y="533153"/>
                  <a:pt x="9002979" y="829286"/>
                </a:cubicBezTo>
                <a:lnTo>
                  <a:pt x="9002979" y="1776989"/>
                </a:lnTo>
                <a:lnTo>
                  <a:pt x="8746255" y="1776989"/>
                </a:lnTo>
                <a:lnTo>
                  <a:pt x="8746255" y="848992"/>
                </a:lnTo>
                <a:cubicBezTo>
                  <a:pt x="8746255" y="671274"/>
                  <a:pt x="8627841" y="552857"/>
                  <a:pt x="8469828" y="552857"/>
                </a:cubicBezTo>
                <a:cubicBezTo>
                  <a:pt x="8252701" y="552857"/>
                  <a:pt x="8114393" y="730575"/>
                  <a:pt x="8114393" y="1066118"/>
                </a:cubicBezTo>
                <a:lnTo>
                  <a:pt x="8114393" y="1776802"/>
                </a:lnTo>
                <a:lnTo>
                  <a:pt x="7857667" y="1776802"/>
                </a:lnTo>
                <a:lnTo>
                  <a:pt x="7857667" y="848803"/>
                </a:lnTo>
                <a:cubicBezTo>
                  <a:pt x="7857667" y="671084"/>
                  <a:pt x="7739253" y="552670"/>
                  <a:pt x="7581239" y="552670"/>
                </a:cubicBezTo>
                <a:cubicBezTo>
                  <a:pt x="7364113" y="552670"/>
                  <a:pt x="7206099" y="769797"/>
                  <a:pt x="7206099" y="1065931"/>
                </a:cubicBezTo>
                <a:lnTo>
                  <a:pt x="7206099" y="1776613"/>
                </a:lnTo>
                <a:lnTo>
                  <a:pt x="6969268" y="1776613"/>
                </a:lnTo>
                <a:lnTo>
                  <a:pt x="6969268" y="375139"/>
                </a:lnTo>
                <a:lnTo>
                  <a:pt x="7206099" y="375139"/>
                </a:lnTo>
                <a:lnTo>
                  <a:pt x="7206099" y="710871"/>
                </a:lnTo>
                <a:cubicBezTo>
                  <a:pt x="7265401" y="474038"/>
                  <a:pt x="7442931" y="355435"/>
                  <a:pt x="7660247" y="355435"/>
                </a:cubicBezTo>
                <a:close/>
                <a:moveTo>
                  <a:pt x="6120466" y="355248"/>
                </a:moveTo>
                <a:cubicBezTo>
                  <a:pt x="6554719" y="355248"/>
                  <a:pt x="6791739" y="651380"/>
                  <a:pt x="6791739" y="1085823"/>
                </a:cubicBezTo>
                <a:cubicBezTo>
                  <a:pt x="6791739" y="1520265"/>
                  <a:pt x="6535015" y="1816400"/>
                  <a:pt x="6120466" y="1816400"/>
                </a:cubicBezTo>
                <a:cubicBezTo>
                  <a:pt x="5705915" y="1816400"/>
                  <a:pt x="5429487" y="1520265"/>
                  <a:pt x="5429487" y="1085823"/>
                </a:cubicBezTo>
                <a:cubicBezTo>
                  <a:pt x="5429487" y="651380"/>
                  <a:pt x="5686211" y="355248"/>
                  <a:pt x="6120466" y="355248"/>
                </a:cubicBezTo>
                <a:close/>
                <a:moveTo>
                  <a:pt x="4639609" y="355248"/>
                </a:moveTo>
                <a:cubicBezTo>
                  <a:pt x="4995043" y="355248"/>
                  <a:pt x="5251580" y="572374"/>
                  <a:pt x="5271473" y="908106"/>
                </a:cubicBezTo>
                <a:lnTo>
                  <a:pt x="5014749" y="908106"/>
                </a:lnTo>
                <a:cubicBezTo>
                  <a:pt x="4995043" y="710682"/>
                  <a:pt x="4896333" y="552670"/>
                  <a:pt x="4639609" y="552670"/>
                </a:cubicBezTo>
                <a:cubicBezTo>
                  <a:pt x="4382885" y="552670"/>
                  <a:pt x="4205167" y="769797"/>
                  <a:pt x="4205167" y="1085823"/>
                </a:cubicBezTo>
                <a:cubicBezTo>
                  <a:pt x="4205167" y="1401849"/>
                  <a:pt x="4382885" y="1618975"/>
                  <a:pt x="4639609" y="1618975"/>
                </a:cubicBezTo>
                <a:cubicBezTo>
                  <a:pt x="4856736" y="1618975"/>
                  <a:pt x="4995043" y="1480857"/>
                  <a:pt x="5034454" y="1243837"/>
                </a:cubicBezTo>
                <a:lnTo>
                  <a:pt x="5271284" y="1243837"/>
                </a:lnTo>
                <a:cubicBezTo>
                  <a:pt x="5251580" y="1599271"/>
                  <a:pt x="4994856" y="1816400"/>
                  <a:pt x="4639422" y="1816400"/>
                </a:cubicBezTo>
                <a:cubicBezTo>
                  <a:pt x="4244576" y="1816400"/>
                  <a:pt x="3948443" y="1520265"/>
                  <a:pt x="3948443" y="1085823"/>
                </a:cubicBezTo>
                <a:lnTo>
                  <a:pt x="3948630" y="1085823"/>
                </a:lnTo>
                <a:cubicBezTo>
                  <a:pt x="3948630" y="651380"/>
                  <a:pt x="4225061" y="355248"/>
                  <a:pt x="4639609" y="355248"/>
                </a:cubicBezTo>
                <a:close/>
                <a:moveTo>
                  <a:pt x="2369629" y="355248"/>
                </a:moveTo>
                <a:cubicBezTo>
                  <a:pt x="2784179" y="355248"/>
                  <a:pt x="3021197" y="671086"/>
                  <a:pt x="3021197" y="1105529"/>
                </a:cubicBezTo>
                <a:lnTo>
                  <a:pt x="3021197" y="1144937"/>
                </a:lnTo>
                <a:lnTo>
                  <a:pt x="3020823" y="1145124"/>
                </a:lnTo>
                <a:lnTo>
                  <a:pt x="1954706" y="1145124"/>
                </a:lnTo>
                <a:cubicBezTo>
                  <a:pt x="1974412" y="1441259"/>
                  <a:pt x="2152128" y="1618975"/>
                  <a:pt x="2389146" y="1618975"/>
                </a:cubicBezTo>
                <a:cubicBezTo>
                  <a:pt x="2566864" y="1618975"/>
                  <a:pt x="2724876" y="1520265"/>
                  <a:pt x="2744582" y="1362251"/>
                </a:cubicBezTo>
                <a:lnTo>
                  <a:pt x="3001306" y="1362251"/>
                </a:lnTo>
                <a:cubicBezTo>
                  <a:pt x="2961896" y="1638682"/>
                  <a:pt x="2705172" y="1816400"/>
                  <a:pt x="2389335" y="1816400"/>
                </a:cubicBezTo>
                <a:cubicBezTo>
                  <a:pt x="1974784" y="1816400"/>
                  <a:pt x="1698356" y="1539969"/>
                  <a:pt x="1698356" y="1085823"/>
                </a:cubicBezTo>
                <a:cubicBezTo>
                  <a:pt x="1698356" y="671274"/>
                  <a:pt x="1955080" y="355248"/>
                  <a:pt x="2369629" y="355248"/>
                </a:cubicBezTo>
                <a:close/>
                <a:moveTo>
                  <a:pt x="3297064" y="0"/>
                </a:moveTo>
                <a:lnTo>
                  <a:pt x="3553788" y="0"/>
                </a:lnTo>
                <a:lnTo>
                  <a:pt x="3553788" y="375141"/>
                </a:lnTo>
                <a:lnTo>
                  <a:pt x="3849920" y="375141"/>
                </a:lnTo>
                <a:lnTo>
                  <a:pt x="3849920" y="572563"/>
                </a:lnTo>
                <a:lnTo>
                  <a:pt x="3553788" y="572563"/>
                </a:lnTo>
                <a:lnTo>
                  <a:pt x="3553788" y="1401851"/>
                </a:lnTo>
                <a:cubicBezTo>
                  <a:pt x="3553788" y="1559863"/>
                  <a:pt x="3613089" y="1618977"/>
                  <a:pt x="3711800" y="1618977"/>
                </a:cubicBezTo>
                <a:cubicBezTo>
                  <a:pt x="3771104" y="1618977"/>
                  <a:pt x="3810512" y="1599273"/>
                  <a:pt x="3849920" y="1579567"/>
                </a:cubicBezTo>
                <a:lnTo>
                  <a:pt x="3849920" y="1776989"/>
                </a:lnTo>
                <a:cubicBezTo>
                  <a:pt x="3810512" y="1796696"/>
                  <a:pt x="3751210" y="1816400"/>
                  <a:pt x="3691908" y="1816400"/>
                </a:cubicBezTo>
                <a:cubicBezTo>
                  <a:pt x="3455078" y="1816400"/>
                  <a:pt x="3297064" y="1697983"/>
                  <a:pt x="3297064" y="1421555"/>
                </a:cubicBezTo>
                <a:lnTo>
                  <a:pt x="3297064" y="572563"/>
                </a:lnTo>
                <a:lnTo>
                  <a:pt x="3099642" y="572563"/>
                </a:lnTo>
                <a:lnTo>
                  <a:pt x="3099642" y="375141"/>
                </a:lnTo>
                <a:lnTo>
                  <a:pt x="3297064" y="375141"/>
                </a:lnTo>
                <a:close/>
                <a:moveTo>
                  <a:pt x="0" y="0"/>
                </a:moveTo>
                <a:lnTo>
                  <a:pt x="315839" y="0"/>
                </a:lnTo>
                <a:lnTo>
                  <a:pt x="1105528" y="1224132"/>
                </a:lnTo>
                <a:cubicBezTo>
                  <a:pt x="1164830" y="1322843"/>
                  <a:pt x="1223944" y="1421555"/>
                  <a:pt x="1263540" y="1500561"/>
                </a:cubicBezTo>
                <a:lnTo>
                  <a:pt x="1263540" y="0"/>
                </a:lnTo>
                <a:lnTo>
                  <a:pt x="1500372" y="0"/>
                </a:lnTo>
                <a:lnTo>
                  <a:pt x="1500372" y="1776989"/>
                </a:lnTo>
                <a:lnTo>
                  <a:pt x="1184534" y="1776989"/>
                </a:lnTo>
                <a:lnTo>
                  <a:pt x="394845" y="572563"/>
                </a:lnTo>
                <a:cubicBezTo>
                  <a:pt x="335543" y="473851"/>
                  <a:pt x="276430" y="375141"/>
                  <a:pt x="256724" y="296135"/>
                </a:cubicBezTo>
                <a:lnTo>
                  <a:pt x="237022" y="296135"/>
                </a:lnTo>
                <a:cubicBezTo>
                  <a:pt x="256724" y="375141"/>
                  <a:pt x="256724" y="493557"/>
                  <a:pt x="256724" y="611972"/>
                </a:cubicBezTo>
                <a:lnTo>
                  <a:pt x="256724" y="1776802"/>
                </a:lnTo>
                <a:lnTo>
                  <a:pt x="0" y="17768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>
            <a:no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19990C7-A6B6-3218-185C-2B3CB4E15DDB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1" name="Picture Placeholder 7">
            <a:extLst>
              <a:ext uri="{FF2B5EF4-FFF2-40B4-BE49-F238E27FC236}">
                <a16:creationId xmlns:a16="http://schemas.microsoft.com/office/drawing/2014/main" id="{58BAAEBB-CB87-C7F1-0E96-B48C28895A8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solidFill>
            <a:schemeClr val="tx1">
              <a:lumMod val="85000"/>
            </a:schemeClr>
          </a:solidFill>
        </p:spPr>
        <p:txBody>
          <a:bodyPr lIns="0" tIns="1116000" anchor="ctr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lang="en-US" altLang="zh-HK" dirty="0"/>
              <a:t>Click icon to add picture, then right click and select option Send to Back</a:t>
            </a:r>
          </a:p>
        </p:txBody>
      </p:sp>
    </p:spTree>
    <p:extLst>
      <p:ext uri="{BB962C8B-B14F-4D97-AF65-F5344CB8AC3E}">
        <p14:creationId xmlns:p14="http://schemas.microsoft.com/office/powerpoint/2010/main" val="24148061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050">
          <p15:clr>
            <a:srgbClr val="A4A3A4"/>
          </p15:clr>
        </p15:guide>
        <p15:guide id="2" orient="horz" pos="1168">
          <p15:clr>
            <a:srgbClr val="A4A3A4"/>
          </p15:clr>
        </p15:guide>
        <p15:guide id="3" orient="horz" pos="2101">
          <p15:clr>
            <a:srgbClr val="A4A3A4"/>
          </p15:clr>
        </p15:guide>
        <p15:guide id="4" orient="horz" pos="2218">
          <p15:clr>
            <a:srgbClr val="A4A3A4"/>
          </p15:clr>
        </p15:guide>
        <p15:guide id="5" orient="horz" pos="3151">
          <p15:clr>
            <a:srgbClr val="A4A3A4"/>
          </p15:clr>
        </p15:guide>
        <p15:guide id="6" orient="horz" pos="3269">
          <p15:clr>
            <a:srgbClr val="A4A3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D469C-00A3-67C2-99A1-AD6C79369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33937-6733-2A9A-20E4-8D4AC047CC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7CA3B6-FAE3-6FF8-2AA0-E5ECCBCE1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07EE24-280B-891F-E734-3E43C38E0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9409-FBBB-7D47-8004-C29E43AEA7CB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1C38AD-F3C4-72A0-A54C-A6A5DD090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F61220-EA85-EB0C-4C65-02F357FA1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762B8-16C2-F944-BBE2-85D85B8FD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938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uide">
            <a:extLst>
              <a:ext uri="{FF2B5EF4-FFF2-40B4-BE49-F238E27FC236}">
                <a16:creationId xmlns:a16="http://schemas.microsoft.com/office/drawing/2014/main" id="{04A3CA84-1BA5-C9F8-E2B7-D59689A69C85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2587316" y="-1"/>
            <a:ext cx="2605059" cy="4512011"/>
            <a:chOff x="12587316" y="-1"/>
            <a:chExt cx="2605059" cy="451201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01F7A90-8978-F336-7E62-572CEB197A0A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597199" y="524477"/>
              <a:ext cx="725714" cy="664212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020A59E-FCAF-A2FA-5B7B-6D5A4478F2B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98400" y="-1"/>
              <a:ext cx="160300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1" dirty="0"/>
                <a:t>How to insert picture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E5B129C-8A99-02EE-9661-90141E5EB890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90859"/>
              <a:ext cx="239007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0" dirty="0"/>
                <a:t>Click on icon and select image 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C951252-A180-BF67-FE82-86DCEF652292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 rotWithShape="1">
            <a:blip r:embed="rId3"/>
            <a:srcRect t="58157" r="3019" b="37657"/>
            <a:stretch/>
          </p:blipFill>
          <p:spPr>
            <a:xfrm>
              <a:off x="12597199" y="1988288"/>
              <a:ext cx="2559789" cy="27965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3DA7137-6DEE-3502-8939-0C9614F2376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97199" y="1381404"/>
              <a:ext cx="255978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 b="0" dirty="0"/>
                <a:t>Once you have inserted image, right click on it and select option </a:t>
              </a:r>
              <a:br>
                <a:rPr lang="en-GB" sz="1200" b="0" dirty="0"/>
              </a:br>
              <a:r>
                <a:rPr lang="en-GB" sz="1200" b="1" dirty="0"/>
                <a:t>Send to Back</a:t>
              </a:r>
              <a:endParaRPr lang="en-GB" sz="1200" b="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7732975-93F5-C381-37F4-1572BE9F80A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656615"/>
              <a:ext cx="173444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b="1" dirty="0"/>
                <a:t>How to change picture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1925F6F-7EA7-8D66-D0A0-B5280596A3B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2587316" y="2947475"/>
              <a:ext cx="2390078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200" b="0" dirty="0"/>
                <a:t>Click on the frame of slide and select picture</a:t>
              </a:r>
              <a:br>
                <a:rPr lang="en-GB" sz="1200" b="0" dirty="0"/>
              </a:br>
              <a:br>
                <a:rPr lang="en-GB" sz="1200" b="0" dirty="0"/>
              </a:br>
              <a:r>
                <a:rPr lang="en-GB" sz="1200" b="0" dirty="0"/>
                <a:t>Once you have selected image right click on it and select option</a:t>
              </a:r>
              <a:br>
                <a:rPr lang="en-GB" sz="1200" b="0" dirty="0"/>
              </a:br>
              <a:r>
                <a:rPr lang="en-GB" sz="1200" b="1" dirty="0"/>
                <a:t>Change picture</a:t>
              </a:r>
              <a:endParaRPr lang="en-GB" sz="1200" b="0" dirty="0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B857EE3-B34F-876C-9439-5030C59A955E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2595999" y="4158512"/>
              <a:ext cx="2596376" cy="353498"/>
            </a:xfrm>
            <a:prstGeom prst="rect">
              <a:avLst/>
            </a:prstGeom>
          </p:spPr>
        </p:pic>
      </p:grpSp>
      <p:sp>
        <p:nvSpPr>
          <p:cNvPr id="8" name="Grid - picture">
            <a:extLst>
              <a:ext uri="{FF2B5EF4-FFF2-40B4-BE49-F238E27FC236}">
                <a16:creationId xmlns:a16="http://schemas.microsoft.com/office/drawing/2014/main" id="{0E7FCCDA-1820-AC61-B837-6658D1BE0AD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4498974" cy="6858000"/>
          </a:xfrm>
          <a:custGeom>
            <a:avLst/>
            <a:gdLst>
              <a:gd name="connsiteX0" fmla="*/ 183018 w 4498974"/>
              <a:gd name="connsiteY0" fmla="*/ 0 h 6858000"/>
              <a:gd name="connsiteX1" fmla="*/ 190218 w 4498974"/>
              <a:gd name="connsiteY1" fmla="*/ 0 h 6858000"/>
              <a:gd name="connsiteX2" fmla="*/ 190218 w 4498974"/>
              <a:gd name="connsiteY2" fmla="*/ 183019 h 6858000"/>
              <a:gd name="connsiteX3" fmla="*/ 4498974 w 4498974"/>
              <a:gd name="connsiteY3" fmla="*/ 183019 h 6858000"/>
              <a:gd name="connsiteX4" fmla="*/ 4498974 w 4498974"/>
              <a:gd name="connsiteY4" fmla="*/ 190219 h 6858000"/>
              <a:gd name="connsiteX5" fmla="*/ 190218 w 4498974"/>
              <a:gd name="connsiteY5" fmla="*/ 190219 h 6858000"/>
              <a:gd name="connsiteX6" fmla="*/ 190218 w 4498974"/>
              <a:gd name="connsiteY6" fmla="*/ 6667781 h 6858000"/>
              <a:gd name="connsiteX7" fmla="*/ 4498974 w 4498974"/>
              <a:gd name="connsiteY7" fmla="*/ 6667781 h 6858000"/>
              <a:gd name="connsiteX8" fmla="*/ 4498974 w 4498974"/>
              <a:gd name="connsiteY8" fmla="*/ 6674981 h 6858000"/>
              <a:gd name="connsiteX9" fmla="*/ 190218 w 4498974"/>
              <a:gd name="connsiteY9" fmla="*/ 6674981 h 6858000"/>
              <a:gd name="connsiteX10" fmla="*/ 190218 w 4498974"/>
              <a:gd name="connsiteY10" fmla="*/ 6858000 h 6858000"/>
              <a:gd name="connsiteX11" fmla="*/ 183018 w 4498974"/>
              <a:gd name="connsiteY11" fmla="*/ 6858000 h 6858000"/>
              <a:gd name="connsiteX12" fmla="*/ 183018 w 4498974"/>
              <a:gd name="connsiteY12" fmla="*/ 6674981 h 6858000"/>
              <a:gd name="connsiteX13" fmla="*/ 0 w 4498974"/>
              <a:gd name="connsiteY13" fmla="*/ 6674981 h 6858000"/>
              <a:gd name="connsiteX14" fmla="*/ 0 w 4498974"/>
              <a:gd name="connsiteY14" fmla="*/ 6667781 h 6858000"/>
              <a:gd name="connsiteX15" fmla="*/ 183018 w 4498974"/>
              <a:gd name="connsiteY15" fmla="*/ 6667781 h 6858000"/>
              <a:gd name="connsiteX16" fmla="*/ 183018 w 4498974"/>
              <a:gd name="connsiteY16" fmla="*/ 190219 h 6858000"/>
              <a:gd name="connsiteX17" fmla="*/ 0 w 4498974"/>
              <a:gd name="connsiteY17" fmla="*/ 190219 h 6858000"/>
              <a:gd name="connsiteX18" fmla="*/ 0 w 4498974"/>
              <a:gd name="connsiteY18" fmla="*/ 183019 h 6858000"/>
              <a:gd name="connsiteX19" fmla="*/ 183018 w 4498974"/>
              <a:gd name="connsiteY19" fmla="*/ 1830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498974" h="6858000">
                <a:moveTo>
                  <a:pt x="183018" y="0"/>
                </a:moveTo>
                <a:lnTo>
                  <a:pt x="190218" y="0"/>
                </a:lnTo>
                <a:lnTo>
                  <a:pt x="190218" y="183019"/>
                </a:lnTo>
                <a:lnTo>
                  <a:pt x="4498974" y="183019"/>
                </a:lnTo>
                <a:lnTo>
                  <a:pt x="4498974" y="190219"/>
                </a:lnTo>
                <a:lnTo>
                  <a:pt x="190218" y="190219"/>
                </a:lnTo>
                <a:lnTo>
                  <a:pt x="190218" y="6667781"/>
                </a:lnTo>
                <a:lnTo>
                  <a:pt x="4498974" y="6667781"/>
                </a:lnTo>
                <a:lnTo>
                  <a:pt x="4498974" y="6674981"/>
                </a:lnTo>
                <a:lnTo>
                  <a:pt x="190218" y="6674981"/>
                </a:lnTo>
                <a:lnTo>
                  <a:pt x="190218" y="6858000"/>
                </a:lnTo>
                <a:lnTo>
                  <a:pt x="183018" y="6858000"/>
                </a:lnTo>
                <a:lnTo>
                  <a:pt x="183018" y="6674981"/>
                </a:lnTo>
                <a:lnTo>
                  <a:pt x="0" y="6674981"/>
                </a:lnTo>
                <a:lnTo>
                  <a:pt x="0" y="6667781"/>
                </a:lnTo>
                <a:lnTo>
                  <a:pt x="183018" y="6667781"/>
                </a:lnTo>
                <a:lnTo>
                  <a:pt x="183018" y="190219"/>
                </a:lnTo>
                <a:lnTo>
                  <a:pt x="0" y="190219"/>
                </a:lnTo>
                <a:lnTo>
                  <a:pt x="0" y="183019"/>
                </a:lnTo>
                <a:lnTo>
                  <a:pt x="183018" y="183019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Logo">
            <a:extLst>
              <a:ext uri="{FF2B5EF4-FFF2-40B4-BE49-F238E27FC236}">
                <a16:creationId xmlns:a16="http://schemas.microsoft.com/office/drawing/2014/main" id="{A50615D6-0A3E-B10F-FB0D-DE6A1159C7EE}"/>
              </a:ext>
            </a:extLst>
          </p:cNvPr>
          <p:cNvSpPr/>
          <p:nvPr userDrawn="1"/>
        </p:nvSpPr>
        <p:spPr>
          <a:xfrm>
            <a:off x="4684712" y="6553953"/>
            <a:ext cx="936626" cy="142550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9C18C5-C86E-FADA-D411-2FABFD8B6C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4712" y="185737"/>
            <a:ext cx="7319963" cy="94773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422C190-2DCB-D260-7EEA-9F975E6DB595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185738" y="4952999"/>
            <a:ext cx="3001962" cy="1717675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4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400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tabLst/>
              <a:defRPr sz="2400" b="0">
                <a:solidFill>
                  <a:schemeClr val="bg1"/>
                </a:solidFill>
              </a:defRPr>
            </a:lvl9pPr>
          </a:lstStyle>
          <a:p>
            <a:r>
              <a:rPr lang="en-US"/>
              <a:t>“Add statement about effects for business, society or customers”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D1EC185-5B12-41DF-8263-14BD8E01E25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86300" y="1440000"/>
            <a:ext cx="3564000" cy="4428000"/>
          </a:xfrm>
        </p:spPr>
        <p:txBody>
          <a:bodyPr>
            <a:normAutofit/>
          </a:bodyPr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altLang="zh-HK" noProof="0"/>
              <a:t>Click to add text</a:t>
            </a:r>
            <a:endParaRPr lang="en-GB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B51A870A-B49A-41AB-A520-9F693B2A477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439150" y="1440000"/>
            <a:ext cx="3565525" cy="4428000"/>
          </a:xfrm>
        </p:spPr>
        <p:txBody>
          <a:bodyPr>
            <a:normAutofit/>
          </a:bodyPr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altLang="zh-HK" noProof="0"/>
              <a:t>Click to add text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F63A2C-6198-4B31-B738-56535BA7E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8C8B7966-A6D0-CD9C-64D3-C52B2040FAC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4498975" cy="6858000"/>
          </a:xfrm>
          <a:solidFill>
            <a:schemeClr val="bg1">
              <a:lumMod val="85000"/>
            </a:schemeClr>
          </a:solidFill>
        </p:spPr>
        <p:txBody>
          <a:bodyPr lIns="0" tIns="3708000" anchor="t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altLang="zh-HK" dirty="0"/>
              <a:t>Click icon to add picture, then right click and select option Send to Back</a:t>
            </a:r>
          </a:p>
        </p:txBody>
      </p:sp>
    </p:spTree>
    <p:extLst>
      <p:ext uri="{BB962C8B-B14F-4D97-AF65-F5344CB8AC3E}">
        <p14:creationId xmlns:p14="http://schemas.microsoft.com/office/powerpoint/2010/main" val="4955773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0DA71C2-845C-4AD9-A7C4-08E016602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79408F-6183-C914-F0E6-2BEA16F53A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8357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ckgrounds">
            <a:extLst>
              <a:ext uri="{FF2B5EF4-FFF2-40B4-BE49-F238E27FC236}">
                <a16:creationId xmlns:a16="http://schemas.microsoft.com/office/drawing/2014/main" id="{3736B150-1203-331B-40BE-FF1D661BAB76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123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sp>
        <p:nvSpPr>
          <p:cNvPr id="2" name="Grid">
            <a:extLst>
              <a:ext uri="{FF2B5EF4-FFF2-40B4-BE49-F238E27FC236}">
                <a16:creationId xmlns:a16="http://schemas.microsoft.com/office/drawing/2014/main" id="{266659E1-20C2-AFA5-20C1-CDFF6B0F8116}"/>
              </a:ext>
            </a:extLst>
          </p:cNvPr>
          <p:cNvSpPr/>
          <p:nvPr userDrawn="1"/>
        </p:nvSpPr>
        <p:spPr>
          <a:xfrm>
            <a:off x="-598" y="2381"/>
            <a:ext cx="12193199" cy="6858000"/>
          </a:xfrm>
          <a:custGeom>
            <a:avLst/>
            <a:gdLst>
              <a:gd name="connsiteX0" fmla="*/ 190218 w 12193199"/>
              <a:gd name="connsiteY0" fmla="*/ 190219 h 6858000"/>
              <a:gd name="connsiteX1" fmla="*/ 190218 w 12193199"/>
              <a:gd name="connsiteY1" fmla="*/ 6667781 h 6858000"/>
              <a:gd name="connsiteX2" fmla="*/ 12001837 w 12193199"/>
              <a:gd name="connsiteY2" fmla="*/ 6667781 h 6858000"/>
              <a:gd name="connsiteX3" fmla="*/ 12001837 w 12193199"/>
              <a:gd name="connsiteY3" fmla="*/ 190219 h 6858000"/>
              <a:gd name="connsiteX4" fmla="*/ 12001837 w 12193199"/>
              <a:gd name="connsiteY4" fmla="*/ 0 h 6858000"/>
              <a:gd name="connsiteX5" fmla="*/ 12009037 w 12193199"/>
              <a:gd name="connsiteY5" fmla="*/ 0 h 6858000"/>
              <a:gd name="connsiteX6" fmla="*/ 12009037 w 12193199"/>
              <a:gd name="connsiteY6" fmla="*/ 183019 h 6858000"/>
              <a:gd name="connsiteX7" fmla="*/ 12193199 w 12193199"/>
              <a:gd name="connsiteY7" fmla="*/ 183019 h 6858000"/>
              <a:gd name="connsiteX8" fmla="*/ 12193199 w 12193199"/>
              <a:gd name="connsiteY8" fmla="*/ 190219 h 6858000"/>
              <a:gd name="connsiteX9" fmla="*/ 12009037 w 12193199"/>
              <a:gd name="connsiteY9" fmla="*/ 190219 h 6858000"/>
              <a:gd name="connsiteX10" fmla="*/ 12009037 w 12193199"/>
              <a:gd name="connsiteY10" fmla="*/ 6667781 h 6858000"/>
              <a:gd name="connsiteX11" fmla="*/ 12193199 w 12193199"/>
              <a:gd name="connsiteY11" fmla="*/ 6667781 h 6858000"/>
              <a:gd name="connsiteX12" fmla="*/ 12193199 w 12193199"/>
              <a:gd name="connsiteY12" fmla="*/ 6674981 h 6858000"/>
              <a:gd name="connsiteX13" fmla="*/ 12009037 w 12193199"/>
              <a:gd name="connsiteY13" fmla="*/ 6674981 h 6858000"/>
              <a:gd name="connsiteX14" fmla="*/ 12009037 w 12193199"/>
              <a:gd name="connsiteY14" fmla="*/ 6858000 h 6858000"/>
              <a:gd name="connsiteX15" fmla="*/ 12001837 w 12193199"/>
              <a:gd name="connsiteY15" fmla="*/ 6858000 h 6858000"/>
              <a:gd name="connsiteX16" fmla="*/ 12001837 w 12193199"/>
              <a:gd name="connsiteY16" fmla="*/ 6674981 h 6858000"/>
              <a:gd name="connsiteX17" fmla="*/ 190218 w 12193199"/>
              <a:gd name="connsiteY17" fmla="*/ 6674981 h 6858000"/>
              <a:gd name="connsiteX18" fmla="*/ 190218 w 12193199"/>
              <a:gd name="connsiteY18" fmla="*/ 6858000 h 6858000"/>
              <a:gd name="connsiteX19" fmla="*/ 183018 w 12193199"/>
              <a:gd name="connsiteY19" fmla="*/ 6858000 h 6858000"/>
              <a:gd name="connsiteX20" fmla="*/ 183018 w 12193199"/>
              <a:gd name="connsiteY20" fmla="*/ 6674981 h 6858000"/>
              <a:gd name="connsiteX21" fmla="*/ 0 w 12193199"/>
              <a:gd name="connsiteY21" fmla="*/ 6674981 h 6858000"/>
              <a:gd name="connsiteX22" fmla="*/ 0 w 12193199"/>
              <a:gd name="connsiteY22" fmla="*/ 6667781 h 6858000"/>
              <a:gd name="connsiteX23" fmla="*/ 183018 w 12193199"/>
              <a:gd name="connsiteY23" fmla="*/ 6667781 h 6858000"/>
              <a:gd name="connsiteX24" fmla="*/ 183018 w 12193199"/>
              <a:gd name="connsiteY24" fmla="*/ 190219 h 6858000"/>
              <a:gd name="connsiteX25" fmla="*/ 0 w 12193199"/>
              <a:gd name="connsiteY25" fmla="*/ 190219 h 6858000"/>
              <a:gd name="connsiteX26" fmla="*/ 0 w 12193199"/>
              <a:gd name="connsiteY26" fmla="*/ 183019 h 6858000"/>
              <a:gd name="connsiteX27" fmla="*/ 183018 w 12193199"/>
              <a:gd name="connsiteY27" fmla="*/ 183019 h 6858000"/>
              <a:gd name="connsiteX28" fmla="*/ 183018 w 12193199"/>
              <a:gd name="connsiteY28" fmla="*/ 0 h 6858000"/>
              <a:gd name="connsiteX29" fmla="*/ 190218 w 12193199"/>
              <a:gd name="connsiteY29" fmla="*/ 0 h 6858000"/>
              <a:gd name="connsiteX30" fmla="*/ 190218 w 12193199"/>
              <a:gd name="connsiteY30" fmla="*/ 183019 h 6858000"/>
              <a:gd name="connsiteX31" fmla="*/ 12001837 w 12193199"/>
              <a:gd name="connsiteY31" fmla="*/ 1830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3199" h="6858000">
                <a:moveTo>
                  <a:pt x="190218" y="190219"/>
                </a:moveTo>
                <a:lnTo>
                  <a:pt x="190218" y="6667781"/>
                </a:lnTo>
                <a:lnTo>
                  <a:pt x="12001837" y="6667781"/>
                </a:lnTo>
                <a:lnTo>
                  <a:pt x="12001837" y="190219"/>
                </a:lnTo>
                <a:close/>
                <a:moveTo>
                  <a:pt x="12001837" y="0"/>
                </a:moveTo>
                <a:lnTo>
                  <a:pt x="12009037" y="0"/>
                </a:lnTo>
                <a:lnTo>
                  <a:pt x="12009037" y="183019"/>
                </a:lnTo>
                <a:lnTo>
                  <a:pt x="12193199" y="183019"/>
                </a:lnTo>
                <a:lnTo>
                  <a:pt x="12193199" y="190219"/>
                </a:lnTo>
                <a:lnTo>
                  <a:pt x="12009037" y="190219"/>
                </a:lnTo>
                <a:lnTo>
                  <a:pt x="12009037" y="6667781"/>
                </a:lnTo>
                <a:lnTo>
                  <a:pt x="12193199" y="6667781"/>
                </a:lnTo>
                <a:lnTo>
                  <a:pt x="12193199" y="6674981"/>
                </a:lnTo>
                <a:lnTo>
                  <a:pt x="12009037" y="6674981"/>
                </a:lnTo>
                <a:lnTo>
                  <a:pt x="12009037" y="6858000"/>
                </a:lnTo>
                <a:lnTo>
                  <a:pt x="12001837" y="6858000"/>
                </a:lnTo>
                <a:lnTo>
                  <a:pt x="12001837" y="6674981"/>
                </a:lnTo>
                <a:lnTo>
                  <a:pt x="190218" y="6674981"/>
                </a:lnTo>
                <a:lnTo>
                  <a:pt x="190218" y="6858000"/>
                </a:lnTo>
                <a:lnTo>
                  <a:pt x="183018" y="6858000"/>
                </a:lnTo>
                <a:lnTo>
                  <a:pt x="183018" y="6674981"/>
                </a:lnTo>
                <a:lnTo>
                  <a:pt x="0" y="6674981"/>
                </a:lnTo>
                <a:lnTo>
                  <a:pt x="0" y="6667781"/>
                </a:lnTo>
                <a:lnTo>
                  <a:pt x="183018" y="6667781"/>
                </a:lnTo>
                <a:lnTo>
                  <a:pt x="183018" y="190219"/>
                </a:lnTo>
                <a:lnTo>
                  <a:pt x="0" y="190219"/>
                </a:lnTo>
                <a:lnTo>
                  <a:pt x="0" y="183019"/>
                </a:lnTo>
                <a:lnTo>
                  <a:pt x="183018" y="183019"/>
                </a:lnTo>
                <a:lnTo>
                  <a:pt x="183018" y="0"/>
                </a:lnTo>
                <a:lnTo>
                  <a:pt x="190218" y="0"/>
                </a:lnTo>
                <a:lnTo>
                  <a:pt x="190218" y="183019"/>
                </a:lnTo>
                <a:lnTo>
                  <a:pt x="12001837" y="183019"/>
                </a:lnTo>
                <a:close/>
              </a:path>
            </a:pathLst>
          </a:custGeom>
          <a:solidFill>
            <a:srgbClr val="2A4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solidFill>
                <a:srgbClr val="141E1E"/>
              </a:solidFill>
            </a:endParaRPr>
          </a:p>
        </p:txBody>
      </p:sp>
      <p:sp>
        <p:nvSpPr>
          <p:cNvPr id="8" name="Logo">
            <a:extLst>
              <a:ext uri="{FF2B5EF4-FFF2-40B4-BE49-F238E27FC236}">
                <a16:creationId xmlns:a16="http://schemas.microsoft.com/office/drawing/2014/main" id="{9877389C-CEA5-2411-D7FA-7A9562C1D022}"/>
              </a:ext>
            </a:extLst>
          </p:cNvPr>
          <p:cNvSpPr/>
          <p:nvPr userDrawn="1"/>
        </p:nvSpPr>
        <p:spPr bwMode="white">
          <a:xfrm>
            <a:off x="190502" y="6556701"/>
            <a:ext cx="936626" cy="142550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2AB89F-D8E8-44C4-B0A4-3354FEBB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6708174"/>
      </p:ext>
    </p:extLst>
  </p:cSld>
  <p:clrMapOvr>
    <a:overrideClrMapping bg1="dk1" tx1="lt1" bg2="dk2" tx2="lt2" accent1="l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s">
            <a:extLst>
              <a:ext uri="{FF2B5EF4-FFF2-40B4-BE49-F238E27FC236}">
                <a16:creationId xmlns:a16="http://schemas.microsoft.com/office/drawing/2014/main" id="{AAC2477E-E0CD-66B3-67D0-3D395A2C0264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E7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sp>
        <p:nvSpPr>
          <p:cNvPr id="6" name="Grid">
            <a:extLst>
              <a:ext uri="{FF2B5EF4-FFF2-40B4-BE49-F238E27FC236}">
                <a16:creationId xmlns:a16="http://schemas.microsoft.com/office/drawing/2014/main" id="{9CDF1C58-E1F8-E935-1E42-00832DA8776B}"/>
              </a:ext>
            </a:extLst>
          </p:cNvPr>
          <p:cNvSpPr/>
          <p:nvPr userDrawn="1"/>
        </p:nvSpPr>
        <p:spPr>
          <a:xfrm>
            <a:off x="-598" y="2381"/>
            <a:ext cx="12193199" cy="6858000"/>
          </a:xfrm>
          <a:custGeom>
            <a:avLst/>
            <a:gdLst>
              <a:gd name="connsiteX0" fmla="*/ 190218 w 12193199"/>
              <a:gd name="connsiteY0" fmla="*/ 190219 h 6858000"/>
              <a:gd name="connsiteX1" fmla="*/ 190218 w 12193199"/>
              <a:gd name="connsiteY1" fmla="*/ 6667781 h 6858000"/>
              <a:gd name="connsiteX2" fmla="*/ 12001837 w 12193199"/>
              <a:gd name="connsiteY2" fmla="*/ 6667781 h 6858000"/>
              <a:gd name="connsiteX3" fmla="*/ 12001837 w 12193199"/>
              <a:gd name="connsiteY3" fmla="*/ 190219 h 6858000"/>
              <a:gd name="connsiteX4" fmla="*/ 12001837 w 12193199"/>
              <a:gd name="connsiteY4" fmla="*/ 0 h 6858000"/>
              <a:gd name="connsiteX5" fmla="*/ 12009037 w 12193199"/>
              <a:gd name="connsiteY5" fmla="*/ 0 h 6858000"/>
              <a:gd name="connsiteX6" fmla="*/ 12009037 w 12193199"/>
              <a:gd name="connsiteY6" fmla="*/ 183019 h 6858000"/>
              <a:gd name="connsiteX7" fmla="*/ 12193199 w 12193199"/>
              <a:gd name="connsiteY7" fmla="*/ 183019 h 6858000"/>
              <a:gd name="connsiteX8" fmla="*/ 12193199 w 12193199"/>
              <a:gd name="connsiteY8" fmla="*/ 190219 h 6858000"/>
              <a:gd name="connsiteX9" fmla="*/ 12009037 w 12193199"/>
              <a:gd name="connsiteY9" fmla="*/ 190219 h 6858000"/>
              <a:gd name="connsiteX10" fmla="*/ 12009037 w 12193199"/>
              <a:gd name="connsiteY10" fmla="*/ 6667781 h 6858000"/>
              <a:gd name="connsiteX11" fmla="*/ 12193199 w 12193199"/>
              <a:gd name="connsiteY11" fmla="*/ 6667781 h 6858000"/>
              <a:gd name="connsiteX12" fmla="*/ 12193199 w 12193199"/>
              <a:gd name="connsiteY12" fmla="*/ 6674981 h 6858000"/>
              <a:gd name="connsiteX13" fmla="*/ 12009037 w 12193199"/>
              <a:gd name="connsiteY13" fmla="*/ 6674981 h 6858000"/>
              <a:gd name="connsiteX14" fmla="*/ 12009037 w 12193199"/>
              <a:gd name="connsiteY14" fmla="*/ 6858000 h 6858000"/>
              <a:gd name="connsiteX15" fmla="*/ 12001837 w 12193199"/>
              <a:gd name="connsiteY15" fmla="*/ 6858000 h 6858000"/>
              <a:gd name="connsiteX16" fmla="*/ 12001837 w 12193199"/>
              <a:gd name="connsiteY16" fmla="*/ 6674981 h 6858000"/>
              <a:gd name="connsiteX17" fmla="*/ 190218 w 12193199"/>
              <a:gd name="connsiteY17" fmla="*/ 6674981 h 6858000"/>
              <a:gd name="connsiteX18" fmla="*/ 190218 w 12193199"/>
              <a:gd name="connsiteY18" fmla="*/ 6858000 h 6858000"/>
              <a:gd name="connsiteX19" fmla="*/ 183018 w 12193199"/>
              <a:gd name="connsiteY19" fmla="*/ 6858000 h 6858000"/>
              <a:gd name="connsiteX20" fmla="*/ 183018 w 12193199"/>
              <a:gd name="connsiteY20" fmla="*/ 6674981 h 6858000"/>
              <a:gd name="connsiteX21" fmla="*/ 0 w 12193199"/>
              <a:gd name="connsiteY21" fmla="*/ 6674981 h 6858000"/>
              <a:gd name="connsiteX22" fmla="*/ 0 w 12193199"/>
              <a:gd name="connsiteY22" fmla="*/ 6667781 h 6858000"/>
              <a:gd name="connsiteX23" fmla="*/ 183018 w 12193199"/>
              <a:gd name="connsiteY23" fmla="*/ 6667781 h 6858000"/>
              <a:gd name="connsiteX24" fmla="*/ 183018 w 12193199"/>
              <a:gd name="connsiteY24" fmla="*/ 190219 h 6858000"/>
              <a:gd name="connsiteX25" fmla="*/ 0 w 12193199"/>
              <a:gd name="connsiteY25" fmla="*/ 190219 h 6858000"/>
              <a:gd name="connsiteX26" fmla="*/ 0 w 12193199"/>
              <a:gd name="connsiteY26" fmla="*/ 183019 h 6858000"/>
              <a:gd name="connsiteX27" fmla="*/ 183018 w 12193199"/>
              <a:gd name="connsiteY27" fmla="*/ 183019 h 6858000"/>
              <a:gd name="connsiteX28" fmla="*/ 183018 w 12193199"/>
              <a:gd name="connsiteY28" fmla="*/ 0 h 6858000"/>
              <a:gd name="connsiteX29" fmla="*/ 190218 w 12193199"/>
              <a:gd name="connsiteY29" fmla="*/ 0 h 6858000"/>
              <a:gd name="connsiteX30" fmla="*/ 190218 w 12193199"/>
              <a:gd name="connsiteY30" fmla="*/ 183019 h 6858000"/>
              <a:gd name="connsiteX31" fmla="*/ 12001837 w 12193199"/>
              <a:gd name="connsiteY31" fmla="*/ 1830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3199" h="6858000">
                <a:moveTo>
                  <a:pt x="190218" y="190219"/>
                </a:moveTo>
                <a:lnTo>
                  <a:pt x="190218" y="6667781"/>
                </a:lnTo>
                <a:lnTo>
                  <a:pt x="12001837" y="6667781"/>
                </a:lnTo>
                <a:lnTo>
                  <a:pt x="12001837" y="190219"/>
                </a:lnTo>
                <a:close/>
                <a:moveTo>
                  <a:pt x="12001837" y="0"/>
                </a:moveTo>
                <a:lnTo>
                  <a:pt x="12009037" y="0"/>
                </a:lnTo>
                <a:lnTo>
                  <a:pt x="12009037" y="183019"/>
                </a:lnTo>
                <a:lnTo>
                  <a:pt x="12193199" y="183019"/>
                </a:lnTo>
                <a:lnTo>
                  <a:pt x="12193199" y="190219"/>
                </a:lnTo>
                <a:lnTo>
                  <a:pt x="12009037" y="190219"/>
                </a:lnTo>
                <a:lnTo>
                  <a:pt x="12009037" y="6667781"/>
                </a:lnTo>
                <a:lnTo>
                  <a:pt x="12193199" y="6667781"/>
                </a:lnTo>
                <a:lnTo>
                  <a:pt x="12193199" y="6674981"/>
                </a:lnTo>
                <a:lnTo>
                  <a:pt x="12009037" y="6674981"/>
                </a:lnTo>
                <a:lnTo>
                  <a:pt x="12009037" y="6858000"/>
                </a:lnTo>
                <a:lnTo>
                  <a:pt x="12001837" y="6858000"/>
                </a:lnTo>
                <a:lnTo>
                  <a:pt x="12001837" y="6674981"/>
                </a:lnTo>
                <a:lnTo>
                  <a:pt x="190218" y="6674981"/>
                </a:lnTo>
                <a:lnTo>
                  <a:pt x="190218" y="6858000"/>
                </a:lnTo>
                <a:lnTo>
                  <a:pt x="183018" y="6858000"/>
                </a:lnTo>
                <a:lnTo>
                  <a:pt x="183018" y="6674981"/>
                </a:lnTo>
                <a:lnTo>
                  <a:pt x="0" y="6674981"/>
                </a:lnTo>
                <a:lnTo>
                  <a:pt x="0" y="6667781"/>
                </a:lnTo>
                <a:lnTo>
                  <a:pt x="183018" y="6667781"/>
                </a:lnTo>
                <a:lnTo>
                  <a:pt x="183018" y="190219"/>
                </a:lnTo>
                <a:lnTo>
                  <a:pt x="0" y="190219"/>
                </a:lnTo>
                <a:lnTo>
                  <a:pt x="0" y="183019"/>
                </a:lnTo>
                <a:lnTo>
                  <a:pt x="183018" y="183019"/>
                </a:lnTo>
                <a:lnTo>
                  <a:pt x="183018" y="0"/>
                </a:lnTo>
                <a:lnTo>
                  <a:pt x="190218" y="0"/>
                </a:lnTo>
                <a:lnTo>
                  <a:pt x="190218" y="183019"/>
                </a:lnTo>
                <a:lnTo>
                  <a:pt x="12001837" y="1830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9" name="Logo">
            <a:extLst>
              <a:ext uri="{FF2B5EF4-FFF2-40B4-BE49-F238E27FC236}">
                <a16:creationId xmlns:a16="http://schemas.microsoft.com/office/drawing/2014/main" id="{8ACB7881-CB6C-5120-BF17-2D436E554B59}"/>
              </a:ext>
            </a:extLst>
          </p:cNvPr>
          <p:cNvSpPr/>
          <p:nvPr userDrawn="1"/>
        </p:nvSpPr>
        <p:spPr>
          <a:xfrm>
            <a:off x="190502" y="6556701"/>
            <a:ext cx="936626" cy="142550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2AB89F-D8E8-44C4-B0A4-3354FEBB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11160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2AB89F-D8E8-44C4-B0A4-3354FEBB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8931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.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2AB89F-D8E8-44C4-B0A4-3354FEBB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Grid - freeform">
            <a:extLst>
              <a:ext uri="{FF2B5EF4-FFF2-40B4-BE49-F238E27FC236}">
                <a16:creationId xmlns:a16="http://schemas.microsoft.com/office/drawing/2014/main" id="{648DDE02-0128-A751-ACA6-C734FB2BDA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95"/>
            <a:ext cx="12192000" cy="6858000"/>
          </a:xfrm>
          <a:custGeom>
            <a:avLst/>
            <a:gdLst>
              <a:gd name="connsiteX0" fmla="*/ 189620 w 12192000"/>
              <a:gd name="connsiteY0" fmla="*/ 190219 h 6858000"/>
              <a:gd name="connsiteX1" fmla="*/ 189620 w 12192000"/>
              <a:gd name="connsiteY1" fmla="*/ 6667781 h 6858000"/>
              <a:gd name="connsiteX2" fmla="*/ 12001239 w 12192000"/>
              <a:gd name="connsiteY2" fmla="*/ 6667781 h 6858000"/>
              <a:gd name="connsiteX3" fmla="*/ 12001239 w 12192000"/>
              <a:gd name="connsiteY3" fmla="*/ 190219 h 6858000"/>
              <a:gd name="connsiteX4" fmla="*/ 182420 w 12192000"/>
              <a:gd name="connsiteY4" fmla="*/ 0 h 6858000"/>
              <a:gd name="connsiteX5" fmla="*/ 189620 w 12192000"/>
              <a:gd name="connsiteY5" fmla="*/ 0 h 6858000"/>
              <a:gd name="connsiteX6" fmla="*/ 189620 w 12192000"/>
              <a:gd name="connsiteY6" fmla="*/ 183019 h 6858000"/>
              <a:gd name="connsiteX7" fmla="*/ 12001239 w 12192000"/>
              <a:gd name="connsiteY7" fmla="*/ 183019 h 6858000"/>
              <a:gd name="connsiteX8" fmla="*/ 12001239 w 12192000"/>
              <a:gd name="connsiteY8" fmla="*/ 0 h 6858000"/>
              <a:gd name="connsiteX9" fmla="*/ 12008439 w 12192000"/>
              <a:gd name="connsiteY9" fmla="*/ 0 h 6858000"/>
              <a:gd name="connsiteX10" fmla="*/ 12008439 w 12192000"/>
              <a:gd name="connsiteY10" fmla="*/ 183019 h 6858000"/>
              <a:gd name="connsiteX11" fmla="*/ 12192000 w 12192000"/>
              <a:gd name="connsiteY11" fmla="*/ 183019 h 6858000"/>
              <a:gd name="connsiteX12" fmla="*/ 12192000 w 12192000"/>
              <a:gd name="connsiteY12" fmla="*/ 190219 h 6858000"/>
              <a:gd name="connsiteX13" fmla="*/ 12008439 w 12192000"/>
              <a:gd name="connsiteY13" fmla="*/ 190219 h 6858000"/>
              <a:gd name="connsiteX14" fmla="*/ 12008439 w 12192000"/>
              <a:gd name="connsiteY14" fmla="*/ 6667781 h 6858000"/>
              <a:gd name="connsiteX15" fmla="*/ 12192000 w 12192000"/>
              <a:gd name="connsiteY15" fmla="*/ 6667781 h 6858000"/>
              <a:gd name="connsiteX16" fmla="*/ 12192000 w 12192000"/>
              <a:gd name="connsiteY16" fmla="*/ 6674981 h 6858000"/>
              <a:gd name="connsiteX17" fmla="*/ 12008439 w 12192000"/>
              <a:gd name="connsiteY17" fmla="*/ 6674981 h 6858000"/>
              <a:gd name="connsiteX18" fmla="*/ 12008439 w 12192000"/>
              <a:gd name="connsiteY18" fmla="*/ 6858000 h 6858000"/>
              <a:gd name="connsiteX19" fmla="*/ 12001239 w 12192000"/>
              <a:gd name="connsiteY19" fmla="*/ 6858000 h 6858000"/>
              <a:gd name="connsiteX20" fmla="*/ 12001239 w 12192000"/>
              <a:gd name="connsiteY20" fmla="*/ 6674981 h 6858000"/>
              <a:gd name="connsiteX21" fmla="*/ 189620 w 12192000"/>
              <a:gd name="connsiteY21" fmla="*/ 6674981 h 6858000"/>
              <a:gd name="connsiteX22" fmla="*/ 189620 w 12192000"/>
              <a:gd name="connsiteY22" fmla="*/ 6858000 h 6858000"/>
              <a:gd name="connsiteX23" fmla="*/ 182420 w 12192000"/>
              <a:gd name="connsiteY23" fmla="*/ 6858000 h 6858000"/>
              <a:gd name="connsiteX24" fmla="*/ 182420 w 12192000"/>
              <a:gd name="connsiteY24" fmla="*/ 6674981 h 6858000"/>
              <a:gd name="connsiteX25" fmla="*/ 0 w 12192000"/>
              <a:gd name="connsiteY25" fmla="*/ 6674981 h 6858000"/>
              <a:gd name="connsiteX26" fmla="*/ 0 w 12192000"/>
              <a:gd name="connsiteY26" fmla="*/ 6667781 h 6858000"/>
              <a:gd name="connsiteX27" fmla="*/ 182420 w 12192000"/>
              <a:gd name="connsiteY27" fmla="*/ 6667781 h 6858000"/>
              <a:gd name="connsiteX28" fmla="*/ 182420 w 12192000"/>
              <a:gd name="connsiteY28" fmla="*/ 190219 h 6858000"/>
              <a:gd name="connsiteX29" fmla="*/ 0 w 12192000"/>
              <a:gd name="connsiteY29" fmla="*/ 190219 h 6858000"/>
              <a:gd name="connsiteX30" fmla="*/ 0 w 12192000"/>
              <a:gd name="connsiteY30" fmla="*/ 183019 h 6858000"/>
              <a:gd name="connsiteX31" fmla="*/ 182420 w 12192000"/>
              <a:gd name="connsiteY31" fmla="*/ 1830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2000" h="6858000">
                <a:moveTo>
                  <a:pt x="189620" y="190219"/>
                </a:moveTo>
                <a:lnTo>
                  <a:pt x="189620" y="6667781"/>
                </a:lnTo>
                <a:lnTo>
                  <a:pt x="12001239" y="6667781"/>
                </a:lnTo>
                <a:lnTo>
                  <a:pt x="12001239" y="190219"/>
                </a:lnTo>
                <a:close/>
                <a:moveTo>
                  <a:pt x="182420" y="0"/>
                </a:moveTo>
                <a:lnTo>
                  <a:pt x="189620" y="0"/>
                </a:lnTo>
                <a:lnTo>
                  <a:pt x="189620" y="183019"/>
                </a:lnTo>
                <a:lnTo>
                  <a:pt x="12001239" y="183019"/>
                </a:lnTo>
                <a:lnTo>
                  <a:pt x="12001239" y="0"/>
                </a:lnTo>
                <a:lnTo>
                  <a:pt x="12008439" y="0"/>
                </a:lnTo>
                <a:lnTo>
                  <a:pt x="12008439" y="183019"/>
                </a:lnTo>
                <a:lnTo>
                  <a:pt x="12192000" y="183019"/>
                </a:lnTo>
                <a:lnTo>
                  <a:pt x="12192000" y="190219"/>
                </a:lnTo>
                <a:lnTo>
                  <a:pt x="12008439" y="190219"/>
                </a:lnTo>
                <a:lnTo>
                  <a:pt x="12008439" y="6667781"/>
                </a:lnTo>
                <a:lnTo>
                  <a:pt x="12192000" y="6667781"/>
                </a:lnTo>
                <a:lnTo>
                  <a:pt x="12192000" y="6674981"/>
                </a:lnTo>
                <a:lnTo>
                  <a:pt x="12008439" y="6674981"/>
                </a:lnTo>
                <a:lnTo>
                  <a:pt x="12008439" y="6858000"/>
                </a:lnTo>
                <a:lnTo>
                  <a:pt x="12001239" y="6858000"/>
                </a:lnTo>
                <a:lnTo>
                  <a:pt x="12001239" y="6674981"/>
                </a:lnTo>
                <a:lnTo>
                  <a:pt x="189620" y="6674981"/>
                </a:lnTo>
                <a:lnTo>
                  <a:pt x="189620" y="6858000"/>
                </a:lnTo>
                <a:lnTo>
                  <a:pt x="182420" y="6858000"/>
                </a:lnTo>
                <a:lnTo>
                  <a:pt x="182420" y="6674981"/>
                </a:lnTo>
                <a:lnTo>
                  <a:pt x="0" y="6674981"/>
                </a:lnTo>
                <a:lnTo>
                  <a:pt x="0" y="6667781"/>
                </a:lnTo>
                <a:lnTo>
                  <a:pt x="182420" y="6667781"/>
                </a:lnTo>
                <a:lnTo>
                  <a:pt x="182420" y="190219"/>
                </a:lnTo>
                <a:lnTo>
                  <a:pt x="0" y="190219"/>
                </a:lnTo>
                <a:lnTo>
                  <a:pt x="0" y="183019"/>
                </a:lnTo>
                <a:lnTo>
                  <a:pt x="182420" y="183019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9" name="Logo - freeform">
            <a:extLst>
              <a:ext uri="{FF2B5EF4-FFF2-40B4-BE49-F238E27FC236}">
                <a16:creationId xmlns:a16="http://schemas.microsoft.com/office/drawing/2014/main" id="{58073AFA-7EFF-0E30-CB85-EF3C4A969E3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90800" y="6555600"/>
            <a:ext cx="936626" cy="142550"/>
          </a:xfrm>
          <a:custGeom>
            <a:avLst/>
            <a:gdLst>
              <a:gd name="connsiteX0" fmla="*/ 11589172 w 14787902"/>
              <a:gd name="connsiteY0" fmla="*/ 1086010 h 2250653"/>
              <a:gd name="connsiteX1" fmla="*/ 11293040 w 14787902"/>
              <a:gd name="connsiteY1" fmla="*/ 1204426 h 2250653"/>
              <a:gd name="connsiteX2" fmla="*/ 10917900 w 14787902"/>
              <a:gd name="connsiteY2" fmla="*/ 1421553 h 2250653"/>
              <a:gd name="connsiteX3" fmla="*/ 11174624 w 14787902"/>
              <a:gd name="connsiteY3" fmla="*/ 1618975 h 2250653"/>
              <a:gd name="connsiteX4" fmla="*/ 11589172 w 14787902"/>
              <a:gd name="connsiteY4" fmla="*/ 1145124 h 2250653"/>
              <a:gd name="connsiteX5" fmla="*/ 2369254 w 14787902"/>
              <a:gd name="connsiteY5" fmla="*/ 552857 h 2250653"/>
              <a:gd name="connsiteX6" fmla="*/ 1954706 w 14787902"/>
              <a:gd name="connsiteY6" fmla="*/ 967408 h 2250653"/>
              <a:gd name="connsiteX7" fmla="*/ 2764099 w 14787902"/>
              <a:gd name="connsiteY7" fmla="*/ 967408 h 2250653"/>
              <a:gd name="connsiteX8" fmla="*/ 2369254 w 14787902"/>
              <a:gd name="connsiteY8" fmla="*/ 552857 h 2250653"/>
              <a:gd name="connsiteX9" fmla="*/ 6120654 w 14787902"/>
              <a:gd name="connsiteY9" fmla="*/ 552670 h 2250653"/>
              <a:gd name="connsiteX10" fmla="*/ 5686211 w 14787902"/>
              <a:gd name="connsiteY10" fmla="*/ 1085823 h 2250653"/>
              <a:gd name="connsiteX11" fmla="*/ 6120654 w 14787902"/>
              <a:gd name="connsiteY11" fmla="*/ 1618975 h 2250653"/>
              <a:gd name="connsiteX12" fmla="*/ 6535203 w 14787902"/>
              <a:gd name="connsiteY12" fmla="*/ 1085823 h 2250653"/>
              <a:gd name="connsiteX13" fmla="*/ 6120654 w 14787902"/>
              <a:gd name="connsiteY13" fmla="*/ 552670 h 2250653"/>
              <a:gd name="connsiteX14" fmla="*/ 9891567 w 14787902"/>
              <a:gd name="connsiteY14" fmla="*/ 532964 h 2250653"/>
              <a:gd name="connsiteX15" fmla="*/ 9457125 w 14787902"/>
              <a:gd name="connsiteY15" fmla="*/ 1085823 h 2250653"/>
              <a:gd name="connsiteX16" fmla="*/ 9891567 w 14787902"/>
              <a:gd name="connsiteY16" fmla="*/ 1618975 h 2250653"/>
              <a:gd name="connsiteX17" fmla="*/ 10286412 w 14787902"/>
              <a:gd name="connsiteY17" fmla="*/ 1066118 h 2250653"/>
              <a:gd name="connsiteX18" fmla="*/ 9891567 w 14787902"/>
              <a:gd name="connsiteY18" fmla="*/ 532964 h 2250653"/>
              <a:gd name="connsiteX19" fmla="*/ 13445542 w 14787902"/>
              <a:gd name="connsiteY19" fmla="*/ 375139 h 2250653"/>
              <a:gd name="connsiteX20" fmla="*/ 13721972 w 14787902"/>
              <a:gd name="connsiteY20" fmla="*/ 375139 h 2250653"/>
              <a:gd name="connsiteX21" fmla="*/ 14057702 w 14787902"/>
              <a:gd name="connsiteY21" fmla="*/ 1303137 h 2250653"/>
              <a:gd name="connsiteX22" fmla="*/ 14117004 w 14787902"/>
              <a:gd name="connsiteY22" fmla="*/ 1559861 h 2250653"/>
              <a:gd name="connsiteX23" fmla="*/ 14136708 w 14787902"/>
              <a:gd name="connsiteY23" fmla="*/ 1559861 h 2250653"/>
              <a:gd name="connsiteX24" fmla="*/ 14196010 w 14787902"/>
              <a:gd name="connsiteY24" fmla="*/ 1303137 h 2250653"/>
              <a:gd name="connsiteX25" fmla="*/ 14531740 w 14787902"/>
              <a:gd name="connsiteY25" fmla="*/ 375139 h 2250653"/>
              <a:gd name="connsiteX26" fmla="*/ 14787902 w 14787902"/>
              <a:gd name="connsiteY26" fmla="*/ 375139 h 2250653"/>
              <a:gd name="connsiteX27" fmla="*/ 14274641 w 14787902"/>
              <a:gd name="connsiteY27" fmla="*/ 1737392 h 2250653"/>
              <a:gd name="connsiteX28" fmla="*/ 13702079 w 14787902"/>
              <a:gd name="connsiteY28" fmla="*/ 2250653 h 2250653"/>
              <a:gd name="connsiteX29" fmla="*/ 13524361 w 14787902"/>
              <a:gd name="connsiteY29" fmla="*/ 2211243 h 2250653"/>
              <a:gd name="connsiteX30" fmla="*/ 13524361 w 14787902"/>
              <a:gd name="connsiteY30" fmla="*/ 2013820 h 2250653"/>
              <a:gd name="connsiteX31" fmla="*/ 13682374 w 14787902"/>
              <a:gd name="connsiteY31" fmla="*/ 2053231 h 2250653"/>
              <a:gd name="connsiteX32" fmla="*/ 14018104 w 14787902"/>
              <a:gd name="connsiteY32" fmla="*/ 1816398 h 2250653"/>
              <a:gd name="connsiteX33" fmla="*/ 12872981 w 14787902"/>
              <a:gd name="connsiteY33" fmla="*/ 355435 h 2250653"/>
              <a:gd name="connsiteX34" fmla="*/ 13346832 w 14787902"/>
              <a:gd name="connsiteY34" fmla="*/ 829286 h 2250653"/>
              <a:gd name="connsiteX35" fmla="*/ 13346645 w 14787902"/>
              <a:gd name="connsiteY35" fmla="*/ 829286 h 2250653"/>
              <a:gd name="connsiteX36" fmla="*/ 13346645 w 14787902"/>
              <a:gd name="connsiteY36" fmla="*/ 1776989 h 2250653"/>
              <a:gd name="connsiteX37" fmla="*/ 13109812 w 14787902"/>
              <a:gd name="connsiteY37" fmla="*/ 1776989 h 2250653"/>
              <a:gd name="connsiteX38" fmla="*/ 13109812 w 14787902"/>
              <a:gd name="connsiteY38" fmla="*/ 888587 h 2250653"/>
              <a:gd name="connsiteX39" fmla="*/ 12813678 w 14787902"/>
              <a:gd name="connsiteY39" fmla="*/ 552857 h 2250653"/>
              <a:gd name="connsiteX40" fmla="*/ 12418833 w 14787902"/>
              <a:gd name="connsiteY40" fmla="*/ 1066118 h 2250653"/>
              <a:gd name="connsiteX41" fmla="*/ 12418833 w 14787902"/>
              <a:gd name="connsiteY41" fmla="*/ 1776802 h 2250653"/>
              <a:gd name="connsiteX42" fmla="*/ 12182002 w 14787902"/>
              <a:gd name="connsiteY42" fmla="*/ 1776802 h 2250653"/>
              <a:gd name="connsiteX43" fmla="*/ 12182002 w 14787902"/>
              <a:gd name="connsiteY43" fmla="*/ 375139 h 2250653"/>
              <a:gd name="connsiteX44" fmla="*/ 12418833 w 14787902"/>
              <a:gd name="connsiteY44" fmla="*/ 375139 h 2250653"/>
              <a:gd name="connsiteX45" fmla="*/ 12418833 w 14787902"/>
              <a:gd name="connsiteY45" fmla="*/ 710871 h 2250653"/>
              <a:gd name="connsiteX46" fmla="*/ 12872981 w 14787902"/>
              <a:gd name="connsiteY46" fmla="*/ 355435 h 2250653"/>
              <a:gd name="connsiteX47" fmla="*/ 11293040 w 14787902"/>
              <a:gd name="connsiteY47" fmla="*/ 355435 h 2250653"/>
              <a:gd name="connsiteX48" fmla="*/ 11845896 w 14787902"/>
              <a:gd name="connsiteY48" fmla="*/ 829286 h 2250653"/>
              <a:gd name="connsiteX49" fmla="*/ 11845896 w 14787902"/>
              <a:gd name="connsiteY49" fmla="*/ 1461151 h 2250653"/>
              <a:gd name="connsiteX50" fmla="*/ 11944606 w 14787902"/>
              <a:gd name="connsiteY50" fmla="*/ 1619165 h 2250653"/>
              <a:gd name="connsiteX51" fmla="*/ 12063023 w 14787902"/>
              <a:gd name="connsiteY51" fmla="*/ 1599458 h 2250653"/>
              <a:gd name="connsiteX52" fmla="*/ 12063212 w 14787902"/>
              <a:gd name="connsiteY52" fmla="*/ 1599271 h 2250653"/>
              <a:gd name="connsiteX53" fmla="*/ 12063212 w 14787902"/>
              <a:gd name="connsiteY53" fmla="*/ 1776989 h 2250653"/>
              <a:gd name="connsiteX54" fmla="*/ 11885494 w 14787902"/>
              <a:gd name="connsiteY54" fmla="*/ 1796694 h 2250653"/>
              <a:gd name="connsiteX55" fmla="*/ 11609064 w 14787902"/>
              <a:gd name="connsiteY55" fmla="*/ 1520265 h 2250653"/>
              <a:gd name="connsiteX56" fmla="*/ 11609064 w 14787902"/>
              <a:gd name="connsiteY56" fmla="*/ 1460963 h 2250653"/>
              <a:gd name="connsiteX57" fmla="*/ 11589359 w 14787902"/>
              <a:gd name="connsiteY57" fmla="*/ 1460963 h 2250653"/>
              <a:gd name="connsiteX58" fmla="*/ 11115509 w 14787902"/>
              <a:gd name="connsiteY58" fmla="*/ 1816398 h 2250653"/>
              <a:gd name="connsiteX59" fmla="*/ 10681067 w 14787902"/>
              <a:gd name="connsiteY59" fmla="*/ 1441259 h 2250653"/>
              <a:gd name="connsiteX60" fmla="*/ 11253629 w 14787902"/>
              <a:gd name="connsiteY60" fmla="*/ 1026708 h 2250653"/>
              <a:gd name="connsiteX61" fmla="*/ 11589359 w 14787902"/>
              <a:gd name="connsiteY61" fmla="*/ 769984 h 2250653"/>
              <a:gd name="connsiteX62" fmla="*/ 11293227 w 14787902"/>
              <a:gd name="connsiteY62" fmla="*/ 533153 h 2250653"/>
              <a:gd name="connsiteX63" fmla="*/ 10957497 w 14787902"/>
              <a:gd name="connsiteY63" fmla="*/ 848992 h 2250653"/>
              <a:gd name="connsiteX64" fmla="*/ 10700773 w 14787902"/>
              <a:gd name="connsiteY64" fmla="*/ 848992 h 2250653"/>
              <a:gd name="connsiteX65" fmla="*/ 11293040 w 14787902"/>
              <a:gd name="connsiteY65" fmla="*/ 355435 h 2250653"/>
              <a:gd name="connsiteX66" fmla="*/ 9950869 w 14787902"/>
              <a:gd name="connsiteY66" fmla="*/ 355435 h 2250653"/>
              <a:gd name="connsiteX67" fmla="*/ 10543136 w 14787902"/>
              <a:gd name="connsiteY67" fmla="*/ 1066118 h 2250653"/>
              <a:gd name="connsiteX68" fmla="*/ 9950869 w 14787902"/>
              <a:gd name="connsiteY68" fmla="*/ 1816398 h 2250653"/>
              <a:gd name="connsiteX69" fmla="*/ 9477018 w 14787902"/>
              <a:gd name="connsiteY69" fmla="*/ 1460963 h 2250653"/>
              <a:gd name="connsiteX70" fmla="*/ 9457314 w 14787902"/>
              <a:gd name="connsiteY70" fmla="*/ 1460963 h 2250653"/>
              <a:gd name="connsiteX71" fmla="*/ 9457314 w 14787902"/>
              <a:gd name="connsiteY71" fmla="*/ 2250653 h 2250653"/>
              <a:gd name="connsiteX72" fmla="*/ 9220482 w 14787902"/>
              <a:gd name="connsiteY72" fmla="*/ 2250653 h 2250653"/>
              <a:gd name="connsiteX73" fmla="*/ 9220482 w 14787902"/>
              <a:gd name="connsiteY73" fmla="*/ 375139 h 2250653"/>
              <a:gd name="connsiteX74" fmla="*/ 9457314 w 14787902"/>
              <a:gd name="connsiteY74" fmla="*/ 375139 h 2250653"/>
              <a:gd name="connsiteX75" fmla="*/ 9457314 w 14787902"/>
              <a:gd name="connsiteY75" fmla="*/ 710871 h 2250653"/>
              <a:gd name="connsiteX76" fmla="*/ 9477018 w 14787902"/>
              <a:gd name="connsiteY76" fmla="*/ 710871 h 2250653"/>
              <a:gd name="connsiteX77" fmla="*/ 9950869 w 14787902"/>
              <a:gd name="connsiteY77" fmla="*/ 355435 h 2250653"/>
              <a:gd name="connsiteX78" fmla="*/ 7660247 w 14787902"/>
              <a:gd name="connsiteY78" fmla="*/ 355435 h 2250653"/>
              <a:gd name="connsiteX79" fmla="*/ 8094687 w 14787902"/>
              <a:gd name="connsiteY79" fmla="*/ 710871 h 2250653"/>
              <a:gd name="connsiteX80" fmla="*/ 8529128 w 14787902"/>
              <a:gd name="connsiteY80" fmla="*/ 355435 h 2250653"/>
              <a:gd name="connsiteX81" fmla="*/ 9002979 w 14787902"/>
              <a:gd name="connsiteY81" fmla="*/ 829286 h 2250653"/>
              <a:gd name="connsiteX82" fmla="*/ 9002979 w 14787902"/>
              <a:gd name="connsiteY82" fmla="*/ 1776989 h 2250653"/>
              <a:gd name="connsiteX83" fmla="*/ 8746255 w 14787902"/>
              <a:gd name="connsiteY83" fmla="*/ 1776989 h 2250653"/>
              <a:gd name="connsiteX84" fmla="*/ 8746255 w 14787902"/>
              <a:gd name="connsiteY84" fmla="*/ 848992 h 2250653"/>
              <a:gd name="connsiteX85" fmla="*/ 8469828 w 14787902"/>
              <a:gd name="connsiteY85" fmla="*/ 552857 h 2250653"/>
              <a:gd name="connsiteX86" fmla="*/ 8114393 w 14787902"/>
              <a:gd name="connsiteY86" fmla="*/ 1066118 h 2250653"/>
              <a:gd name="connsiteX87" fmla="*/ 8114393 w 14787902"/>
              <a:gd name="connsiteY87" fmla="*/ 1776802 h 2250653"/>
              <a:gd name="connsiteX88" fmla="*/ 7857667 w 14787902"/>
              <a:gd name="connsiteY88" fmla="*/ 1776802 h 2250653"/>
              <a:gd name="connsiteX89" fmla="*/ 7857667 w 14787902"/>
              <a:gd name="connsiteY89" fmla="*/ 848803 h 2250653"/>
              <a:gd name="connsiteX90" fmla="*/ 7581239 w 14787902"/>
              <a:gd name="connsiteY90" fmla="*/ 552670 h 2250653"/>
              <a:gd name="connsiteX91" fmla="*/ 7206099 w 14787902"/>
              <a:gd name="connsiteY91" fmla="*/ 1065931 h 2250653"/>
              <a:gd name="connsiteX92" fmla="*/ 7206099 w 14787902"/>
              <a:gd name="connsiteY92" fmla="*/ 1776613 h 2250653"/>
              <a:gd name="connsiteX93" fmla="*/ 6969268 w 14787902"/>
              <a:gd name="connsiteY93" fmla="*/ 1776613 h 2250653"/>
              <a:gd name="connsiteX94" fmla="*/ 6969268 w 14787902"/>
              <a:gd name="connsiteY94" fmla="*/ 375139 h 2250653"/>
              <a:gd name="connsiteX95" fmla="*/ 7206099 w 14787902"/>
              <a:gd name="connsiteY95" fmla="*/ 375139 h 2250653"/>
              <a:gd name="connsiteX96" fmla="*/ 7206099 w 14787902"/>
              <a:gd name="connsiteY96" fmla="*/ 710871 h 2250653"/>
              <a:gd name="connsiteX97" fmla="*/ 7660247 w 14787902"/>
              <a:gd name="connsiteY97" fmla="*/ 355435 h 2250653"/>
              <a:gd name="connsiteX98" fmla="*/ 6120466 w 14787902"/>
              <a:gd name="connsiteY98" fmla="*/ 355248 h 2250653"/>
              <a:gd name="connsiteX99" fmla="*/ 6791739 w 14787902"/>
              <a:gd name="connsiteY99" fmla="*/ 1085823 h 2250653"/>
              <a:gd name="connsiteX100" fmla="*/ 6120466 w 14787902"/>
              <a:gd name="connsiteY100" fmla="*/ 1816400 h 2250653"/>
              <a:gd name="connsiteX101" fmla="*/ 5429487 w 14787902"/>
              <a:gd name="connsiteY101" fmla="*/ 1085823 h 2250653"/>
              <a:gd name="connsiteX102" fmla="*/ 6120466 w 14787902"/>
              <a:gd name="connsiteY102" fmla="*/ 355248 h 2250653"/>
              <a:gd name="connsiteX103" fmla="*/ 4639609 w 14787902"/>
              <a:gd name="connsiteY103" fmla="*/ 355248 h 2250653"/>
              <a:gd name="connsiteX104" fmla="*/ 5271473 w 14787902"/>
              <a:gd name="connsiteY104" fmla="*/ 908106 h 2250653"/>
              <a:gd name="connsiteX105" fmla="*/ 5014749 w 14787902"/>
              <a:gd name="connsiteY105" fmla="*/ 908106 h 2250653"/>
              <a:gd name="connsiteX106" fmla="*/ 4639609 w 14787902"/>
              <a:gd name="connsiteY106" fmla="*/ 552670 h 2250653"/>
              <a:gd name="connsiteX107" fmla="*/ 4205167 w 14787902"/>
              <a:gd name="connsiteY107" fmla="*/ 1085823 h 2250653"/>
              <a:gd name="connsiteX108" fmla="*/ 4639609 w 14787902"/>
              <a:gd name="connsiteY108" fmla="*/ 1618975 h 2250653"/>
              <a:gd name="connsiteX109" fmla="*/ 5034454 w 14787902"/>
              <a:gd name="connsiteY109" fmla="*/ 1243837 h 2250653"/>
              <a:gd name="connsiteX110" fmla="*/ 5271284 w 14787902"/>
              <a:gd name="connsiteY110" fmla="*/ 1243837 h 2250653"/>
              <a:gd name="connsiteX111" fmla="*/ 4639422 w 14787902"/>
              <a:gd name="connsiteY111" fmla="*/ 1816400 h 2250653"/>
              <a:gd name="connsiteX112" fmla="*/ 3948443 w 14787902"/>
              <a:gd name="connsiteY112" fmla="*/ 1085823 h 2250653"/>
              <a:gd name="connsiteX113" fmla="*/ 3948630 w 14787902"/>
              <a:gd name="connsiteY113" fmla="*/ 1085823 h 2250653"/>
              <a:gd name="connsiteX114" fmla="*/ 4639609 w 14787902"/>
              <a:gd name="connsiteY114" fmla="*/ 355248 h 2250653"/>
              <a:gd name="connsiteX115" fmla="*/ 2369629 w 14787902"/>
              <a:gd name="connsiteY115" fmla="*/ 355248 h 2250653"/>
              <a:gd name="connsiteX116" fmla="*/ 3021197 w 14787902"/>
              <a:gd name="connsiteY116" fmla="*/ 1105529 h 2250653"/>
              <a:gd name="connsiteX117" fmla="*/ 3021197 w 14787902"/>
              <a:gd name="connsiteY117" fmla="*/ 1144937 h 2250653"/>
              <a:gd name="connsiteX118" fmla="*/ 3020823 w 14787902"/>
              <a:gd name="connsiteY118" fmla="*/ 1145124 h 2250653"/>
              <a:gd name="connsiteX119" fmla="*/ 1954706 w 14787902"/>
              <a:gd name="connsiteY119" fmla="*/ 1145124 h 2250653"/>
              <a:gd name="connsiteX120" fmla="*/ 2389146 w 14787902"/>
              <a:gd name="connsiteY120" fmla="*/ 1618975 h 2250653"/>
              <a:gd name="connsiteX121" fmla="*/ 2744582 w 14787902"/>
              <a:gd name="connsiteY121" fmla="*/ 1362251 h 2250653"/>
              <a:gd name="connsiteX122" fmla="*/ 3001306 w 14787902"/>
              <a:gd name="connsiteY122" fmla="*/ 1362251 h 2250653"/>
              <a:gd name="connsiteX123" fmla="*/ 2389335 w 14787902"/>
              <a:gd name="connsiteY123" fmla="*/ 1816400 h 2250653"/>
              <a:gd name="connsiteX124" fmla="*/ 1698356 w 14787902"/>
              <a:gd name="connsiteY124" fmla="*/ 1085823 h 2250653"/>
              <a:gd name="connsiteX125" fmla="*/ 2369629 w 14787902"/>
              <a:gd name="connsiteY125" fmla="*/ 355248 h 2250653"/>
              <a:gd name="connsiteX126" fmla="*/ 3297064 w 14787902"/>
              <a:gd name="connsiteY126" fmla="*/ 0 h 2250653"/>
              <a:gd name="connsiteX127" fmla="*/ 3553788 w 14787902"/>
              <a:gd name="connsiteY127" fmla="*/ 0 h 2250653"/>
              <a:gd name="connsiteX128" fmla="*/ 3553788 w 14787902"/>
              <a:gd name="connsiteY128" fmla="*/ 375141 h 2250653"/>
              <a:gd name="connsiteX129" fmla="*/ 3849920 w 14787902"/>
              <a:gd name="connsiteY129" fmla="*/ 375141 h 2250653"/>
              <a:gd name="connsiteX130" fmla="*/ 3849920 w 14787902"/>
              <a:gd name="connsiteY130" fmla="*/ 572563 h 2250653"/>
              <a:gd name="connsiteX131" fmla="*/ 3553788 w 14787902"/>
              <a:gd name="connsiteY131" fmla="*/ 572563 h 2250653"/>
              <a:gd name="connsiteX132" fmla="*/ 3553788 w 14787902"/>
              <a:gd name="connsiteY132" fmla="*/ 1401851 h 2250653"/>
              <a:gd name="connsiteX133" fmla="*/ 3711800 w 14787902"/>
              <a:gd name="connsiteY133" fmla="*/ 1618977 h 2250653"/>
              <a:gd name="connsiteX134" fmla="*/ 3849920 w 14787902"/>
              <a:gd name="connsiteY134" fmla="*/ 1579567 h 2250653"/>
              <a:gd name="connsiteX135" fmla="*/ 3849920 w 14787902"/>
              <a:gd name="connsiteY135" fmla="*/ 1776989 h 2250653"/>
              <a:gd name="connsiteX136" fmla="*/ 3691908 w 14787902"/>
              <a:gd name="connsiteY136" fmla="*/ 1816400 h 2250653"/>
              <a:gd name="connsiteX137" fmla="*/ 3297064 w 14787902"/>
              <a:gd name="connsiteY137" fmla="*/ 1421555 h 2250653"/>
              <a:gd name="connsiteX138" fmla="*/ 3297064 w 14787902"/>
              <a:gd name="connsiteY138" fmla="*/ 572563 h 2250653"/>
              <a:gd name="connsiteX139" fmla="*/ 3099642 w 14787902"/>
              <a:gd name="connsiteY139" fmla="*/ 572563 h 2250653"/>
              <a:gd name="connsiteX140" fmla="*/ 3099642 w 14787902"/>
              <a:gd name="connsiteY140" fmla="*/ 375141 h 2250653"/>
              <a:gd name="connsiteX141" fmla="*/ 3297064 w 14787902"/>
              <a:gd name="connsiteY141" fmla="*/ 375141 h 2250653"/>
              <a:gd name="connsiteX142" fmla="*/ 0 w 14787902"/>
              <a:gd name="connsiteY142" fmla="*/ 0 h 2250653"/>
              <a:gd name="connsiteX143" fmla="*/ 315839 w 14787902"/>
              <a:gd name="connsiteY143" fmla="*/ 0 h 2250653"/>
              <a:gd name="connsiteX144" fmla="*/ 1105528 w 14787902"/>
              <a:gd name="connsiteY144" fmla="*/ 1224132 h 2250653"/>
              <a:gd name="connsiteX145" fmla="*/ 1263540 w 14787902"/>
              <a:gd name="connsiteY145" fmla="*/ 1500561 h 2250653"/>
              <a:gd name="connsiteX146" fmla="*/ 1263540 w 14787902"/>
              <a:gd name="connsiteY146" fmla="*/ 0 h 2250653"/>
              <a:gd name="connsiteX147" fmla="*/ 1500372 w 14787902"/>
              <a:gd name="connsiteY147" fmla="*/ 0 h 2250653"/>
              <a:gd name="connsiteX148" fmla="*/ 1500372 w 14787902"/>
              <a:gd name="connsiteY148" fmla="*/ 1776989 h 2250653"/>
              <a:gd name="connsiteX149" fmla="*/ 1184534 w 14787902"/>
              <a:gd name="connsiteY149" fmla="*/ 1776989 h 2250653"/>
              <a:gd name="connsiteX150" fmla="*/ 394845 w 14787902"/>
              <a:gd name="connsiteY150" fmla="*/ 572563 h 2250653"/>
              <a:gd name="connsiteX151" fmla="*/ 256724 w 14787902"/>
              <a:gd name="connsiteY151" fmla="*/ 296135 h 2250653"/>
              <a:gd name="connsiteX152" fmla="*/ 237022 w 14787902"/>
              <a:gd name="connsiteY152" fmla="*/ 296135 h 2250653"/>
              <a:gd name="connsiteX153" fmla="*/ 256724 w 14787902"/>
              <a:gd name="connsiteY153" fmla="*/ 611972 h 2250653"/>
              <a:gd name="connsiteX154" fmla="*/ 256724 w 14787902"/>
              <a:gd name="connsiteY154" fmla="*/ 1776802 h 2250653"/>
              <a:gd name="connsiteX155" fmla="*/ 0 w 14787902"/>
              <a:gd name="connsiteY155" fmla="*/ 1776802 h 225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14787902" h="2250653">
                <a:moveTo>
                  <a:pt x="11589172" y="1086010"/>
                </a:moveTo>
                <a:cubicBezTo>
                  <a:pt x="11510166" y="1145312"/>
                  <a:pt x="11391750" y="1184722"/>
                  <a:pt x="11293040" y="1204426"/>
                </a:cubicBezTo>
                <a:cubicBezTo>
                  <a:pt x="11115322" y="1243835"/>
                  <a:pt x="10917900" y="1263728"/>
                  <a:pt x="10917900" y="1421553"/>
                </a:cubicBezTo>
                <a:cubicBezTo>
                  <a:pt x="10917900" y="1559674"/>
                  <a:pt x="11036316" y="1618975"/>
                  <a:pt x="11174624" y="1618975"/>
                </a:cubicBezTo>
                <a:cubicBezTo>
                  <a:pt x="11451052" y="1618975"/>
                  <a:pt x="11589172" y="1421553"/>
                  <a:pt x="11589172" y="1145124"/>
                </a:cubicBezTo>
                <a:close/>
                <a:moveTo>
                  <a:pt x="2369254" y="552857"/>
                </a:moveTo>
                <a:cubicBezTo>
                  <a:pt x="2152128" y="552857"/>
                  <a:pt x="1994114" y="690978"/>
                  <a:pt x="1954706" y="967408"/>
                </a:cubicBezTo>
                <a:lnTo>
                  <a:pt x="2764099" y="967408"/>
                </a:lnTo>
                <a:cubicBezTo>
                  <a:pt x="2744397" y="690978"/>
                  <a:pt x="2586381" y="552857"/>
                  <a:pt x="2369254" y="552857"/>
                </a:cubicBezTo>
                <a:close/>
                <a:moveTo>
                  <a:pt x="6120654" y="552670"/>
                </a:moveTo>
                <a:cubicBezTo>
                  <a:pt x="5844225" y="552670"/>
                  <a:pt x="5686211" y="750092"/>
                  <a:pt x="5686211" y="1085823"/>
                </a:cubicBezTo>
                <a:cubicBezTo>
                  <a:pt x="5686211" y="1401662"/>
                  <a:pt x="5844225" y="1618975"/>
                  <a:pt x="6120654" y="1618975"/>
                </a:cubicBezTo>
                <a:cubicBezTo>
                  <a:pt x="6377377" y="1618975"/>
                  <a:pt x="6535203" y="1401849"/>
                  <a:pt x="6535203" y="1085823"/>
                </a:cubicBezTo>
                <a:cubicBezTo>
                  <a:pt x="6535203" y="750092"/>
                  <a:pt x="6377191" y="552670"/>
                  <a:pt x="6120654" y="552670"/>
                </a:cubicBezTo>
                <a:close/>
                <a:moveTo>
                  <a:pt x="9891567" y="532964"/>
                </a:moveTo>
                <a:cubicBezTo>
                  <a:pt x="9634843" y="532964"/>
                  <a:pt x="9457125" y="789690"/>
                  <a:pt x="9457125" y="1085823"/>
                </a:cubicBezTo>
                <a:cubicBezTo>
                  <a:pt x="9457125" y="1381957"/>
                  <a:pt x="9634843" y="1618975"/>
                  <a:pt x="9891567" y="1618975"/>
                </a:cubicBezTo>
                <a:cubicBezTo>
                  <a:pt x="10128400" y="1618975"/>
                  <a:pt x="10286412" y="1401849"/>
                  <a:pt x="10286412" y="1066118"/>
                </a:cubicBezTo>
                <a:cubicBezTo>
                  <a:pt x="10286412" y="750280"/>
                  <a:pt x="10128400" y="532964"/>
                  <a:pt x="9891567" y="532964"/>
                </a:cubicBezTo>
                <a:close/>
                <a:moveTo>
                  <a:pt x="13445542" y="375139"/>
                </a:moveTo>
                <a:lnTo>
                  <a:pt x="13721972" y="375139"/>
                </a:lnTo>
                <a:lnTo>
                  <a:pt x="14057702" y="1303137"/>
                </a:lnTo>
                <a:cubicBezTo>
                  <a:pt x="14077406" y="1382145"/>
                  <a:pt x="14097110" y="1461151"/>
                  <a:pt x="14117004" y="1559861"/>
                </a:cubicBezTo>
                <a:lnTo>
                  <a:pt x="14136708" y="1559861"/>
                </a:lnTo>
                <a:cubicBezTo>
                  <a:pt x="14156412" y="1461151"/>
                  <a:pt x="14176118" y="1382145"/>
                  <a:pt x="14196010" y="1303137"/>
                </a:cubicBezTo>
                <a:lnTo>
                  <a:pt x="14531740" y="375139"/>
                </a:lnTo>
                <a:lnTo>
                  <a:pt x="14787902" y="375139"/>
                </a:lnTo>
                <a:lnTo>
                  <a:pt x="14274641" y="1737392"/>
                </a:lnTo>
                <a:cubicBezTo>
                  <a:pt x="14195635" y="1934814"/>
                  <a:pt x="14017917" y="2250653"/>
                  <a:pt x="13702079" y="2250653"/>
                </a:cubicBezTo>
                <a:cubicBezTo>
                  <a:pt x="13603369" y="2250653"/>
                  <a:pt x="13544065" y="2230947"/>
                  <a:pt x="13524361" y="2211243"/>
                </a:cubicBezTo>
                <a:lnTo>
                  <a:pt x="13524361" y="2013820"/>
                </a:lnTo>
                <a:cubicBezTo>
                  <a:pt x="13563771" y="2033525"/>
                  <a:pt x="13623073" y="2053231"/>
                  <a:pt x="13682374" y="2053231"/>
                </a:cubicBezTo>
                <a:cubicBezTo>
                  <a:pt x="13860093" y="2053231"/>
                  <a:pt x="13958803" y="1934814"/>
                  <a:pt x="14018104" y="1816398"/>
                </a:cubicBezTo>
                <a:close/>
                <a:moveTo>
                  <a:pt x="12872981" y="355435"/>
                </a:moveTo>
                <a:cubicBezTo>
                  <a:pt x="13149409" y="355435"/>
                  <a:pt x="13346832" y="552857"/>
                  <a:pt x="13346832" y="829286"/>
                </a:cubicBezTo>
                <a:lnTo>
                  <a:pt x="13346645" y="829286"/>
                </a:lnTo>
                <a:lnTo>
                  <a:pt x="13346645" y="1776989"/>
                </a:lnTo>
                <a:lnTo>
                  <a:pt x="13109812" y="1776989"/>
                </a:lnTo>
                <a:lnTo>
                  <a:pt x="13109812" y="888587"/>
                </a:lnTo>
                <a:cubicBezTo>
                  <a:pt x="13109812" y="671461"/>
                  <a:pt x="12991396" y="552857"/>
                  <a:pt x="12813678" y="552857"/>
                </a:cubicBezTo>
                <a:cubicBezTo>
                  <a:pt x="12576847" y="552857"/>
                  <a:pt x="12418833" y="730575"/>
                  <a:pt x="12418833" y="1066118"/>
                </a:cubicBezTo>
                <a:lnTo>
                  <a:pt x="12418833" y="1776802"/>
                </a:lnTo>
                <a:lnTo>
                  <a:pt x="12182002" y="1776802"/>
                </a:lnTo>
                <a:lnTo>
                  <a:pt x="12182002" y="375139"/>
                </a:lnTo>
                <a:lnTo>
                  <a:pt x="12418833" y="375139"/>
                </a:lnTo>
                <a:lnTo>
                  <a:pt x="12418833" y="710871"/>
                </a:lnTo>
                <a:cubicBezTo>
                  <a:pt x="12458243" y="474038"/>
                  <a:pt x="12655666" y="355435"/>
                  <a:pt x="12872981" y="355435"/>
                </a:cubicBezTo>
                <a:close/>
                <a:moveTo>
                  <a:pt x="11293040" y="355435"/>
                </a:moveTo>
                <a:cubicBezTo>
                  <a:pt x="11648474" y="355435"/>
                  <a:pt x="11845896" y="513449"/>
                  <a:pt x="11845896" y="829286"/>
                </a:cubicBezTo>
                <a:lnTo>
                  <a:pt x="11845896" y="1461151"/>
                </a:lnTo>
                <a:cubicBezTo>
                  <a:pt x="11845896" y="1599271"/>
                  <a:pt x="11905198" y="1619165"/>
                  <a:pt x="11944606" y="1619165"/>
                </a:cubicBezTo>
                <a:cubicBezTo>
                  <a:pt x="11984017" y="1619165"/>
                  <a:pt x="12023614" y="1599458"/>
                  <a:pt x="12063023" y="1599458"/>
                </a:cubicBezTo>
                <a:lnTo>
                  <a:pt x="12063212" y="1599271"/>
                </a:lnTo>
                <a:lnTo>
                  <a:pt x="12063212" y="1776989"/>
                </a:lnTo>
                <a:cubicBezTo>
                  <a:pt x="12003910" y="1796694"/>
                  <a:pt x="11944795" y="1796694"/>
                  <a:pt x="11885494" y="1796694"/>
                </a:cubicBezTo>
                <a:cubicBezTo>
                  <a:pt x="11688072" y="1796694"/>
                  <a:pt x="11609064" y="1678277"/>
                  <a:pt x="11609064" y="1520265"/>
                </a:cubicBezTo>
                <a:lnTo>
                  <a:pt x="11609064" y="1460963"/>
                </a:lnTo>
                <a:lnTo>
                  <a:pt x="11589359" y="1460963"/>
                </a:lnTo>
                <a:cubicBezTo>
                  <a:pt x="11530060" y="1678090"/>
                  <a:pt x="11352529" y="1816398"/>
                  <a:pt x="11115509" y="1816398"/>
                </a:cubicBezTo>
                <a:cubicBezTo>
                  <a:pt x="10878489" y="1816398"/>
                  <a:pt x="10681067" y="1697983"/>
                  <a:pt x="10681067" y="1441259"/>
                </a:cubicBezTo>
                <a:cubicBezTo>
                  <a:pt x="10681067" y="1105527"/>
                  <a:pt x="10977201" y="1066118"/>
                  <a:pt x="11253629" y="1026708"/>
                </a:cubicBezTo>
                <a:cubicBezTo>
                  <a:pt x="11470756" y="987300"/>
                  <a:pt x="11589359" y="947702"/>
                  <a:pt x="11589359" y="769984"/>
                </a:cubicBezTo>
                <a:cubicBezTo>
                  <a:pt x="11589359" y="651569"/>
                  <a:pt x="11510353" y="533153"/>
                  <a:pt x="11293227" y="533153"/>
                </a:cubicBezTo>
                <a:cubicBezTo>
                  <a:pt x="11076101" y="533153"/>
                  <a:pt x="10957497" y="631863"/>
                  <a:pt x="10957497" y="848992"/>
                </a:cubicBezTo>
                <a:lnTo>
                  <a:pt x="10700773" y="848992"/>
                </a:lnTo>
                <a:cubicBezTo>
                  <a:pt x="10720477" y="533153"/>
                  <a:pt x="10917900" y="355435"/>
                  <a:pt x="11293040" y="355435"/>
                </a:cubicBezTo>
                <a:close/>
                <a:moveTo>
                  <a:pt x="9950869" y="355435"/>
                </a:moveTo>
                <a:cubicBezTo>
                  <a:pt x="10306305" y="355435"/>
                  <a:pt x="10543136" y="651569"/>
                  <a:pt x="10543136" y="1066118"/>
                </a:cubicBezTo>
                <a:cubicBezTo>
                  <a:pt x="10543136" y="1500561"/>
                  <a:pt x="10286412" y="1816398"/>
                  <a:pt x="9950869" y="1816398"/>
                </a:cubicBezTo>
                <a:cubicBezTo>
                  <a:pt x="9733742" y="1816398"/>
                  <a:pt x="9536320" y="1697983"/>
                  <a:pt x="9477018" y="1460963"/>
                </a:cubicBezTo>
                <a:lnTo>
                  <a:pt x="9457314" y="1460963"/>
                </a:lnTo>
                <a:lnTo>
                  <a:pt x="9457314" y="2250653"/>
                </a:lnTo>
                <a:lnTo>
                  <a:pt x="9220482" y="2250653"/>
                </a:lnTo>
                <a:lnTo>
                  <a:pt x="9220482" y="375139"/>
                </a:lnTo>
                <a:lnTo>
                  <a:pt x="9457314" y="375139"/>
                </a:lnTo>
                <a:lnTo>
                  <a:pt x="9457314" y="710871"/>
                </a:lnTo>
                <a:lnTo>
                  <a:pt x="9477018" y="710871"/>
                </a:lnTo>
                <a:cubicBezTo>
                  <a:pt x="9536320" y="474038"/>
                  <a:pt x="9733742" y="355435"/>
                  <a:pt x="9950869" y="355435"/>
                </a:cubicBezTo>
                <a:close/>
                <a:moveTo>
                  <a:pt x="7660247" y="355435"/>
                </a:moveTo>
                <a:cubicBezTo>
                  <a:pt x="7857667" y="355435"/>
                  <a:pt x="8035385" y="473851"/>
                  <a:pt x="8094687" y="710871"/>
                </a:cubicBezTo>
                <a:cubicBezTo>
                  <a:pt x="8153988" y="454147"/>
                  <a:pt x="8351411" y="355435"/>
                  <a:pt x="8529128" y="355435"/>
                </a:cubicBezTo>
                <a:cubicBezTo>
                  <a:pt x="8785852" y="355435"/>
                  <a:pt x="9002979" y="533153"/>
                  <a:pt x="9002979" y="829286"/>
                </a:cubicBezTo>
                <a:lnTo>
                  <a:pt x="9002979" y="1776989"/>
                </a:lnTo>
                <a:lnTo>
                  <a:pt x="8746255" y="1776989"/>
                </a:lnTo>
                <a:lnTo>
                  <a:pt x="8746255" y="848992"/>
                </a:lnTo>
                <a:cubicBezTo>
                  <a:pt x="8746255" y="671274"/>
                  <a:pt x="8627841" y="552857"/>
                  <a:pt x="8469828" y="552857"/>
                </a:cubicBezTo>
                <a:cubicBezTo>
                  <a:pt x="8252701" y="552857"/>
                  <a:pt x="8114393" y="730575"/>
                  <a:pt x="8114393" y="1066118"/>
                </a:cubicBezTo>
                <a:lnTo>
                  <a:pt x="8114393" y="1776802"/>
                </a:lnTo>
                <a:lnTo>
                  <a:pt x="7857667" y="1776802"/>
                </a:lnTo>
                <a:lnTo>
                  <a:pt x="7857667" y="848803"/>
                </a:lnTo>
                <a:cubicBezTo>
                  <a:pt x="7857667" y="671084"/>
                  <a:pt x="7739253" y="552670"/>
                  <a:pt x="7581239" y="552670"/>
                </a:cubicBezTo>
                <a:cubicBezTo>
                  <a:pt x="7364113" y="552670"/>
                  <a:pt x="7206099" y="769797"/>
                  <a:pt x="7206099" y="1065931"/>
                </a:cubicBezTo>
                <a:lnTo>
                  <a:pt x="7206099" y="1776613"/>
                </a:lnTo>
                <a:lnTo>
                  <a:pt x="6969268" y="1776613"/>
                </a:lnTo>
                <a:lnTo>
                  <a:pt x="6969268" y="375139"/>
                </a:lnTo>
                <a:lnTo>
                  <a:pt x="7206099" y="375139"/>
                </a:lnTo>
                <a:lnTo>
                  <a:pt x="7206099" y="710871"/>
                </a:lnTo>
                <a:cubicBezTo>
                  <a:pt x="7265401" y="474038"/>
                  <a:pt x="7442931" y="355435"/>
                  <a:pt x="7660247" y="355435"/>
                </a:cubicBezTo>
                <a:close/>
                <a:moveTo>
                  <a:pt x="6120466" y="355248"/>
                </a:moveTo>
                <a:cubicBezTo>
                  <a:pt x="6554719" y="355248"/>
                  <a:pt x="6791739" y="651380"/>
                  <a:pt x="6791739" y="1085823"/>
                </a:cubicBezTo>
                <a:cubicBezTo>
                  <a:pt x="6791739" y="1520265"/>
                  <a:pt x="6535015" y="1816400"/>
                  <a:pt x="6120466" y="1816400"/>
                </a:cubicBezTo>
                <a:cubicBezTo>
                  <a:pt x="5705915" y="1816400"/>
                  <a:pt x="5429487" y="1520265"/>
                  <a:pt x="5429487" y="1085823"/>
                </a:cubicBezTo>
                <a:cubicBezTo>
                  <a:pt x="5429487" y="651380"/>
                  <a:pt x="5686211" y="355248"/>
                  <a:pt x="6120466" y="355248"/>
                </a:cubicBezTo>
                <a:close/>
                <a:moveTo>
                  <a:pt x="4639609" y="355248"/>
                </a:moveTo>
                <a:cubicBezTo>
                  <a:pt x="4995043" y="355248"/>
                  <a:pt x="5251580" y="572374"/>
                  <a:pt x="5271473" y="908106"/>
                </a:cubicBezTo>
                <a:lnTo>
                  <a:pt x="5014749" y="908106"/>
                </a:lnTo>
                <a:cubicBezTo>
                  <a:pt x="4995043" y="710682"/>
                  <a:pt x="4896333" y="552670"/>
                  <a:pt x="4639609" y="552670"/>
                </a:cubicBezTo>
                <a:cubicBezTo>
                  <a:pt x="4382885" y="552670"/>
                  <a:pt x="4205167" y="769797"/>
                  <a:pt x="4205167" y="1085823"/>
                </a:cubicBezTo>
                <a:cubicBezTo>
                  <a:pt x="4205167" y="1401849"/>
                  <a:pt x="4382885" y="1618975"/>
                  <a:pt x="4639609" y="1618975"/>
                </a:cubicBezTo>
                <a:cubicBezTo>
                  <a:pt x="4856736" y="1618975"/>
                  <a:pt x="4995043" y="1480857"/>
                  <a:pt x="5034454" y="1243837"/>
                </a:cubicBezTo>
                <a:lnTo>
                  <a:pt x="5271284" y="1243837"/>
                </a:lnTo>
                <a:cubicBezTo>
                  <a:pt x="5251580" y="1599271"/>
                  <a:pt x="4994856" y="1816400"/>
                  <a:pt x="4639422" y="1816400"/>
                </a:cubicBezTo>
                <a:cubicBezTo>
                  <a:pt x="4244576" y="1816400"/>
                  <a:pt x="3948443" y="1520265"/>
                  <a:pt x="3948443" y="1085823"/>
                </a:cubicBezTo>
                <a:lnTo>
                  <a:pt x="3948630" y="1085823"/>
                </a:lnTo>
                <a:cubicBezTo>
                  <a:pt x="3948630" y="651380"/>
                  <a:pt x="4225061" y="355248"/>
                  <a:pt x="4639609" y="355248"/>
                </a:cubicBezTo>
                <a:close/>
                <a:moveTo>
                  <a:pt x="2369629" y="355248"/>
                </a:moveTo>
                <a:cubicBezTo>
                  <a:pt x="2784179" y="355248"/>
                  <a:pt x="3021197" y="671086"/>
                  <a:pt x="3021197" y="1105529"/>
                </a:cubicBezTo>
                <a:lnTo>
                  <a:pt x="3021197" y="1144937"/>
                </a:lnTo>
                <a:lnTo>
                  <a:pt x="3020823" y="1145124"/>
                </a:lnTo>
                <a:lnTo>
                  <a:pt x="1954706" y="1145124"/>
                </a:lnTo>
                <a:cubicBezTo>
                  <a:pt x="1974412" y="1441259"/>
                  <a:pt x="2152128" y="1618975"/>
                  <a:pt x="2389146" y="1618975"/>
                </a:cubicBezTo>
                <a:cubicBezTo>
                  <a:pt x="2566864" y="1618975"/>
                  <a:pt x="2724876" y="1520265"/>
                  <a:pt x="2744582" y="1362251"/>
                </a:cubicBezTo>
                <a:lnTo>
                  <a:pt x="3001306" y="1362251"/>
                </a:lnTo>
                <a:cubicBezTo>
                  <a:pt x="2961896" y="1638682"/>
                  <a:pt x="2705172" y="1816400"/>
                  <a:pt x="2389335" y="1816400"/>
                </a:cubicBezTo>
                <a:cubicBezTo>
                  <a:pt x="1974784" y="1816400"/>
                  <a:pt x="1698356" y="1539969"/>
                  <a:pt x="1698356" y="1085823"/>
                </a:cubicBezTo>
                <a:cubicBezTo>
                  <a:pt x="1698356" y="671274"/>
                  <a:pt x="1955080" y="355248"/>
                  <a:pt x="2369629" y="355248"/>
                </a:cubicBezTo>
                <a:close/>
                <a:moveTo>
                  <a:pt x="3297064" y="0"/>
                </a:moveTo>
                <a:lnTo>
                  <a:pt x="3553788" y="0"/>
                </a:lnTo>
                <a:lnTo>
                  <a:pt x="3553788" y="375141"/>
                </a:lnTo>
                <a:lnTo>
                  <a:pt x="3849920" y="375141"/>
                </a:lnTo>
                <a:lnTo>
                  <a:pt x="3849920" y="572563"/>
                </a:lnTo>
                <a:lnTo>
                  <a:pt x="3553788" y="572563"/>
                </a:lnTo>
                <a:lnTo>
                  <a:pt x="3553788" y="1401851"/>
                </a:lnTo>
                <a:cubicBezTo>
                  <a:pt x="3553788" y="1559863"/>
                  <a:pt x="3613089" y="1618977"/>
                  <a:pt x="3711800" y="1618977"/>
                </a:cubicBezTo>
                <a:cubicBezTo>
                  <a:pt x="3771104" y="1618977"/>
                  <a:pt x="3810512" y="1599273"/>
                  <a:pt x="3849920" y="1579567"/>
                </a:cubicBezTo>
                <a:lnTo>
                  <a:pt x="3849920" y="1776989"/>
                </a:lnTo>
                <a:cubicBezTo>
                  <a:pt x="3810512" y="1796696"/>
                  <a:pt x="3751210" y="1816400"/>
                  <a:pt x="3691908" y="1816400"/>
                </a:cubicBezTo>
                <a:cubicBezTo>
                  <a:pt x="3455078" y="1816400"/>
                  <a:pt x="3297064" y="1697983"/>
                  <a:pt x="3297064" y="1421555"/>
                </a:cubicBezTo>
                <a:lnTo>
                  <a:pt x="3297064" y="572563"/>
                </a:lnTo>
                <a:lnTo>
                  <a:pt x="3099642" y="572563"/>
                </a:lnTo>
                <a:lnTo>
                  <a:pt x="3099642" y="375141"/>
                </a:lnTo>
                <a:lnTo>
                  <a:pt x="3297064" y="375141"/>
                </a:lnTo>
                <a:close/>
                <a:moveTo>
                  <a:pt x="0" y="0"/>
                </a:moveTo>
                <a:lnTo>
                  <a:pt x="315839" y="0"/>
                </a:lnTo>
                <a:lnTo>
                  <a:pt x="1105528" y="1224132"/>
                </a:lnTo>
                <a:cubicBezTo>
                  <a:pt x="1164830" y="1322843"/>
                  <a:pt x="1223944" y="1421555"/>
                  <a:pt x="1263540" y="1500561"/>
                </a:cubicBezTo>
                <a:lnTo>
                  <a:pt x="1263540" y="0"/>
                </a:lnTo>
                <a:lnTo>
                  <a:pt x="1500372" y="0"/>
                </a:lnTo>
                <a:lnTo>
                  <a:pt x="1500372" y="1776989"/>
                </a:lnTo>
                <a:lnTo>
                  <a:pt x="1184534" y="1776989"/>
                </a:lnTo>
                <a:lnTo>
                  <a:pt x="394845" y="572563"/>
                </a:lnTo>
                <a:cubicBezTo>
                  <a:pt x="335543" y="473851"/>
                  <a:pt x="276430" y="375141"/>
                  <a:pt x="256724" y="296135"/>
                </a:cubicBezTo>
                <a:lnTo>
                  <a:pt x="237022" y="296135"/>
                </a:lnTo>
                <a:cubicBezTo>
                  <a:pt x="256724" y="375141"/>
                  <a:pt x="256724" y="493557"/>
                  <a:pt x="256724" y="611972"/>
                </a:cubicBezTo>
                <a:lnTo>
                  <a:pt x="256724" y="1776802"/>
                </a:lnTo>
                <a:lnTo>
                  <a:pt x="0" y="17768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>
            <a:noAutofit/>
          </a:bodyPr>
          <a:lstStyle>
            <a:lvl1pPr marL="0" indent="0">
              <a:buNone/>
              <a:defRPr sz="8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6DC702E-4EA8-54A2-442D-E89A7EB8A00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12193200" cy="6861600"/>
          </a:xfrm>
          <a:solidFill>
            <a:schemeClr val="tx1">
              <a:lumMod val="85000"/>
            </a:schemeClr>
          </a:solidFill>
        </p:spPr>
        <p:txBody>
          <a:bodyPr lIns="0" tIns="1116000" anchor="ctr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altLang="zh-HK" dirty="0"/>
              <a:t>Click icon to add picture, then right click and select option Send to Back</a:t>
            </a:r>
          </a:p>
        </p:txBody>
      </p:sp>
    </p:spTree>
    <p:extLst>
      <p:ext uri="{BB962C8B-B14F-4D97-AF65-F5344CB8AC3E}">
        <p14:creationId xmlns:p14="http://schemas.microsoft.com/office/powerpoint/2010/main" val="5138326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s">
            <a:extLst>
              <a:ext uri="{FF2B5EF4-FFF2-40B4-BE49-F238E27FC236}">
                <a16:creationId xmlns:a16="http://schemas.microsoft.com/office/drawing/2014/main" id="{AB5F4716-69BA-88BE-89EF-5D95180AF854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sp>
        <p:nvSpPr>
          <p:cNvPr id="16" name="Grid">
            <a:extLst>
              <a:ext uri="{FF2B5EF4-FFF2-40B4-BE49-F238E27FC236}">
                <a16:creationId xmlns:a16="http://schemas.microsoft.com/office/drawing/2014/main" id="{E40A9A85-8338-90A7-E9C9-5E48397313C8}"/>
              </a:ext>
            </a:extLst>
          </p:cNvPr>
          <p:cNvSpPr/>
          <p:nvPr userDrawn="1"/>
        </p:nvSpPr>
        <p:spPr>
          <a:xfrm>
            <a:off x="0" y="2"/>
            <a:ext cx="12193200" cy="6857999"/>
          </a:xfrm>
          <a:custGeom>
            <a:avLst/>
            <a:gdLst>
              <a:gd name="connsiteX0" fmla="*/ 9193444 w 12193200"/>
              <a:gd name="connsiteY0" fmla="*/ 5192943 h 6857999"/>
              <a:gd name="connsiteX1" fmla="*/ 9193444 w 12193200"/>
              <a:gd name="connsiteY1" fmla="*/ 6668993 h 6857999"/>
              <a:gd name="connsiteX2" fmla="*/ 12001406 w 12193200"/>
              <a:gd name="connsiteY2" fmla="*/ 6668993 h 6857999"/>
              <a:gd name="connsiteX3" fmla="*/ 12001406 w 12193200"/>
              <a:gd name="connsiteY3" fmla="*/ 5192943 h 6857999"/>
              <a:gd name="connsiteX4" fmla="*/ 9006666 w 12193200"/>
              <a:gd name="connsiteY4" fmla="*/ 5192943 h 6857999"/>
              <a:gd name="connsiteX5" fmla="*/ 9006666 w 12193200"/>
              <a:gd name="connsiteY5" fmla="*/ 6668993 h 6857999"/>
              <a:gd name="connsiteX6" fmla="*/ 9186244 w 12193200"/>
              <a:gd name="connsiteY6" fmla="*/ 6668993 h 6857999"/>
              <a:gd name="connsiteX7" fmla="*/ 9186244 w 12193200"/>
              <a:gd name="connsiteY7" fmla="*/ 5192943 h 6857999"/>
              <a:gd name="connsiteX8" fmla="*/ 6191504 w 12193200"/>
              <a:gd name="connsiteY8" fmla="*/ 5192943 h 6857999"/>
              <a:gd name="connsiteX9" fmla="*/ 6191504 w 12193200"/>
              <a:gd name="connsiteY9" fmla="*/ 6668993 h 6857999"/>
              <a:gd name="connsiteX10" fmla="*/ 8999466 w 12193200"/>
              <a:gd name="connsiteY10" fmla="*/ 6668993 h 6857999"/>
              <a:gd name="connsiteX11" fmla="*/ 8999466 w 12193200"/>
              <a:gd name="connsiteY11" fmla="*/ 5192943 h 6857999"/>
              <a:gd name="connsiteX12" fmla="*/ 6006316 w 12193200"/>
              <a:gd name="connsiteY12" fmla="*/ 5192943 h 6857999"/>
              <a:gd name="connsiteX13" fmla="*/ 6006316 w 12193200"/>
              <a:gd name="connsiteY13" fmla="*/ 6668993 h 6857999"/>
              <a:gd name="connsiteX14" fmla="*/ 6184304 w 12193200"/>
              <a:gd name="connsiteY14" fmla="*/ 6668993 h 6857999"/>
              <a:gd name="connsiteX15" fmla="*/ 6184304 w 12193200"/>
              <a:gd name="connsiteY15" fmla="*/ 5192943 h 6857999"/>
              <a:gd name="connsiteX16" fmla="*/ 3191152 w 12193200"/>
              <a:gd name="connsiteY16" fmla="*/ 5192943 h 6857999"/>
              <a:gd name="connsiteX17" fmla="*/ 3191152 w 12193200"/>
              <a:gd name="connsiteY17" fmla="*/ 6668993 h 6857999"/>
              <a:gd name="connsiteX18" fmla="*/ 5999116 w 12193200"/>
              <a:gd name="connsiteY18" fmla="*/ 6668993 h 6857999"/>
              <a:gd name="connsiteX19" fmla="*/ 5999116 w 12193200"/>
              <a:gd name="connsiteY19" fmla="*/ 5192943 h 6857999"/>
              <a:gd name="connsiteX20" fmla="*/ 3004803 w 12193200"/>
              <a:gd name="connsiteY20" fmla="*/ 5192943 h 6857999"/>
              <a:gd name="connsiteX21" fmla="*/ 3004803 w 12193200"/>
              <a:gd name="connsiteY21" fmla="*/ 6668993 h 6857999"/>
              <a:gd name="connsiteX22" fmla="*/ 3183952 w 12193200"/>
              <a:gd name="connsiteY22" fmla="*/ 6668993 h 6857999"/>
              <a:gd name="connsiteX23" fmla="*/ 3183952 w 12193200"/>
              <a:gd name="connsiteY23" fmla="*/ 5192943 h 6857999"/>
              <a:gd name="connsiteX24" fmla="*/ 190221 w 12193200"/>
              <a:gd name="connsiteY24" fmla="*/ 5192943 h 6857999"/>
              <a:gd name="connsiteX25" fmla="*/ 190221 w 12193200"/>
              <a:gd name="connsiteY25" fmla="*/ 6668993 h 6857999"/>
              <a:gd name="connsiteX26" fmla="*/ 2997602 w 12193200"/>
              <a:gd name="connsiteY26" fmla="*/ 6668993 h 6857999"/>
              <a:gd name="connsiteX27" fmla="*/ 2997602 w 12193200"/>
              <a:gd name="connsiteY27" fmla="*/ 5192943 h 6857999"/>
              <a:gd name="connsiteX28" fmla="*/ 9193444 w 12193200"/>
              <a:gd name="connsiteY28" fmla="*/ 5006166 h 6857999"/>
              <a:gd name="connsiteX29" fmla="*/ 9193444 w 12193200"/>
              <a:gd name="connsiteY29" fmla="*/ 5185743 h 6857999"/>
              <a:gd name="connsiteX30" fmla="*/ 12001406 w 12193200"/>
              <a:gd name="connsiteY30" fmla="*/ 5185743 h 6857999"/>
              <a:gd name="connsiteX31" fmla="*/ 12001406 w 12193200"/>
              <a:gd name="connsiteY31" fmla="*/ 5006166 h 6857999"/>
              <a:gd name="connsiteX32" fmla="*/ 9006666 w 12193200"/>
              <a:gd name="connsiteY32" fmla="*/ 5006166 h 6857999"/>
              <a:gd name="connsiteX33" fmla="*/ 9006666 w 12193200"/>
              <a:gd name="connsiteY33" fmla="*/ 5185743 h 6857999"/>
              <a:gd name="connsiteX34" fmla="*/ 9186244 w 12193200"/>
              <a:gd name="connsiteY34" fmla="*/ 5185743 h 6857999"/>
              <a:gd name="connsiteX35" fmla="*/ 9186244 w 12193200"/>
              <a:gd name="connsiteY35" fmla="*/ 5006166 h 6857999"/>
              <a:gd name="connsiteX36" fmla="*/ 6191504 w 12193200"/>
              <a:gd name="connsiteY36" fmla="*/ 5006166 h 6857999"/>
              <a:gd name="connsiteX37" fmla="*/ 6191504 w 12193200"/>
              <a:gd name="connsiteY37" fmla="*/ 5185743 h 6857999"/>
              <a:gd name="connsiteX38" fmla="*/ 8999466 w 12193200"/>
              <a:gd name="connsiteY38" fmla="*/ 5185743 h 6857999"/>
              <a:gd name="connsiteX39" fmla="*/ 8999466 w 12193200"/>
              <a:gd name="connsiteY39" fmla="*/ 5006166 h 6857999"/>
              <a:gd name="connsiteX40" fmla="*/ 6006316 w 12193200"/>
              <a:gd name="connsiteY40" fmla="*/ 5006166 h 6857999"/>
              <a:gd name="connsiteX41" fmla="*/ 6006316 w 12193200"/>
              <a:gd name="connsiteY41" fmla="*/ 5185743 h 6857999"/>
              <a:gd name="connsiteX42" fmla="*/ 6184304 w 12193200"/>
              <a:gd name="connsiteY42" fmla="*/ 5185743 h 6857999"/>
              <a:gd name="connsiteX43" fmla="*/ 6184304 w 12193200"/>
              <a:gd name="connsiteY43" fmla="*/ 5006166 h 6857999"/>
              <a:gd name="connsiteX44" fmla="*/ 3191152 w 12193200"/>
              <a:gd name="connsiteY44" fmla="*/ 5006166 h 6857999"/>
              <a:gd name="connsiteX45" fmla="*/ 3191152 w 12193200"/>
              <a:gd name="connsiteY45" fmla="*/ 5185743 h 6857999"/>
              <a:gd name="connsiteX46" fmla="*/ 5999116 w 12193200"/>
              <a:gd name="connsiteY46" fmla="*/ 5185743 h 6857999"/>
              <a:gd name="connsiteX47" fmla="*/ 5999116 w 12193200"/>
              <a:gd name="connsiteY47" fmla="*/ 5006166 h 6857999"/>
              <a:gd name="connsiteX48" fmla="*/ 3004803 w 12193200"/>
              <a:gd name="connsiteY48" fmla="*/ 5006166 h 6857999"/>
              <a:gd name="connsiteX49" fmla="*/ 3004803 w 12193200"/>
              <a:gd name="connsiteY49" fmla="*/ 5185743 h 6857999"/>
              <a:gd name="connsiteX50" fmla="*/ 3183952 w 12193200"/>
              <a:gd name="connsiteY50" fmla="*/ 5185743 h 6857999"/>
              <a:gd name="connsiteX51" fmla="*/ 3183952 w 12193200"/>
              <a:gd name="connsiteY51" fmla="*/ 5006166 h 6857999"/>
              <a:gd name="connsiteX52" fmla="*/ 190221 w 12193200"/>
              <a:gd name="connsiteY52" fmla="*/ 5006166 h 6857999"/>
              <a:gd name="connsiteX53" fmla="*/ 190221 w 12193200"/>
              <a:gd name="connsiteY53" fmla="*/ 5185743 h 6857999"/>
              <a:gd name="connsiteX54" fmla="*/ 2997602 w 12193200"/>
              <a:gd name="connsiteY54" fmla="*/ 5185743 h 6857999"/>
              <a:gd name="connsiteX55" fmla="*/ 2997602 w 12193200"/>
              <a:gd name="connsiteY55" fmla="*/ 5006166 h 6857999"/>
              <a:gd name="connsiteX56" fmla="*/ 9193444 w 12193200"/>
              <a:gd name="connsiteY56" fmla="*/ 3524503 h 6857999"/>
              <a:gd name="connsiteX57" fmla="*/ 9193444 w 12193200"/>
              <a:gd name="connsiteY57" fmla="*/ 4998966 h 6857999"/>
              <a:gd name="connsiteX58" fmla="*/ 12001406 w 12193200"/>
              <a:gd name="connsiteY58" fmla="*/ 4998966 h 6857999"/>
              <a:gd name="connsiteX59" fmla="*/ 12001406 w 12193200"/>
              <a:gd name="connsiteY59" fmla="*/ 3524503 h 6857999"/>
              <a:gd name="connsiteX60" fmla="*/ 9006666 w 12193200"/>
              <a:gd name="connsiteY60" fmla="*/ 3524503 h 6857999"/>
              <a:gd name="connsiteX61" fmla="*/ 9006666 w 12193200"/>
              <a:gd name="connsiteY61" fmla="*/ 4998966 h 6857999"/>
              <a:gd name="connsiteX62" fmla="*/ 9186244 w 12193200"/>
              <a:gd name="connsiteY62" fmla="*/ 4998966 h 6857999"/>
              <a:gd name="connsiteX63" fmla="*/ 9186244 w 12193200"/>
              <a:gd name="connsiteY63" fmla="*/ 3524503 h 6857999"/>
              <a:gd name="connsiteX64" fmla="*/ 6191504 w 12193200"/>
              <a:gd name="connsiteY64" fmla="*/ 3524503 h 6857999"/>
              <a:gd name="connsiteX65" fmla="*/ 6191504 w 12193200"/>
              <a:gd name="connsiteY65" fmla="*/ 4998966 h 6857999"/>
              <a:gd name="connsiteX66" fmla="*/ 8999466 w 12193200"/>
              <a:gd name="connsiteY66" fmla="*/ 4998966 h 6857999"/>
              <a:gd name="connsiteX67" fmla="*/ 8999466 w 12193200"/>
              <a:gd name="connsiteY67" fmla="*/ 3524503 h 6857999"/>
              <a:gd name="connsiteX68" fmla="*/ 6006316 w 12193200"/>
              <a:gd name="connsiteY68" fmla="*/ 3524503 h 6857999"/>
              <a:gd name="connsiteX69" fmla="*/ 6006316 w 12193200"/>
              <a:gd name="connsiteY69" fmla="*/ 4998966 h 6857999"/>
              <a:gd name="connsiteX70" fmla="*/ 6184304 w 12193200"/>
              <a:gd name="connsiteY70" fmla="*/ 4998966 h 6857999"/>
              <a:gd name="connsiteX71" fmla="*/ 6184304 w 12193200"/>
              <a:gd name="connsiteY71" fmla="*/ 3524503 h 6857999"/>
              <a:gd name="connsiteX72" fmla="*/ 3191152 w 12193200"/>
              <a:gd name="connsiteY72" fmla="*/ 3524503 h 6857999"/>
              <a:gd name="connsiteX73" fmla="*/ 3191152 w 12193200"/>
              <a:gd name="connsiteY73" fmla="*/ 4998966 h 6857999"/>
              <a:gd name="connsiteX74" fmla="*/ 5999116 w 12193200"/>
              <a:gd name="connsiteY74" fmla="*/ 4998966 h 6857999"/>
              <a:gd name="connsiteX75" fmla="*/ 5999116 w 12193200"/>
              <a:gd name="connsiteY75" fmla="*/ 3524503 h 6857999"/>
              <a:gd name="connsiteX76" fmla="*/ 3004803 w 12193200"/>
              <a:gd name="connsiteY76" fmla="*/ 3524503 h 6857999"/>
              <a:gd name="connsiteX77" fmla="*/ 3004803 w 12193200"/>
              <a:gd name="connsiteY77" fmla="*/ 4998966 h 6857999"/>
              <a:gd name="connsiteX78" fmla="*/ 3183952 w 12193200"/>
              <a:gd name="connsiteY78" fmla="*/ 4998966 h 6857999"/>
              <a:gd name="connsiteX79" fmla="*/ 3183952 w 12193200"/>
              <a:gd name="connsiteY79" fmla="*/ 3524503 h 6857999"/>
              <a:gd name="connsiteX80" fmla="*/ 190221 w 12193200"/>
              <a:gd name="connsiteY80" fmla="*/ 3524503 h 6857999"/>
              <a:gd name="connsiteX81" fmla="*/ 190221 w 12193200"/>
              <a:gd name="connsiteY81" fmla="*/ 4998966 h 6857999"/>
              <a:gd name="connsiteX82" fmla="*/ 2997602 w 12193200"/>
              <a:gd name="connsiteY82" fmla="*/ 4998966 h 6857999"/>
              <a:gd name="connsiteX83" fmla="*/ 2997602 w 12193200"/>
              <a:gd name="connsiteY83" fmla="*/ 3524503 h 6857999"/>
              <a:gd name="connsiteX84" fmla="*/ 9193444 w 12193200"/>
              <a:gd name="connsiteY84" fmla="*/ 3339315 h 6857999"/>
              <a:gd name="connsiteX85" fmla="*/ 9193444 w 12193200"/>
              <a:gd name="connsiteY85" fmla="*/ 3517303 h 6857999"/>
              <a:gd name="connsiteX86" fmla="*/ 12001406 w 12193200"/>
              <a:gd name="connsiteY86" fmla="*/ 3517303 h 6857999"/>
              <a:gd name="connsiteX87" fmla="*/ 12001406 w 12193200"/>
              <a:gd name="connsiteY87" fmla="*/ 3339315 h 6857999"/>
              <a:gd name="connsiteX88" fmla="*/ 9006666 w 12193200"/>
              <a:gd name="connsiteY88" fmla="*/ 3339315 h 6857999"/>
              <a:gd name="connsiteX89" fmla="*/ 9006666 w 12193200"/>
              <a:gd name="connsiteY89" fmla="*/ 3517303 h 6857999"/>
              <a:gd name="connsiteX90" fmla="*/ 9186244 w 12193200"/>
              <a:gd name="connsiteY90" fmla="*/ 3517303 h 6857999"/>
              <a:gd name="connsiteX91" fmla="*/ 9186244 w 12193200"/>
              <a:gd name="connsiteY91" fmla="*/ 3339315 h 6857999"/>
              <a:gd name="connsiteX92" fmla="*/ 6191504 w 12193200"/>
              <a:gd name="connsiteY92" fmla="*/ 3339315 h 6857999"/>
              <a:gd name="connsiteX93" fmla="*/ 6191504 w 12193200"/>
              <a:gd name="connsiteY93" fmla="*/ 3517303 h 6857999"/>
              <a:gd name="connsiteX94" fmla="*/ 8999466 w 12193200"/>
              <a:gd name="connsiteY94" fmla="*/ 3517303 h 6857999"/>
              <a:gd name="connsiteX95" fmla="*/ 8999466 w 12193200"/>
              <a:gd name="connsiteY95" fmla="*/ 3339315 h 6857999"/>
              <a:gd name="connsiteX96" fmla="*/ 6006316 w 12193200"/>
              <a:gd name="connsiteY96" fmla="*/ 3339315 h 6857999"/>
              <a:gd name="connsiteX97" fmla="*/ 6006316 w 12193200"/>
              <a:gd name="connsiteY97" fmla="*/ 3517303 h 6857999"/>
              <a:gd name="connsiteX98" fmla="*/ 6184304 w 12193200"/>
              <a:gd name="connsiteY98" fmla="*/ 3517303 h 6857999"/>
              <a:gd name="connsiteX99" fmla="*/ 6184304 w 12193200"/>
              <a:gd name="connsiteY99" fmla="*/ 3339315 h 6857999"/>
              <a:gd name="connsiteX100" fmla="*/ 3191152 w 12193200"/>
              <a:gd name="connsiteY100" fmla="*/ 3339315 h 6857999"/>
              <a:gd name="connsiteX101" fmla="*/ 3191152 w 12193200"/>
              <a:gd name="connsiteY101" fmla="*/ 3517303 h 6857999"/>
              <a:gd name="connsiteX102" fmla="*/ 5999116 w 12193200"/>
              <a:gd name="connsiteY102" fmla="*/ 3517303 h 6857999"/>
              <a:gd name="connsiteX103" fmla="*/ 5999116 w 12193200"/>
              <a:gd name="connsiteY103" fmla="*/ 3339315 h 6857999"/>
              <a:gd name="connsiteX104" fmla="*/ 3004803 w 12193200"/>
              <a:gd name="connsiteY104" fmla="*/ 3339315 h 6857999"/>
              <a:gd name="connsiteX105" fmla="*/ 3004803 w 12193200"/>
              <a:gd name="connsiteY105" fmla="*/ 3517303 h 6857999"/>
              <a:gd name="connsiteX106" fmla="*/ 3183952 w 12193200"/>
              <a:gd name="connsiteY106" fmla="*/ 3517303 h 6857999"/>
              <a:gd name="connsiteX107" fmla="*/ 3183952 w 12193200"/>
              <a:gd name="connsiteY107" fmla="*/ 3339315 h 6857999"/>
              <a:gd name="connsiteX108" fmla="*/ 190221 w 12193200"/>
              <a:gd name="connsiteY108" fmla="*/ 3339315 h 6857999"/>
              <a:gd name="connsiteX109" fmla="*/ 190221 w 12193200"/>
              <a:gd name="connsiteY109" fmla="*/ 3517303 h 6857999"/>
              <a:gd name="connsiteX110" fmla="*/ 2997602 w 12193200"/>
              <a:gd name="connsiteY110" fmla="*/ 3517303 h 6857999"/>
              <a:gd name="connsiteX111" fmla="*/ 2997602 w 12193200"/>
              <a:gd name="connsiteY111" fmla="*/ 3339315 h 6857999"/>
              <a:gd name="connsiteX112" fmla="*/ 9193444 w 12193200"/>
              <a:gd name="connsiteY112" fmla="*/ 1859240 h 6857999"/>
              <a:gd name="connsiteX113" fmla="*/ 9193444 w 12193200"/>
              <a:gd name="connsiteY113" fmla="*/ 3332115 h 6857999"/>
              <a:gd name="connsiteX114" fmla="*/ 12001406 w 12193200"/>
              <a:gd name="connsiteY114" fmla="*/ 3332115 h 6857999"/>
              <a:gd name="connsiteX115" fmla="*/ 12001406 w 12193200"/>
              <a:gd name="connsiteY115" fmla="*/ 1859240 h 6857999"/>
              <a:gd name="connsiteX116" fmla="*/ 9006666 w 12193200"/>
              <a:gd name="connsiteY116" fmla="*/ 1859240 h 6857999"/>
              <a:gd name="connsiteX117" fmla="*/ 9006666 w 12193200"/>
              <a:gd name="connsiteY117" fmla="*/ 3332115 h 6857999"/>
              <a:gd name="connsiteX118" fmla="*/ 9186244 w 12193200"/>
              <a:gd name="connsiteY118" fmla="*/ 3332115 h 6857999"/>
              <a:gd name="connsiteX119" fmla="*/ 9186244 w 12193200"/>
              <a:gd name="connsiteY119" fmla="*/ 1859240 h 6857999"/>
              <a:gd name="connsiteX120" fmla="*/ 6191504 w 12193200"/>
              <a:gd name="connsiteY120" fmla="*/ 1859240 h 6857999"/>
              <a:gd name="connsiteX121" fmla="*/ 6191504 w 12193200"/>
              <a:gd name="connsiteY121" fmla="*/ 3332115 h 6857999"/>
              <a:gd name="connsiteX122" fmla="*/ 8999466 w 12193200"/>
              <a:gd name="connsiteY122" fmla="*/ 3332115 h 6857999"/>
              <a:gd name="connsiteX123" fmla="*/ 8999466 w 12193200"/>
              <a:gd name="connsiteY123" fmla="*/ 1859240 h 6857999"/>
              <a:gd name="connsiteX124" fmla="*/ 6006316 w 12193200"/>
              <a:gd name="connsiteY124" fmla="*/ 1859240 h 6857999"/>
              <a:gd name="connsiteX125" fmla="*/ 6006316 w 12193200"/>
              <a:gd name="connsiteY125" fmla="*/ 3332115 h 6857999"/>
              <a:gd name="connsiteX126" fmla="*/ 6184304 w 12193200"/>
              <a:gd name="connsiteY126" fmla="*/ 3332115 h 6857999"/>
              <a:gd name="connsiteX127" fmla="*/ 6184304 w 12193200"/>
              <a:gd name="connsiteY127" fmla="*/ 1859240 h 6857999"/>
              <a:gd name="connsiteX128" fmla="*/ 3191152 w 12193200"/>
              <a:gd name="connsiteY128" fmla="*/ 1859240 h 6857999"/>
              <a:gd name="connsiteX129" fmla="*/ 3191152 w 12193200"/>
              <a:gd name="connsiteY129" fmla="*/ 3332115 h 6857999"/>
              <a:gd name="connsiteX130" fmla="*/ 5999116 w 12193200"/>
              <a:gd name="connsiteY130" fmla="*/ 3332115 h 6857999"/>
              <a:gd name="connsiteX131" fmla="*/ 5999116 w 12193200"/>
              <a:gd name="connsiteY131" fmla="*/ 1859240 h 6857999"/>
              <a:gd name="connsiteX132" fmla="*/ 3004803 w 12193200"/>
              <a:gd name="connsiteY132" fmla="*/ 1859240 h 6857999"/>
              <a:gd name="connsiteX133" fmla="*/ 3004803 w 12193200"/>
              <a:gd name="connsiteY133" fmla="*/ 3332115 h 6857999"/>
              <a:gd name="connsiteX134" fmla="*/ 3183952 w 12193200"/>
              <a:gd name="connsiteY134" fmla="*/ 3332115 h 6857999"/>
              <a:gd name="connsiteX135" fmla="*/ 3183952 w 12193200"/>
              <a:gd name="connsiteY135" fmla="*/ 1859240 h 6857999"/>
              <a:gd name="connsiteX136" fmla="*/ 190221 w 12193200"/>
              <a:gd name="connsiteY136" fmla="*/ 1859240 h 6857999"/>
              <a:gd name="connsiteX137" fmla="*/ 190221 w 12193200"/>
              <a:gd name="connsiteY137" fmla="*/ 3332115 h 6857999"/>
              <a:gd name="connsiteX138" fmla="*/ 2997602 w 12193200"/>
              <a:gd name="connsiteY138" fmla="*/ 3332115 h 6857999"/>
              <a:gd name="connsiteX139" fmla="*/ 2997602 w 12193200"/>
              <a:gd name="connsiteY139" fmla="*/ 1859240 h 6857999"/>
              <a:gd name="connsiteX140" fmla="*/ 9193444 w 12193200"/>
              <a:gd name="connsiteY140" fmla="*/ 1671302 h 6857999"/>
              <a:gd name="connsiteX141" fmla="*/ 9193444 w 12193200"/>
              <a:gd name="connsiteY141" fmla="*/ 1852040 h 6857999"/>
              <a:gd name="connsiteX142" fmla="*/ 12001406 w 12193200"/>
              <a:gd name="connsiteY142" fmla="*/ 1852040 h 6857999"/>
              <a:gd name="connsiteX143" fmla="*/ 12001406 w 12193200"/>
              <a:gd name="connsiteY143" fmla="*/ 1671302 h 6857999"/>
              <a:gd name="connsiteX144" fmla="*/ 9006666 w 12193200"/>
              <a:gd name="connsiteY144" fmla="*/ 1671302 h 6857999"/>
              <a:gd name="connsiteX145" fmla="*/ 9006666 w 12193200"/>
              <a:gd name="connsiteY145" fmla="*/ 1852040 h 6857999"/>
              <a:gd name="connsiteX146" fmla="*/ 9186244 w 12193200"/>
              <a:gd name="connsiteY146" fmla="*/ 1852040 h 6857999"/>
              <a:gd name="connsiteX147" fmla="*/ 9186244 w 12193200"/>
              <a:gd name="connsiteY147" fmla="*/ 1671302 h 6857999"/>
              <a:gd name="connsiteX148" fmla="*/ 6191504 w 12193200"/>
              <a:gd name="connsiteY148" fmla="*/ 1671302 h 6857999"/>
              <a:gd name="connsiteX149" fmla="*/ 6191504 w 12193200"/>
              <a:gd name="connsiteY149" fmla="*/ 1852040 h 6857999"/>
              <a:gd name="connsiteX150" fmla="*/ 8999466 w 12193200"/>
              <a:gd name="connsiteY150" fmla="*/ 1852040 h 6857999"/>
              <a:gd name="connsiteX151" fmla="*/ 8999466 w 12193200"/>
              <a:gd name="connsiteY151" fmla="*/ 1671302 h 6857999"/>
              <a:gd name="connsiteX152" fmla="*/ 6006316 w 12193200"/>
              <a:gd name="connsiteY152" fmla="*/ 1671302 h 6857999"/>
              <a:gd name="connsiteX153" fmla="*/ 6006316 w 12193200"/>
              <a:gd name="connsiteY153" fmla="*/ 1852040 h 6857999"/>
              <a:gd name="connsiteX154" fmla="*/ 6184304 w 12193200"/>
              <a:gd name="connsiteY154" fmla="*/ 1852040 h 6857999"/>
              <a:gd name="connsiteX155" fmla="*/ 6184304 w 12193200"/>
              <a:gd name="connsiteY155" fmla="*/ 1671302 h 6857999"/>
              <a:gd name="connsiteX156" fmla="*/ 3191152 w 12193200"/>
              <a:gd name="connsiteY156" fmla="*/ 1671302 h 6857999"/>
              <a:gd name="connsiteX157" fmla="*/ 3191152 w 12193200"/>
              <a:gd name="connsiteY157" fmla="*/ 1852040 h 6857999"/>
              <a:gd name="connsiteX158" fmla="*/ 5999116 w 12193200"/>
              <a:gd name="connsiteY158" fmla="*/ 1852040 h 6857999"/>
              <a:gd name="connsiteX159" fmla="*/ 5999116 w 12193200"/>
              <a:gd name="connsiteY159" fmla="*/ 1671302 h 6857999"/>
              <a:gd name="connsiteX160" fmla="*/ 3004803 w 12193200"/>
              <a:gd name="connsiteY160" fmla="*/ 1671302 h 6857999"/>
              <a:gd name="connsiteX161" fmla="*/ 3004803 w 12193200"/>
              <a:gd name="connsiteY161" fmla="*/ 1852040 h 6857999"/>
              <a:gd name="connsiteX162" fmla="*/ 3183952 w 12193200"/>
              <a:gd name="connsiteY162" fmla="*/ 1852040 h 6857999"/>
              <a:gd name="connsiteX163" fmla="*/ 3183952 w 12193200"/>
              <a:gd name="connsiteY163" fmla="*/ 1671302 h 6857999"/>
              <a:gd name="connsiteX164" fmla="*/ 190221 w 12193200"/>
              <a:gd name="connsiteY164" fmla="*/ 1671302 h 6857999"/>
              <a:gd name="connsiteX165" fmla="*/ 190221 w 12193200"/>
              <a:gd name="connsiteY165" fmla="*/ 1852040 h 6857999"/>
              <a:gd name="connsiteX166" fmla="*/ 2997602 w 12193200"/>
              <a:gd name="connsiteY166" fmla="*/ 1852040 h 6857999"/>
              <a:gd name="connsiteX167" fmla="*/ 2997602 w 12193200"/>
              <a:gd name="connsiteY167" fmla="*/ 1671302 h 6857999"/>
              <a:gd name="connsiteX168" fmla="*/ 9193444 w 12193200"/>
              <a:gd name="connsiteY168" fmla="*/ 190219 h 6857999"/>
              <a:gd name="connsiteX169" fmla="*/ 9193444 w 12193200"/>
              <a:gd name="connsiteY169" fmla="*/ 1664102 h 6857999"/>
              <a:gd name="connsiteX170" fmla="*/ 12001406 w 12193200"/>
              <a:gd name="connsiteY170" fmla="*/ 1664102 h 6857999"/>
              <a:gd name="connsiteX171" fmla="*/ 12001406 w 12193200"/>
              <a:gd name="connsiteY171" fmla="*/ 190219 h 6857999"/>
              <a:gd name="connsiteX172" fmla="*/ 9006666 w 12193200"/>
              <a:gd name="connsiteY172" fmla="*/ 190219 h 6857999"/>
              <a:gd name="connsiteX173" fmla="*/ 9006666 w 12193200"/>
              <a:gd name="connsiteY173" fmla="*/ 1664102 h 6857999"/>
              <a:gd name="connsiteX174" fmla="*/ 9186244 w 12193200"/>
              <a:gd name="connsiteY174" fmla="*/ 1664102 h 6857999"/>
              <a:gd name="connsiteX175" fmla="*/ 9186244 w 12193200"/>
              <a:gd name="connsiteY175" fmla="*/ 190219 h 6857999"/>
              <a:gd name="connsiteX176" fmla="*/ 6191504 w 12193200"/>
              <a:gd name="connsiteY176" fmla="*/ 190219 h 6857999"/>
              <a:gd name="connsiteX177" fmla="*/ 6191504 w 12193200"/>
              <a:gd name="connsiteY177" fmla="*/ 1664102 h 6857999"/>
              <a:gd name="connsiteX178" fmla="*/ 8999466 w 12193200"/>
              <a:gd name="connsiteY178" fmla="*/ 1664102 h 6857999"/>
              <a:gd name="connsiteX179" fmla="*/ 8999466 w 12193200"/>
              <a:gd name="connsiteY179" fmla="*/ 190219 h 6857999"/>
              <a:gd name="connsiteX180" fmla="*/ 6006316 w 12193200"/>
              <a:gd name="connsiteY180" fmla="*/ 190219 h 6857999"/>
              <a:gd name="connsiteX181" fmla="*/ 6006316 w 12193200"/>
              <a:gd name="connsiteY181" fmla="*/ 1664102 h 6857999"/>
              <a:gd name="connsiteX182" fmla="*/ 6184304 w 12193200"/>
              <a:gd name="connsiteY182" fmla="*/ 1664102 h 6857999"/>
              <a:gd name="connsiteX183" fmla="*/ 6184304 w 12193200"/>
              <a:gd name="connsiteY183" fmla="*/ 190219 h 6857999"/>
              <a:gd name="connsiteX184" fmla="*/ 3191152 w 12193200"/>
              <a:gd name="connsiteY184" fmla="*/ 190219 h 6857999"/>
              <a:gd name="connsiteX185" fmla="*/ 3191152 w 12193200"/>
              <a:gd name="connsiteY185" fmla="*/ 1664102 h 6857999"/>
              <a:gd name="connsiteX186" fmla="*/ 5999116 w 12193200"/>
              <a:gd name="connsiteY186" fmla="*/ 1664102 h 6857999"/>
              <a:gd name="connsiteX187" fmla="*/ 5999116 w 12193200"/>
              <a:gd name="connsiteY187" fmla="*/ 190219 h 6857999"/>
              <a:gd name="connsiteX188" fmla="*/ 3004803 w 12193200"/>
              <a:gd name="connsiteY188" fmla="*/ 190219 h 6857999"/>
              <a:gd name="connsiteX189" fmla="*/ 3004803 w 12193200"/>
              <a:gd name="connsiteY189" fmla="*/ 1664102 h 6857999"/>
              <a:gd name="connsiteX190" fmla="*/ 3183952 w 12193200"/>
              <a:gd name="connsiteY190" fmla="*/ 1664102 h 6857999"/>
              <a:gd name="connsiteX191" fmla="*/ 3183952 w 12193200"/>
              <a:gd name="connsiteY191" fmla="*/ 190219 h 6857999"/>
              <a:gd name="connsiteX192" fmla="*/ 190221 w 12193200"/>
              <a:gd name="connsiteY192" fmla="*/ 190219 h 6857999"/>
              <a:gd name="connsiteX193" fmla="*/ 190221 w 12193200"/>
              <a:gd name="connsiteY193" fmla="*/ 1664102 h 6857999"/>
              <a:gd name="connsiteX194" fmla="*/ 2997602 w 12193200"/>
              <a:gd name="connsiteY194" fmla="*/ 1664102 h 6857999"/>
              <a:gd name="connsiteX195" fmla="*/ 2997602 w 12193200"/>
              <a:gd name="connsiteY195" fmla="*/ 190219 h 6857999"/>
              <a:gd name="connsiteX196" fmla="*/ 183021 w 12193200"/>
              <a:gd name="connsiteY196" fmla="*/ 0 h 6857999"/>
              <a:gd name="connsiteX197" fmla="*/ 190221 w 12193200"/>
              <a:gd name="connsiteY197" fmla="*/ 0 h 6857999"/>
              <a:gd name="connsiteX198" fmla="*/ 190221 w 12193200"/>
              <a:gd name="connsiteY198" fmla="*/ 183019 h 6857999"/>
              <a:gd name="connsiteX199" fmla="*/ 2997602 w 12193200"/>
              <a:gd name="connsiteY199" fmla="*/ 183019 h 6857999"/>
              <a:gd name="connsiteX200" fmla="*/ 2997602 w 12193200"/>
              <a:gd name="connsiteY200" fmla="*/ 0 h 6857999"/>
              <a:gd name="connsiteX201" fmla="*/ 3004803 w 12193200"/>
              <a:gd name="connsiteY201" fmla="*/ 0 h 6857999"/>
              <a:gd name="connsiteX202" fmla="*/ 3004803 w 12193200"/>
              <a:gd name="connsiteY202" fmla="*/ 183019 h 6857999"/>
              <a:gd name="connsiteX203" fmla="*/ 3183952 w 12193200"/>
              <a:gd name="connsiteY203" fmla="*/ 183019 h 6857999"/>
              <a:gd name="connsiteX204" fmla="*/ 3183952 w 12193200"/>
              <a:gd name="connsiteY204" fmla="*/ 0 h 6857999"/>
              <a:gd name="connsiteX205" fmla="*/ 3191152 w 12193200"/>
              <a:gd name="connsiteY205" fmla="*/ 0 h 6857999"/>
              <a:gd name="connsiteX206" fmla="*/ 3191152 w 12193200"/>
              <a:gd name="connsiteY206" fmla="*/ 183019 h 6857999"/>
              <a:gd name="connsiteX207" fmla="*/ 5999116 w 12193200"/>
              <a:gd name="connsiteY207" fmla="*/ 183019 h 6857999"/>
              <a:gd name="connsiteX208" fmla="*/ 5999116 w 12193200"/>
              <a:gd name="connsiteY208" fmla="*/ 0 h 6857999"/>
              <a:gd name="connsiteX209" fmla="*/ 6006316 w 12193200"/>
              <a:gd name="connsiteY209" fmla="*/ 0 h 6857999"/>
              <a:gd name="connsiteX210" fmla="*/ 6006316 w 12193200"/>
              <a:gd name="connsiteY210" fmla="*/ 183019 h 6857999"/>
              <a:gd name="connsiteX211" fmla="*/ 6184304 w 12193200"/>
              <a:gd name="connsiteY211" fmla="*/ 183019 h 6857999"/>
              <a:gd name="connsiteX212" fmla="*/ 6184304 w 12193200"/>
              <a:gd name="connsiteY212" fmla="*/ 0 h 6857999"/>
              <a:gd name="connsiteX213" fmla="*/ 6191504 w 12193200"/>
              <a:gd name="connsiteY213" fmla="*/ 0 h 6857999"/>
              <a:gd name="connsiteX214" fmla="*/ 6191504 w 12193200"/>
              <a:gd name="connsiteY214" fmla="*/ 183019 h 6857999"/>
              <a:gd name="connsiteX215" fmla="*/ 8999466 w 12193200"/>
              <a:gd name="connsiteY215" fmla="*/ 183019 h 6857999"/>
              <a:gd name="connsiteX216" fmla="*/ 8999466 w 12193200"/>
              <a:gd name="connsiteY216" fmla="*/ 0 h 6857999"/>
              <a:gd name="connsiteX217" fmla="*/ 9006666 w 12193200"/>
              <a:gd name="connsiteY217" fmla="*/ 0 h 6857999"/>
              <a:gd name="connsiteX218" fmla="*/ 9006666 w 12193200"/>
              <a:gd name="connsiteY218" fmla="*/ 183019 h 6857999"/>
              <a:gd name="connsiteX219" fmla="*/ 9186244 w 12193200"/>
              <a:gd name="connsiteY219" fmla="*/ 183019 h 6857999"/>
              <a:gd name="connsiteX220" fmla="*/ 9186244 w 12193200"/>
              <a:gd name="connsiteY220" fmla="*/ 1 h 6857999"/>
              <a:gd name="connsiteX221" fmla="*/ 9193444 w 12193200"/>
              <a:gd name="connsiteY221" fmla="*/ 1 h 6857999"/>
              <a:gd name="connsiteX222" fmla="*/ 9193444 w 12193200"/>
              <a:gd name="connsiteY222" fmla="*/ 183019 h 6857999"/>
              <a:gd name="connsiteX223" fmla="*/ 12001406 w 12193200"/>
              <a:gd name="connsiteY223" fmla="*/ 183019 h 6857999"/>
              <a:gd name="connsiteX224" fmla="*/ 12001406 w 12193200"/>
              <a:gd name="connsiteY224" fmla="*/ 1 h 6857999"/>
              <a:gd name="connsiteX225" fmla="*/ 12008606 w 12193200"/>
              <a:gd name="connsiteY225" fmla="*/ 1 h 6857999"/>
              <a:gd name="connsiteX226" fmla="*/ 12008606 w 12193200"/>
              <a:gd name="connsiteY226" fmla="*/ 183019 h 6857999"/>
              <a:gd name="connsiteX227" fmla="*/ 12193200 w 12193200"/>
              <a:gd name="connsiteY227" fmla="*/ 183019 h 6857999"/>
              <a:gd name="connsiteX228" fmla="*/ 12193200 w 12193200"/>
              <a:gd name="connsiteY228" fmla="*/ 190219 h 6857999"/>
              <a:gd name="connsiteX229" fmla="*/ 12008606 w 12193200"/>
              <a:gd name="connsiteY229" fmla="*/ 190219 h 6857999"/>
              <a:gd name="connsiteX230" fmla="*/ 12008606 w 12193200"/>
              <a:gd name="connsiteY230" fmla="*/ 1664102 h 6857999"/>
              <a:gd name="connsiteX231" fmla="*/ 12193200 w 12193200"/>
              <a:gd name="connsiteY231" fmla="*/ 1664102 h 6857999"/>
              <a:gd name="connsiteX232" fmla="*/ 12193200 w 12193200"/>
              <a:gd name="connsiteY232" fmla="*/ 1671302 h 6857999"/>
              <a:gd name="connsiteX233" fmla="*/ 12008606 w 12193200"/>
              <a:gd name="connsiteY233" fmla="*/ 1671302 h 6857999"/>
              <a:gd name="connsiteX234" fmla="*/ 12008606 w 12193200"/>
              <a:gd name="connsiteY234" fmla="*/ 1852040 h 6857999"/>
              <a:gd name="connsiteX235" fmla="*/ 12193200 w 12193200"/>
              <a:gd name="connsiteY235" fmla="*/ 1852040 h 6857999"/>
              <a:gd name="connsiteX236" fmla="*/ 12193200 w 12193200"/>
              <a:gd name="connsiteY236" fmla="*/ 1859240 h 6857999"/>
              <a:gd name="connsiteX237" fmla="*/ 12008606 w 12193200"/>
              <a:gd name="connsiteY237" fmla="*/ 1859240 h 6857999"/>
              <a:gd name="connsiteX238" fmla="*/ 12008606 w 12193200"/>
              <a:gd name="connsiteY238" fmla="*/ 3332115 h 6857999"/>
              <a:gd name="connsiteX239" fmla="*/ 12193200 w 12193200"/>
              <a:gd name="connsiteY239" fmla="*/ 3332115 h 6857999"/>
              <a:gd name="connsiteX240" fmla="*/ 12193200 w 12193200"/>
              <a:gd name="connsiteY240" fmla="*/ 3339315 h 6857999"/>
              <a:gd name="connsiteX241" fmla="*/ 12008606 w 12193200"/>
              <a:gd name="connsiteY241" fmla="*/ 3339315 h 6857999"/>
              <a:gd name="connsiteX242" fmla="*/ 12008606 w 12193200"/>
              <a:gd name="connsiteY242" fmla="*/ 3517303 h 6857999"/>
              <a:gd name="connsiteX243" fmla="*/ 12193200 w 12193200"/>
              <a:gd name="connsiteY243" fmla="*/ 3517303 h 6857999"/>
              <a:gd name="connsiteX244" fmla="*/ 12193200 w 12193200"/>
              <a:gd name="connsiteY244" fmla="*/ 3524503 h 6857999"/>
              <a:gd name="connsiteX245" fmla="*/ 12008606 w 12193200"/>
              <a:gd name="connsiteY245" fmla="*/ 3524503 h 6857999"/>
              <a:gd name="connsiteX246" fmla="*/ 12008606 w 12193200"/>
              <a:gd name="connsiteY246" fmla="*/ 4998966 h 6857999"/>
              <a:gd name="connsiteX247" fmla="*/ 12193200 w 12193200"/>
              <a:gd name="connsiteY247" fmla="*/ 4998966 h 6857999"/>
              <a:gd name="connsiteX248" fmla="*/ 12193200 w 12193200"/>
              <a:gd name="connsiteY248" fmla="*/ 5006166 h 6857999"/>
              <a:gd name="connsiteX249" fmla="*/ 12008606 w 12193200"/>
              <a:gd name="connsiteY249" fmla="*/ 5006166 h 6857999"/>
              <a:gd name="connsiteX250" fmla="*/ 12008606 w 12193200"/>
              <a:gd name="connsiteY250" fmla="*/ 5185743 h 6857999"/>
              <a:gd name="connsiteX251" fmla="*/ 12193200 w 12193200"/>
              <a:gd name="connsiteY251" fmla="*/ 5185743 h 6857999"/>
              <a:gd name="connsiteX252" fmla="*/ 12193200 w 12193200"/>
              <a:gd name="connsiteY252" fmla="*/ 5192943 h 6857999"/>
              <a:gd name="connsiteX253" fmla="*/ 12008606 w 12193200"/>
              <a:gd name="connsiteY253" fmla="*/ 5192943 h 6857999"/>
              <a:gd name="connsiteX254" fmla="*/ 12008606 w 12193200"/>
              <a:gd name="connsiteY254" fmla="*/ 6668993 h 6857999"/>
              <a:gd name="connsiteX255" fmla="*/ 12193200 w 12193200"/>
              <a:gd name="connsiteY255" fmla="*/ 6668993 h 6857999"/>
              <a:gd name="connsiteX256" fmla="*/ 12193200 w 12193200"/>
              <a:gd name="connsiteY256" fmla="*/ 6676193 h 6857999"/>
              <a:gd name="connsiteX257" fmla="*/ 12008606 w 12193200"/>
              <a:gd name="connsiteY257" fmla="*/ 6676193 h 6857999"/>
              <a:gd name="connsiteX258" fmla="*/ 12008606 w 12193200"/>
              <a:gd name="connsiteY258" fmla="*/ 6857999 h 6857999"/>
              <a:gd name="connsiteX259" fmla="*/ 12001406 w 12193200"/>
              <a:gd name="connsiteY259" fmla="*/ 6857999 h 6857999"/>
              <a:gd name="connsiteX260" fmla="*/ 12001406 w 12193200"/>
              <a:gd name="connsiteY260" fmla="*/ 6676193 h 6857999"/>
              <a:gd name="connsiteX261" fmla="*/ 9193444 w 12193200"/>
              <a:gd name="connsiteY261" fmla="*/ 6676193 h 6857999"/>
              <a:gd name="connsiteX262" fmla="*/ 9193444 w 12193200"/>
              <a:gd name="connsiteY262" fmla="*/ 6857999 h 6857999"/>
              <a:gd name="connsiteX263" fmla="*/ 9186244 w 12193200"/>
              <a:gd name="connsiteY263" fmla="*/ 6857999 h 6857999"/>
              <a:gd name="connsiteX264" fmla="*/ 9186244 w 12193200"/>
              <a:gd name="connsiteY264" fmla="*/ 6676193 h 6857999"/>
              <a:gd name="connsiteX265" fmla="*/ 9006666 w 12193200"/>
              <a:gd name="connsiteY265" fmla="*/ 6676193 h 6857999"/>
              <a:gd name="connsiteX266" fmla="*/ 9006666 w 12193200"/>
              <a:gd name="connsiteY266" fmla="*/ 6857999 h 6857999"/>
              <a:gd name="connsiteX267" fmla="*/ 8999466 w 12193200"/>
              <a:gd name="connsiteY267" fmla="*/ 6857999 h 6857999"/>
              <a:gd name="connsiteX268" fmla="*/ 8999466 w 12193200"/>
              <a:gd name="connsiteY268" fmla="*/ 6676193 h 6857999"/>
              <a:gd name="connsiteX269" fmla="*/ 6191504 w 12193200"/>
              <a:gd name="connsiteY269" fmla="*/ 6676193 h 6857999"/>
              <a:gd name="connsiteX270" fmla="*/ 6191504 w 12193200"/>
              <a:gd name="connsiteY270" fmla="*/ 6857999 h 6857999"/>
              <a:gd name="connsiteX271" fmla="*/ 6184304 w 12193200"/>
              <a:gd name="connsiteY271" fmla="*/ 6857999 h 6857999"/>
              <a:gd name="connsiteX272" fmla="*/ 6184304 w 12193200"/>
              <a:gd name="connsiteY272" fmla="*/ 6676193 h 6857999"/>
              <a:gd name="connsiteX273" fmla="*/ 6006316 w 12193200"/>
              <a:gd name="connsiteY273" fmla="*/ 6676193 h 6857999"/>
              <a:gd name="connsiteX274" fmla="*/ 6006316 w 12193200"/>
              <a:gd name="connsiteY274" fmla="*/ 6857999 h 6857999"/>
              <a:gd name="connsiteX275" fmla="*/ 5999116 w 12193200"/>
              <a:gd name="connsiteY275" fmla="*/ 6857999 h 6857999"/>
              <a:gd name="connsiteX276" fmla="*/ 5999116 w 12193200"/>
              <a:gd name="connsiteY276" fmla="*/ 6676193 h 6857999"/>
              <a:gd name="connsiteX277" fmla="*/ 3191152 w 12193200"/>
              <a:gd name="connsiteY277" fmla="*/ 6676193 h 6857999"/>
              <a:gd name="connsiteX278" fmla="*/ 3191152 w 12193200"/>
              <a:gd name="connsiteY278" fmla="*/ 6857999 h 6857999"/>
              <a:gd name="connsiteX279" fmla="*/ 3183952 w 12193200"/>
              <a:gd name="connsiteY279" fmla="*/ 6857999 h 6857999"/>
              <a:gd name="connsiteX280" fmla="*/ 3183952 w 12193200"/>
              <a:gd name="connsiteY280" fmla="*/ 6676193 h 6857999"/>
              <a:gd name="connsiteX281" fmla="*/ 3004803 w 12193200"/>
              <a:gd name="connsiteY281" fmla="*/ 6676193 h 6857999"/>
              <a:gd name="connsiteX282" fmla="*/ 3004803 w 12193200"/>
              <a:gd name="connsiteY282" fmla="*/ 6857999 h 6857999"/>
              <a:gd name="connsiteX283" fmla="*/ 2997602 w 12193200"/>
              <a:gd name="connsiteY283" fmla="*/ 6857999 h 6857999"/>
              <a:gd name="connsiteX284" fmla="*/ 2997602 w 12193200"/>
              <a:gd name="connsiteY284" fmla="*/ 6676193 h 6857999"/>
              <a:gd name="connsiteX285" fmla="*/ 190221 w 12193200"/>
              <a:gd name="connsiteY285" fmla="*/ 6676193 h 6857999"/>
              <a:gd name="connsiteX286" fmla="*/ 190221 w 12193200"/>
              <a:gd name="connsiteY286" fmla="*/ 6857999 h 6857999"/>
              <a:gd name="connsiteX287" fmla="*/ 183021 w 12193200"/>
              <a:gd name="connsiteY287" fmla="*/ 6857999 h 6857999"/>
              <a:gd name="connsiteX288" fmla="*/ 183021 w 12193200"/>
              <a:gd name="connsiteY288" fmla="*/ 6676193 h 6857999"/>
              <a:gd name="connsiteX289" fmla="*/ 0 w 12193200"/>
              <a:gd name="connsiteY289" fmla="*/ 6676193 h 6857999"/>
              <a:gd name="connsiteX290" fmla="*/ 0 w 12193200"/>
              <a:gd name="connsiteY290" fmla="*/ 6668993 h 6857999"/>
              <a:gd name="connsiteX291" fmla="*/ 183021 w 12193200"/>
              <a:gd name="connsiteY291" fmla="*/ 6668993 h 6857999"/>
              <a:gd name="connsiteX292" fmla="*/ 183021 w 12193200"/>
              <a:gd name="connsiteY292" fmla="*/ 5192943 h 6857999"/>
              <a:gd name="connsiteX293" fmla="*/ 0 w 12193200"/>
              <a:gd name="connsiteY293" fmla="*/ 5192943 h 6857999"/>
              <a:gd name="connsiteX294" fmla="*/ 0 w 12193200"/>
              <a:gd name="connsiteY294" fmla="*/ 5185743 h 6857999"/>
              <a:gd name="connsiteX295" fmla="*/ 183021 w 12193200"/>
              <a:gd name="connsiteY295" fmla="*/ 5185743 h 6857999"/>
              <a:gd name="connsiteX296" fmla="*/ 183021 w 12193200"/>
              <a:gd name="connsiteY296" fmla="*/ 5006166 h 6857999"/>
              <a:gd name="connsiteX297" fmla="*/ 1 w 12193200"/>
              <a:gd name="connsiteY297" fmla="*/ 5006166 h 6857999"/>
              <a:gd name="connsiteX298" fmla="*/ 1 w 12193200"/>
              <a:gd name="connsiteY298" fmla="*/ 4998966 h 6857999"/>
              <a:gd name="connsiteX299" fmla="*/ 183021 w 12193200"/>
              <a:gd name="connsiteY299" fmla="*/ 4998966 h 6857999"/>
              <a:gd name="connsiteX300" fmla="*/ 183021 w 12193200"/>
              <a:gd name="connsiteY300" fmla="*/ 3524503 h 6857999"/>
              <a:gd name="connsiteX301" fmla="*/ 1 w 12193200"/>
              <a:gd name="connsiteY301" fmla="*/ 3524503 h 6857999"/>
              <a:gd name="connsiteX302" fmla="*/ 1 w 12193200"/>
              <a:gd name="connsiteY302" fmla="*/ 3517303 h 6857999"/>
              <a:gd name="connsiteX303" fmla="*/ 183021 w 12193200"/>
              <a:gd name="connsiteY303" fmla="*/ 3517303 h 6857999"/>
              <a:gd name="connsiteX304" fmla="*/ 183021 w 12193200"/>
              <a:gd name="connsiteY304" fmla="*/ 3339315 h 6857999"/>
              <a:gd name="connsiteX305" fmla="*/ 1 w 12193200"/>
              <a:gd name="connsiteY305" fmla="*/ 3339315 h 6857999"/>
              <a:gd name="connsiteX306" fmla="*/ 1 w 12193200"/>
              <a:gd name="connsiteY306" fmla="*/ 3332115 h 6857999"/>
              <a:gd name="connsiteX307" fmla="*/ 183021 w 12193200"/>
              <a:gd name="connsiteY307" fmla="*/ 3332115 h 6857999"/>
              <a:gd name="connsiteX308" fmla="*/ 183021 w 12193200"/>
              <a:gd name="connsiteY308" fmla="*/ 1859240 h 6857999"/>
              <a:gd name="connsiteX309" fmla="*/ 1 w 12193200"/>
              <a:gd name="connsiteY309" fmla="*/ 1859240 h 6857999"/>
              <a:gd name="connsiteX310" fmla="*/ 1 w 12193200"/>
              <a:gd name="connsiteY310" fmla="*/ 1852040 h 6857999"/>
              <a:gd name="connsiteX311" fmla="*/ 183021 w 12193200"/>
              <a:gd name="connsiteY311" fmla="*/ 1852040 h 6857999"/>
              <a:gd name="connsiteX312" fmla="*/ 183021 w 12193200"/>
              <a:gd name="connsiteY312" fmla="*/ 1671302 h 6857999"/>
              <a:gd name="connsiteX313" fmla="*/ 1 w 12193200"/>
              <a:gd name="connsiteY313" fmla="*/ 1671302 h 6857999"/>
              <a:gd name="connsiteX314" fmla="*/ 1 w 12193200"/>
              <a:gd name="connsiteY314" fmla="*/ 1664102 h 6857999"/>
              <a:gd name="connsiteX315" fmla="*/ 183021 w 12193200"/>
              <a:gd name="connsiteY315" fmla="*/ 1664102 h 6857999"/>
              <a:gd name="connsiteX316" fmla="*/ 183021 w 12193200"/>
              <a:gd name="connsiteY316" fmla="*/ 190219 h 6857999"/>
              <a:gd name="connsiteX317" fmla="*/ 1 w 12193200"/>
              <a:gd name="connsiteY317" fmla="*/ 190219 h 6857999"/>
              <a:gd name="connsiteX318" fmla="*/ 1 w 12193200"/>
              <a:gd name="connsiteY318" fmla="*/ 183019 h 6857999"/>
              <a:gd name="connsiteX319" fmla="*/ 183021 w 12193200"/>
              <a:gd name="connsiteY319" fmla="*/ 18301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</a:cxnLst>
            <a:rect l="l" t="t" r="r" b="b"/>
            <a:pathLst>
              <a:path w="12193200" h="6857999">
                <a:moveTo>
                  <a:pt x="9193444" y="5192943"/>
                </a:moveTo>
                <a:lnTo>
                  <a:pt x="9193444" y="6668993"/>
                </a:lnTo>
                <a:lnTo>
                  <a:pt x="12001406" y="6668993"/>
                </a:lnTo>
                <a:lnTo>
                  <a:pt x="12001406" y="5192943"/>
                </a:lnTo>
                <a:close/>
                <a:moveTo>
                  <a:pt x="9006666" y="5192943"/>
                </a:moveTo>
                <a:lnTo>
                  <a:pt x="9006666" y="6668993"/>
                </a:lnTo>
                <a:lnTo>
                  <a:pt x="9186244" y="6668993"/>
                </a:lnTo>
                <a:lnTo>
                  <a:pt x="9186244" y="5192943"/>
                </a:lnTo>
                <a:close/>
                <a:moveTo>
                  <a:pt x="6191504" y="5192943"/>
                </a:moveTo>
                <a:lnTo>
                  <a:pt x="6191504" y="6668993"/>
                </a:lnTo>
                <a:lnTo>
                  <a:pt x="8999466" y="6668993"/>
                </a:lnTo>
                <a:lnTo>
                  <a:pt x="8999466" y="5192943"/>
                </a:lnTo>
                <a:close/>
                <a:moveTo>
                  <a:pt x="6006316" y="5192943"/>
                </a:moveTo>
                <a:lnTo>
                  <a:pt x="6006316" y="6668993"/>
                </a:lnTo>
                <a:lnTo>
                  <a:pt x="6184304" y="6668993"/>
                </a:lnTo>
                <a:lnTo>
                  <a:pt x="6184304" y="5192943"/>
                </a:lnTo>
                <a:close/>
                <a:moveTo>
                  <a:pt x="3191152" y="5192943"/>
                </a:moveTo>
                <a:lnTo>
                  <a:pt x="3191152" y="6668993"/>
                </a:lnTo>
                <a:lnTo>
                  <a:pt x="5999116" y="6668993"/>
                </a:lnTo>
                <a:lnTo>
                  <a:pt x="5999116" y="5192943"/>
                </a:lnTo>
                <a:close/>
                <a:moveTo>
                  <a:pt x="3004803" y="5192943"/>
                </a:moveTo>
                <a:lnTo>
                  <a:pt x="3004803" y="6668993"/>
                </a:lnTo>
                <a:lnTo>
                  <a:pt x="3183952" y="6668993"/>
                </a:lnTo>
                <a:lnTo>
                  <a:pt x="3183952" y="5192943"/>
                </a:lnTo>
                <a:close/>
                <a:moveTo>
                  <a:pt x="190221" y="5192943"/>
                </a:moveTo>
                <a:lnTo>
                  <a:pt x="190221" y="6668993"/>
                </a:lnTo>
                <a:lnTo>
                  <a:pt x="2997602" y="6668993"/>
                </a:lnTo>
                <a:lnTo>
                  <a:pt x="2997602" y="5192943"/>
                </a:lnTo>
                <a:close/>
                <a:moveTo>
                  <a:pt x="9193444" y="5006166"/>
                </a:moveTo>
                <a:lnTo>
                  <a:pt x="9193444" y="5185743"/>
                </a:lnTo>
                <a:lnTo>
                  <a:pt x="12001406" y="5185743"/>
                </a:lnTo>
                <a:lnTo>
                  <a:pt x="12001406" y="5006166"/>
                </a:lnTo>
                <a:close/>
                <a:moveTo>
                  <a:pt x="9006666" y="5006166"/>
                </a:moveTo>
                <a:lnTo>
                  <a:pt x="9006666" y="5185743"/>
                </a:lnTo>
                <a:lnTo>
                  <a:pt x="9186244" y="5185743"/>
                </a:lnTo>
                <a:lnTo>
                  <a:pt x="9186244" y="5006166"/>
                </a:lnTo>
                <a:close/>
                <a:moveTo>
                  <a:pt x="6191504" y="5006166"/>
                </a:moveTo>
                <a:lnTo>
                  <a:pt x="6191504" y="5185743"/>
                </a:lnTo>
                <a:lnTo>
                  <a:pt x="8999466" y="5185743"/>
                </a:lnTo>
                <a:lnTo>
                  <a:pt x="8999466" y="5006166"/>
                </a:lnTo>
                <a:close/>
                <a:moveTo>
                  <a:pt x="6006316" y="5006166"/>
                </a:moveTo>
                <a:lnTo>
                  <a:pt x="6006316" y="5185743"/>
                </a:lnTo>
                <a:lnTo>
                  <a:pt x="6184304" y="5185743"/>
                </a:lnTo>
                <a:lnTo>
                  <a:pt x="6184304" y="5006166"/>
                </a:lnTo>
                <a:close/>
                <a:moveTo>
                  <a:pt x="3191152" y="5006166"/>
                </a:moveTo>
                <a:lnTo>
                  <a:pt x="3191152" y="5185743"/>
                </a:lnTo>
                <a:lnTo>
                  <a:pt x="5999116" y="5185743"/>
                </a:lnTo>
                <a:lnTo>
                  <a:pt x="5999116" y="5006166"/>
                </a:lnTo>
                <a:close/>
                <a:moveTo>
                  <a:pt x="3004803" y="5006166"/>
                </a:moveTo>
                <a:lnTo>
                  <a:pt x="3004803" y="5185743"/>
                </a:lnTo>
                <a:lnTo>
                  <a:pt x="3183952" y="5185743"/>
                </a:lnTo>
                <a:lnTo>
                  <a:pt x="3183952" y="5006166"/>
                </a:lnTo>
                <a:close/>
                <a:moveTo>
                  <a:pt x="190221" y="5006166"/>
                </a:moveTo>
                <a:lnTo>
                  <a:pt x="190221" y="5185743"/>
                </a:lnTo>
                <a:lnTo>
                  <a:pt x="2997602" y="5185743"/>
                </a:lnTo>
                <a:lnTo>
                  <a:pt x="2997602" y="5006166"/>
                </a:lnTo>
                <a:close/>
                <a:moveTo>
                  <a:pt x="9193444" y="3524503"/>
                </a:moveTo>
                <a:lnTo>
                  <a:pt x="9193444" y="4998966"/>
                </a:lnTo>
                <a:lnTo>
                  <a:pt x="12001406" y="4998966"/>
                </a:lnTo>
                <a:lnTo>
                  <a:pt x="12001406" y="3524503"/>
                </a:lnTo>
                <a:close/>
                <a:moveTo>
                  <a:pt x="9006666" y="3524503"/>
                </a:moveTo>
                <a:lnTo>
                  <a:pt x="9006666" y="4998966"/>
                </a:lnTo>
                <a:lnTo>
                  <a:pt x="9186244" y="4998966"/>
                </a:lnTo>
                <a:lnTo>
                  <a:pt x="9186244" y="3524503"/>
                </a:lnTo>
                <a:close/>
                <a:moveTo>
                  <a:pt x="6191504" y="3524503"/>
                </a:moveTo>
                <a:lnTo>
                  <a:pt x="6191504" y="4998966"/>
                </a:lnTo>
                <a:lnTo>
                  <a:pt x="8999466" y="4998966"/>
                </a:lnTo>
                <a:lnTo>
                  <a:pt x="8999466" y="3524503"/>
                </a:lnTo>
                <a:close/>
                <a:moveTo>
                  <a:pt x="6006316" y="3524503"/>
                </a:moveTo>
                <a:lnTo>
                  <a:pt x="6006316" y="4998966"/>
                </a:lnTo>
                <a:lnTo>
                  <a:pt x="6184304" y="4998966"/>
                </a:lnTo>
                <a:lnTo>
                  <a:pt x="6184304" y="3524503"/>
                </a:lnTo>
                <a:close/>
                <a:moveTo>
                  <a:pt x="3191152" y="3524503"/>
                </a:moveTo>
                <a:lnTo>
                  <a:pt x="3191152" y="4998966"/>
                </a:lnTo>
                <a:lnTo>
                  <a:pt x="5999116" y="4998966"/>
                </a:lnTo>
                <a:lnTo>
                  <a:pt x="5999116" y="3524503"/>
                </a:lnTo>
                <a:close/>
                <a:moveTo>
                  <a:pt x="3004803" y="3524503"/>
                </a:moveTo>
                <a:lnTo>
                  <a:pt x="3004803" y="4998966"/>
                </a:lnTo>
                <a:lnTo>
                  <a:pt x="3183952" y="4998966"/>
                </a:lnTo>
                <a:lnTo>
                  <a:pt x="3183952" y="3524503"/>
                </a:lnTo>
                <a:close/>
                <a:moveTo>
                  <a:pt x="190221" y="3524503"/>
                </a:moveTo>
                <a:lnTo>
                  <a:pt x="190221" y="4998966"/>
                </a:lnTo>
                <a:lnTo>
                  <a:pt x="2997602" y="4998966"/>
                </a:lnTo>
                <a:lnTo>
                  <a:pt x="2997602" y="3524503"/>
                </a:lnTo>
                <a:close/>
                <a:moveTo>
                  <a:pt x="9193444" y="3339315"/>
                </a:moveTo>
                <a:lnTo>
                  <a:pt x="9193444" y="3517303"/>
                </a:lnTo>
                <a:lnTo>
                  <a:pt x="12001406" y="3517303"/>
                </a:lnTo>
                <a:lnTo>
                  <a:pt x="12001406" y="3339315"/>
                </a:lnTo>
                <a:close/>
                <a:moveTo>
                  <a:pt x="9006666" y="3339315"/>
                </a:moveTo>
                <a:lnTo>
                  <a:pt x="9006666" y="3517303"/>
                </a:lnTo>
                <a:lnTo>
                  <a:pt x="9186244" y="3517303"/>
                </a:lnTo>
                <a:lnTo>
                  <a:pt x="9186244" y="3339315"/>
                </a:lnTo>
                <a:close/>
                <a:moveTo>
                  <a:pt x="6191504" y="3339315"/>
                </a:moveTo>
                <a:lnTo>
                  <a:pt x="6191504" y="3517303"/>
                </a:lnTo>
                <a:lnTo>
                  <a:pt x="8999466" y="3517303"/>
                </a:lnTo>
                <a:lnTo>
                  <a:pt x="8999466" y="3339315"/>
                </a:lnTo>
                <a:close/>
                <a:moveTo>
                  <a:pt x="6006316" y="3339315"/>
                </a:moveTo>
                <a:lnTo>
                  <a:pt x="6006316" y="3517303"/>
                </a:lnTo>
                <a:lnTo>
                  <a:pt x="6184304" y="3517303"/>
                </a:lnTo>
                <a:lnTo>
                  <a:pt x="6184304" y="3339315"/>
                </a:lnTo>
                <a:close/>
                <a:moveTo>
                  <a:pt x="3191152" y="3339315"/>
                </a:moveTo>
                <a:lnTo>
                  <a:pt x="3191152" y="3517303"/>
                </a:lnTo>
                <a:lnTo>
                  <a:pt x="5999116" y="3517303"/>
                </a:lnTo>
                <a:lnTo>
                  <a:pt x="5999116" y="3339315"/>
                </a:lnTo>
                <a:close/>
                <a:moveTo>
                  <a:pt x="3004803" y="3339315"/>
                </a:moveTo>
                <a:lnTo>
                  <a:pt x="3004803" y="3517303"/>
                </a:lnTo>
                <a:lnTo>
                  <a:pt x="3183952" y="3517303"/>
                </a:lnTo>
                <a:lnTo>
                  <a:pt x="3183952" y="3339315"/>
                </a:lnTo>
                <a:close/>
                <a:moveTo>
                  <a:pt x="190221" y="3339315"/>
                </a:moveTo>
                <a:lnTo>
                  <a:pt x="190221" y="3517303"/>
                </a:lnTo>
                <a:lnTo>
                  <a:pt x="2997602" y="3517303"/>
                </a:lnTo>
                <a:lnTo>
                  <a:pt x="2997602" y="3339315"/>
                </a:lnTo>
                <a:close/>
                <a:moveTo>
                  <a:pt x="9193444" y="1859240"/>
                </a:moveTo>
                <a:lnTo>
                  <a:pt x="9193444" y="3332115"/>
                </a:lnTo>
                <a:lnTo>
                  <a:pt x="12001406" y="3332115"/>
                </a:lnTo>
                <a:lnTo>
                  <a:pt x="12001406" y="1859240"/>
                </a:lnTo>
                <a:close/>
                <a:moveTo>
                  <a:pt x="9006666" y="1859240"/>
                </a:moveTo>
                <a:lnTo>
                  <a:pt x="9006666" y="3332115"/>
                </a:lnTo>
                <a:lnTo>
                  <a:pt x="9186244" y="3332115"/>
                </a:lnTo>
                <a:lnTo>
                  <a:pt x="9186244" y="1859240"/>
                </a:lnTo>
                <a:close/>
                <a:moveTo>
                  <a:pt x="6191504" y="1859240"/>
                </a:moveTo>
                <a:lnTo>
                  <a:pt x="6191504" y="3332115"/>
                </a:lnTo>
                <a:lnTo>
                  <a:pt x="8999466" y="3332115"/>
                </a:lnTo>
                <a:lnTo>
                  <a:pt x="8999466" y="1859240"/>
                </a:lnTo>
                <a:close/>
                <a:moveTo>
                  <a:pt x="6006316" y="1859240"/>
                </a:moveTo>
                <a:lnTo>
                  <a:pt x="6006316" y="3332115"/>
                </a:lnTo>
                <a:lnTo>
                  <a:pt x="6184304" y="3332115"/>
                </a:lnTo>
                <a:lnTo>
                  <a:pt x="6184304" y="1859240"/>
                </a:lnTo>
                <a:close/>
                <a:moveTo>
                  <a:pt x="3191152" y="1859240"/>
                </a:moveTo>
                <a:lnTo>
                  <a:pt x="3191152" y="3332115"/>
                </a:lnTo>
                <a:lnTo>
                  <a:pt x="5999116" y="3332115"/>
                </a:lnTo>
                <a:lnTo>
                  <a:pt x="5999116" y="1859240"/>
                </a:lnTo>
                <a:close/>
                <a:moveTo>
                  <a:pt x="3004803" y="1859240"/>
                </a:moveTo>
                <a:lnTo>
                  <a:pt x="3004803" y="3332115"/>
                </a:lnTo>
                <a:lnTo>
                  <a:pt x="3183952" y="3332115"/>
                </a:lnTo>
                <a:lnTo>
                  <a:pt x="3183952" y="1859240"/>
                </a:lnTo>
                <a:close/>
                <a:moveTo>
                  <a:pt x="190221" y="1859240"/>
                </a:moveTo>
                <a:lnTo>
                  <a:pt x="190221" y="3332115"/>
                </a:lnTo>
                <a:lnTo>
                  <a:pt x="2997602" y="3332115"/>
                </a:lnTo>
                <a:lnTo>
                  <a:pt x="2997602" y="1859240"/>
                </a:lnTo>
                <a:close/>
                <a:moveTo>
                  <a:pt x="9193444" y="1671302"/>
                </a:moveTo>
                <a:lnTo>
                  <a:pt x="9193444" y="1852040"/>
                </a:lnTo>
                <a:lnTo>
                  <a:pt x="12001406" y="1852040"/>
                </a:lnTo>
                <a:lnTo>
                  <a:pt x="12001406" y="1671302"/>
                </a:lnTo>
                <a:close/>
                <a:moveTo>
                  <a:pt x="9006666" y="1671302"/>
                </a:moveTo>
                <a:lnTo>
                  <a:pt x="9006666" y="1852040"/>
                </a:lnTo>
                <a:lnTo>
                  <a:pt x="9186244" y="1852040"/>
                </a:lnTo>
                <a:lnTo>
                  <a:pt x="9186244" y="1671302"/>
                </a:lnTo>
                <a:close/>
                <a:moveTo>
                  <a:pt x="6191504" y="1671302"/>
                </a:moveTo>
                <a:lnTo>
                  <a:pt x="6191504" y="1852040"/>
                </a:lnTo>
                <a:lnTo>
                  <a:pt x="8999466" y="1852040"/>
                </a:lnTo>
                <a:lnTo>
                  <a:pt x="8999466" y="1671302"/>
                </a:lnTo>
                <a:close/>
                <a:moveTo>
                  <a:pt x="6006316" y="1671302"/>
                </a:moveTo>
                <a:lnTo>
                  <a:pt x="6006316" y="1852040"/>
                </a:lnTo>
                <a:lnTo>
                  <a:pt x="6184304" y="1852040"/>
                </a:lnTo>
                <a:lnTo>
                  <a:pt x="6184304" y="1671302"/>
                </a:lnTo>
                <a:close/>
                <a:moveTo>
                  <a:pt x="3191152" y="1671302"/>
                </a:moveTo>
                <a:lnTo>
                  <a:pt x="3191152" y="1852040"/>
                </a:lnTo>
                <a:lnTo>
                  <a:pt x="5999116" y="1852040"/>
                </a:lnTo>
                <a:lnTo>
                  <a:pt x="5999116" y="1671302"/>
                </a:lnTo>
                <a:close/>
                <a:moveTo>
                  <a:pt x="3004803" y="1671302"/>
                </a:moveTo>
                <a:lnTo>
                  <a:pt x="3004803" y="1852040"/>
                </a:lnTo>
                <a:lnTo>
                  <a:pt x="3183952" y="1852040"/>
                </a:lnTo>
                <a:lnTo>
                  <a:pt x="3183952" y="1671302"/>
                </a:lnTo>
                <a:close/>
                <a:moveTo>
                  <a:pt x="190221" y="1671302"/>
                </a:moveTo>
                <a:lnTo>
                  <a:pt x="190221" y="1852040"/>
                </a:lnTo>
                <a:lnTo>
                  <a:pt x="2997602" y="1852040"/>
                </a:lnTo>
                <a:lnTo>
                  <a:pt x="2997602" y="1671302"/>
                </a:lnTo>
                <a:close/>
                <a:moveTo>
                  <a:pt x="9193444" y="190219"/>
                </a:moveTo>
                <a:lnTo>
                  <a:pt x="9193444" y="1664102"/>
                </a:lnTo>
                <a:lnTo>
                  <a:pt x="12001406" y="1664102"/>
                </a:lnTo>
                <a:lnTo>
                  <a:pt x="12001406" y="190219"/>
                </a:lnTo>
                <a:close/>
                <a:moveTo>
                  <a:pt x="9006666" y="190219"/>
                </a:moveTo>
                <a:lnTo>
                  <a:pt x="9006666" y="1664102"/>
                </a:lnTo>
                <a:lnTo>
                  <a:pt x="9186244" y="1664102"/>
                </a:lnTo>
                <a:lnTo>
                  <a:pt x="9186244" y="190219"/>
                </a:lnTo>
                <a:close/>
                <a:moveTo>
                  <a:pt x="6191504" y="190219"/>
                </a:moveTo>
                <a:lnTo>
                  <a:pt x="6191504" y="1664102"/>
                </a:lnTo>
                <a:lnTo>
                  <a:pt x="8999466" y="1664102"/>
                </a:lnTo>
                <a:lnTo>
                  <a:pt x="8999466" y="190219"/>
                </a:lnTo>
                <a:close/>
                <a:moveTo>
                  <a:pt x="6006316" y="190219"/>
                </a:moveTo>
                <a:lnTo>
                  <a:pt x="6006316" y="1664102"/>
                </a:lnTo>
                <a:lnTo>
                  <a:pt x="6184304" y="1664102"/>
                </a:lnTo>
                <a:lnTo>
                  <a:pt x="6184304" y="190219"/>
                </a:lnTo>
                <a:close/>
                <a:moveTo>
                  <a:pt x="3191152" y="190219"/>
                </a:moveTo>
                <a:lnTo>
                  <a:pt x="3191152" y="1664102"/>
                </a:lnTo>
                <a:lnTo>
                  <a:pt x="5999116" y="1664102"/>
                </a:lnTo>
                <a:lnTo>
                  <a:pt x="5999116" y="190219"/>
                </a:lnTo>
                <a:close/>
                <a:moveTo>
                  <a:pt x="3004803" y="190219"/>
                </a:moveTo>
                <a:lnTo>
                  <a:pt x="3004803" y="1664102"/>
                </a:lnTo>
                <a:lnTo>
                  <a:pt x="3183952" y="1664102"/>
                </a:lnTo>
                <a:lnTo>
                  <a:pt x="3183952" y="190219"/>
                </a:lnTo>
                <a:close/>
                <a:moveTo>
                  <a:pt x="190221" y="190219"/>
                </a:moveTo>
                <a:lnTo>
                  <a:pt x="190221" y="1664102"/>
                </a:lnTo>
                <a:lnTo>
                  <a:pt x="2997602" y="1664102"/>
                </a:lnTo>
                <a:lnTo>
                  <a:pt x="2997602" y="190219"/>
                </a:lnTo>
                <a:close/>
                <a:moveTo>
                  <a:pt x="183021" y="0"/>
                </a:moveTo>
                <a:lnTo>
                  <a:pt x="190221" y="0"/>
                </a:lnTo>
                <a:lnTo>
                  <a:pt x="190221" y="183019"/>
                </a:lnTo>
                <a:lnTo>
                  <a:pt x="2997602" y="183019"/>
                </a:lnTo>
                <a:lnTo>
                  <a:pt x="2997602" y="0"/>
                </a:lnTo>
                <a:lnTo>
                  <a:pt x="3004803" y="0"/>
                </a:lnTo>
                <a:lnTo>
                  <a:pt x="3004803" y="183019"/>
                </a:lnTo>
                <a:lnTo>
                  <a:pt x="3183952" y="183019"/>
                </a:lnTo>
                <a:lnTo>
                  <a:pt x="3183952" y="0"/>
                </a:lnTo>
                <a:lnTo>
                  <a:pt x="3191152" y="0"/>
                </a:lnTo>
                <a:lnTo>
                  <a:pt x="3191152" y="183019"/>
                </a:lnTo>
                <a:lnTo>
                  <a:pt x="5999116" y="183019"/>
                </a:lnTo>
                <a:lnTo>
                  <a:pt x="5999116" y="0"/>
                </a:lnTo>
                <a:lnTo>
                  <a:pt x="6006316" y="0"/>
                </a:lnTo>
                <a:lnTo>
                  <a:pt x="6006316" y="183019"/>
                </a:lnTo>
                <a:lnTo>
                  <a:pt x="6184304" y="183019"/>
                </a:lnTo>
                <a:lnTo>
                  <a:pt x="6184304" y="0"/>
                </a:lnTo>
                <a:lnTo>
                  <a:pt x="6191504" y="0"/>
                </a:lnTo>
                <a:lnTo>
                  <a:pt x="6191504" y="183019"/>
                </a:lnTo>
                <a:lnTo>
                  <a:pt x="8999466" y="183019"/>
                </a:lnTo>
                <a:lnTo>
                  <a:pt x="8999466" y="0"/>
                </a:lnTo>
                <a:lnTo>
                  <a:pt x="9006666" y="0"/>
                </a:lnTo>
                <a:lnTo>
                  <a:pt x="9006666" y="183019"/>
                </a:lnTo>
                <a:lnTo>
                  <a:pt x="9186244" y="183019"/>
                </a:lnTo>
                <a:lnTo>
                  <a:pt x="9186244" y="1"/>
                </a:lnTo>
                <a:lnTo>
                  <a:pt x="9193444" y="1"/>
                </a:lnTo>
                <a:lnTo>
                  <a:pt x="9193444" y="183019"/>
                </a:lnTo>
                <a:lnTo>
                  <a:pt x="12001406" y="183019"/>
                </a:lnTo>
                <a:lnTo>
                  <a:pt x="12001406" y="1"/>
                </a:lnTo>
                <a:lnTo>
                  <a:pt x="12008606" y="1"/>
                </a:lnTo>
                <a:lnTo>
                  <a:pt x="12008606" y="183019"/>
                </a:lnTo>
                <a:lnTo>
                  <a:pt x="12193200" y="183019"/>
                </a:lnTo>
                <a:lnTo>
                  <a:pt x="12193200" y="190219"/>
                </a:lnTo>
                <a:lnTo>
                  <a:pt x="12008606" y="190219"/>
                </a:lnTo>
                <a:lnTo>
                  <a:pt x="12008606" y="1664102"/>
                </a:lnTo>
                <a:lnTo>
                  <a:pt x="12193200" y="1664102"/>
                </a:lnTo>
                <a:lnTo>
                  <a:pt x="12193200" y="1671302"/>
                </a:lnTo>
                <a:lnTo>
                  <a:pt x="12008606" y="1671302"/>
                </a:lnTo>
                <a:lnTo>
                  <a:pt x="12008606" y="1852040"/>
                </a:lnTo>
                <a:lnTo>
                  <a:pt x="12193200" y="1852040"/>
                </a:lnTo>
                <a:lnTo>
                  <a:pt x="12193200" y="1859240"/>
                </a:lnTo>
                <a:lnTo>
                  <a:pt x="12008606" y="1859240"/>
                </a:lnTo>
                <a:lnTo>
                  <a:pt x="12008606" y="3332115"/>
                </a:lnTo>
                <a:lnTo>
                  <a:pt x="12193200" y="3332115"/>
                </a:lnTo>
                <a:lnTo>
                  <a:pt x="12193200" y="3339315"/>
                </a:lnTo>
                <a:lnTo>
                  <a:pt x="12008606" y="3339315"/>
                </a:lnTo>
                <a:lnTo>
                  <a:pt x="12008606" y="3517303"/>
                </a:lnTo>
                <a:lnTo>
                  <a:pt x="12193200" y="3517303"/>
                </a:lnTo>
                <a:lnTo>
                  <a:pt x="12193200" y="3524503"/>
                </a:lnTo>
                <a:lnTo>
                  <a:pt x="12008606" y="3524503"/>
                </a:lnTo>
                <a:lnTo>
                  <a:pt x="12008606" y="4998966"/>
                </a:lnTo>
                <a:lnTo>
                  <a:pt x="12193200" y="4998966"/>
                </a:lnTo>
                <a:lnTo>
                  <a:pt x="12193200" y="5006166"/>
                </a:lnTo>
                <a:lnTo>
                  <a:pt x="12008606" y="5006166"/>
                </a:lnTo>
                <a:lnTo>
                  <a:pt x="12008606" y="5185743"/>
                </a:lnTo>
                <a:lnTo>
                  <a:pt x="12193200" y="5185743"/>
                </a:lnTo>
                <a:lnTo>
                  <a:pt x="12193200" y="5192943"/>
                </a:lnTo>
                <a:lnTo>
                  <a:pt x="12008606" y="5192943"/>
                </a:lnTo>
                <a:lnTo>
                  <a:pt x="12008606" y="6668993"/>
                </a:lnTo>
                <a:lnTo>
                  <a:pt x="12193200" y="6668993"/>
                </a:lnTo>
                <a:lnTo>
                  <a:pt x="12193200" y="6676193"/>
                </a:lnTo>
                <a:lnTo>
                  <a:pt x="12008606" y="6676193"/>
                </a:lnTo>
                <a:lnTo>
                  <a:pt x="12008606" y="6857999"/>
                </a:lnTo>
                <a:lnTo>
                  <a:pt x="12001406" y="6857999"/>
                </a:lnTo>
                <a:lnTo>
                  <a:pt x="12001406" y="6676193"/>
                </a:lnTo>
                <a:lnTo>
                  <a:pt x="9193444" y="6676193"/>
                </a:lnTo>
                <a:lnTo>
                  <a:pt x="9193444" y="6857999"/>
                </a:lnTo>
                <a:lnTo>
                  <a:pt x="9186244" y="6857999"/>
                </a:lnTo>
                <a:lnTo>
                  <a:pt x="9186244" y="6676193"/>
                </a:lnTo>
                <a:lnTo>
                  <a:pt x="9006666" y="6676193"/>
                </a:lnTo>
                <a:lnTo>
                  <a:pt x="9006666" y="6857999"/>
                </a:lnTo>
                <a:lnTo>
                  <a:pt x="8999466" y="6857999"/>
                </a:lnTo>
                <a:lnTo>
                  <a:pt x="8999466" y="6676193"/>
                </a:lnTo>
                <a:lnTo>
                  <a:pt x="6191504" y="6676193"/>
                </a:lnTo>
                <a:lnTo>
                  <a:pt x="6191504" y="6857999"/>
                </a:lnTo>
                <a:lnTo>
                  <a:pt x="6184304" y="6857999"/>
                </a:lnTo>
                <a:lnTo>
                  <a:pt x="6184304" y="6676193"/>
                </a:lnTo>
                <a:lnTo>
                  <a:pt x="6006316" y="6676193"/>
                </a:lnTo>
                <a:lnTo>
                  <a:pt x="6006316" y="6857999"/>
                </a:lnTo>
                <a:lnTo>
                  <a:pt x="5999116" y="6857999"/>
                </a:lnTo>
                <a:lnTo>
                  <a:pt x="5999116" y="6676193"/>
                </a:lnTo>
                <a:lnTo>
                  <a:pt x="3191152" y="6676193"/>
                </a:lnTo>
                <a:lnTo>
                  <a:pt x="3191152" y="6857999"/>
                </a:lnTo>
                <a:lnTo>
                  <a:pt x="3183952" y="6857999"/>
                </a:lnTo>
                <a:lnTo>
                  <a:pt x="3183952" y="6676193"/>
                </a:lnTo>
                <a:lnTo>
                  <a:pt x="3004803" y="6676193"/>
                </a:lnTo>
                <a:lnTo>
                  <a:pt x="3004803" y="6857999"/>
                </a:lnTo>
                <a:lnTo>
                  <a:pt x="2997602" y="6857999"/>
                </a:lnTo>
                <a:lnTo>
                  <a:pt x="2997602" y="6676193"/>
                </a:lnTo>
                <a:lnTo>
                  <a:pt x="190221" y="6676193"/>
                </a:lnTo>
                <a:lnTo>
                  <a:pt x="190221" y="6857999"/>
                </a:lnTo>
                <a:lnTo>
                  <a:pt x="183021" y="6857999"/>
                </a:lnTo>
                <a:lnTo>
                  <a:pt x="183021" y="6676193"/>
                </a:lnTo>
                <a:lnTo>
                  <a:pt x="0" y="6676193"/>
                </a:lnTo>
                <a:lnTo>
                  <a:pt x="0" y="6668993"/>
                </a:lnTo>
                <a:lnTo>
                  <a:pt x="183021" y="6668993"/>
                </a:lnTo>
                <a:lnTo>
                  <a:pt x="183021" y="5192943"/>
                </a:lnTo>
                <a:lnTo>
                  <a:pt x="0" y="5192943"/>
                </a:lnTo>
                <a:lnTo>
                  <a:pt x="0" y="5185743"/>
                </a:lnTo>
                <a:lnTo>
                  <a:pt x="183021" y="5185743"/>
                </a:lnTo>
                <a:lnTo>
                  <a:pt x="183021" y="5006166"/>
                </a:lnTo>
                <a:lnTo>
                  <a:pt x="1" y="5006166"/>
                </a:lnTo>
                <a:lnTo>
                  <a:pt x="1" y="4998966"/>
                </a:lnTo>
                <a:lnTo>
                  <a:pt x="183021" y="4998966"/>
                </a:lnTo>
                <a:lnTo>
                  <a:pt x="183021" y="3524503"/>
                </a:lnTo>
                <a:lnTo>
                  <a:pt x="1" y="3524503"/>
                </a:lnTo>
                <a:lnTo>
                  <a:pt x="1" y="3517303"/>
                </a:lnTo>
                <a:lnTo>
                  <a:pt x="183021" y="3517303"/>
                </a:lnTo>
                <a:lnTo>
                  <a:pt x="183021" y="3339315"/>
                </a:lnTo>
                <a:lnTo>
                  <a:pt x="1" y="3339315"/>
                </a:lnTo>
                <a:lnTo>
                  <a:pt x="1" y="3332115"/>
                </a:lnTo>
                <a:lnTo>
                  <a:pt x="183021" y="3332115"/>
                </a:lnTo>
                <a:lnTo>
                  <a:pt x="183021" y="1859240"/>
                </a:lnTo>
                <a:lnTo>
                  <a:pt x="1" y="1859240"/>
                </a:lnTo>
                <a:lnTo>
                  <a:pt x="1" y="1852040"/>
                </a:lnTo>
                <a:lnTo>
                  <a:pt x="183021" y="1852040"/>
                </a:lnTo>
                <a:lnTo>
                  <a:pt x="183021" y="1671302"/>
                </a:lnTo>
                <a:lnTo>
                  <a:pt x="1" y="1671302"/>
                </a:lnTo>
                <a:lnTo>
                  <a:pt x="1" y="1664102"/>
                </a:lnTo>
                <a:lnTo>
                  <a:pt x="183021" y="1664102"/>
                </a:lnTo>
                <a:lnTo>
                  <a:pt x="183021" y="190219"/>
                </a:lnTo>
                <a:lnTo>
                  <a:pt x="1" y="190219"/>
                </a:lnTo>
                <a:lnTo>
                  <a:pt x="1" y="183019"/>
                </a:lnTo>
                <a:lnTo>
                  <a:pt x="183021" y="183019"/>
                </a:lnTo>
                <a:close/>
              </a:path>
            </a:pathLst>
          </a:custGeom>
          <a:solidFill>
            <a:srgbClr val="2A4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B241B74F-7D87-FFC5-C09C-F196C06575DA}"/>
              </a:ext>
            </a:extLst>
          </p:cNvPr>
          <p:cNvSpPr/>
          <p:nvPr userDrawn="1"/>
        </p:nvSpPr>
        <p:spPr bwMode="white">
          <a:xfrm>
            <a:off x="190502" y="6556701"/>
            <a:ext cx="936626" cy="142550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6167BD-2E1B-4064-9794-6E83082165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3187700" y="1670050"/>
            <a:ext cx="8816975" cy="3517899"/>
          </a:xfrm>
        </p:spPr>
        <p:txBody>
          <a:bodyPr lIns="187200">
            <a:normAutofit/>
          </a:bodyPr>
          <a:lstStyle>
            <a:lvl1pPr marL="0" indent="0">
              <a:buFont typeface="Arial" panose="020B0604020202020204" pitchFamily="34" charset="0"/>
              <a:buChar char="​"/>
              <a:defRPr sz="6600" b="0">
                <a:solidFill>
                  <a:schemeClr val="tx1"/>
                </a:solidFill>
              </a:defRPr>
            </a:lvl1pPr>
            <a:lvl2pPr marL="0" indent="0">
              <a:buFont typeface="Arial" panose="020B0604020202020204" pitchFamily="34" charset="0"/>
              <a:buChar char="​"/>
              <a:defRPr sz="4800">
                <a:solidFill>
                  <a:schemeClr val="bg1"/>
                </a:solidFill>
              </a:defRPr>
            </a:lvl2pPr>
            <a:lvl3pPr marL="0" indent="0">
              <a:buFont typeface="Arial" panose="020B0604020202020204" pitchFamily="34" charset="0"/>
              <a:buChar char="​"/>
              <a:defRPr sz="6600" b="0">
                <a:solidFill>
                  <a:schemeClr val="bg1"/>
                </a:solidFill>
              </a:defRPr>
            </a:lvl3pPr>
            <a:lvl4pPr>
              <a:defRPr sz="6600" b="0">
                <a:solidFill>
                  <a:schemeClr val="bg1"/>
                </a:solidFill>
              </a:defRPr>
            </a:lvl4pPr>
            <a:lvl5pPr>
              <a:defRPr sz="6600" b="0">
                <a:solidFill>
                  <a:schemeClr val="bg1"/>
                </a:solidFill>
              </a:defRPr>
            </a:lvl5pPr>
            <a:lvl6pPr marL="0" indent="0">
              <a:buFont typeface="Arial" panose="020B0604020202020204" pitchFamily="34" charset="0"/>
              <a:buChar char="​"/>
              <a:defRPr sz="6600" b="0">
                <a:solidFill>
                  <a:schemeClr val="bg1"/>
                </a:solidFill>
              </a:defRPr>
            </a:lvl6pPr>
            <a:lvl7pPr>
              <a:defRPr sz="6600" b="0">
                <a:solidFill>
                  <a:schemeClr val="bg1"/>
                </a:solidFill>
              </a:defRPr>
            </a:lvl7pPr>
            <a:lvl8pPr>
              <a:defRPr sz="6600" b="0">
                <a:solidFill>
                  <a:schemeClr val="bg1"/>
                </a:solidFill>
              </a:defRPr>
            </a:lvl8pPr>
            <a:lvl9pPr>
              <a:defRPr sz="6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add quote </a:t>
            </a:r>
            <a:br>
              <a:rPr lang="en-GB"/>
            </a:br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FEBBFBD-B279-3ADF-2659-FEEB6B009C7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184537" y="1670050"/>
            <a:ext cx="2692013" cy="410400"/>
          </a:xfrm>
        </p:spPr>
        <p:txBody>
          <a:bodyPr tIns="144000" bIns="0">
            <a:normAutofit/>
          </a:bodyPr>
          <a:lstStyle>
            <a:lvl1pPr marL="0" indent="0">
              <a:lnSpc>
                <a:spcPct val="118000"/>
              </a:lnSpc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  <a:lvl2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bg1"/>
                </a:solidFill>
              </a:defRPr>
            </a:lvl2pPr>
            <a:lvl3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bg1"/>
                </a:solidFill>
              </a:defRPr>
            </a:lvl3pPr>
            <a:lvl4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bg1"/>
                </a:solidFill>
              </a:defRPr>
            </a:lvl4pPr>
            <a:lvl5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bg1"/>
                </a:solidFill>
              </a:defRPr>
            </a:lvl5pPr>
            <a:lvl6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bg1"/>
                </a:solidFill>
              </a:defRPr>
            </a:lvl6pPr>
            <a:lvl7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bg1"/>
                </a:solidFill>
              </a:defRPr>
            </a:lvl7pPr>
            <a:lvl8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bg1"/>
                </a:solidFill>
              </a:defRPr>
            </a:lvl8pPr>
            <a:lvl9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insert text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E116F1-590B-F8F0-97A6-5FC456BE9050}"/>
              </a:ext>
            </a:extLst>
          </p:cNvPr>
          <p:cNvSpPr/>
          <p:nvPr userDrawn="1"/>
        </p:nvSpPr>
        <p:spPr>
          <a:xfrm>
            <a:off x="2999775" y="1670051"/>
            <a:ext cx="187925" cy="3517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161751-16F2-45FD-8A13-61A2D47D7DB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99896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green - no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s">
            <a:extLst>
              <a:ext uri="{FF2B5EF4-FFF2-40B4-BE49-F238E27FC236}">
                <a16:creationId xmlns:a16="http://schemas.microsoft.com/office/drawing/2014/main" id="{A758C21B-8E3D-3DE6-27D0-4B46F4FAF3BC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B241B74F-7D87-FFC5-C09C-F196C06575DA}"/>
              </a:ext>
            </a:extLst>
          </p:cNvPr>
          <p:cNvSpPr/>
          <p:nvPr userDrawn="1"/>
        </p:nvSpPr>
        <p:spPr bwMode="white">
          <a:xfrm>
            <a:off x="190502" y="6556701"/>
            <a:ext cx="936626" cy="142550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6167BD-2E1B-4064-9794-6E83082165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3187700" y="1670050"/>
            <a:ext cx="8816975" cy="3517899"/>
          </a:xfrm>
        </p:spPr>
        <p:txBody>
          <a:bodyPr lIns="187200">
            <a:normAutofit/>
          </a:bodyPr>
          <a:lstStyle>
            <a:lvl1pPr marL="0" indent="0">
              <a:buFont typeface="Arial" panose="020B0604020202020204" pitchFamily="34" charset="0"/>
              <a:buChar char="​"/>
              <a:defRPr sz="6600" b="0">
                <a:solidFill>
                  <a:schemeClr val="tx1"/>
                </a:solidFill>
              </a:defRPr>
            </a:lvl1pPr>
            <a:lvl2pPr marL="0" indent="0">
              <a:buFont typeface="Arial" panose="020B0604020202020204" pitchFamily="34" charset="0"/>
              <a:buChar char="​"/>
              <a:defRPr sz="4800">
                <a:solidFill>
                  <a:schemeClr val="bg1"/>
                </a:solidFill>
              </a:defRPr>
            </a:lvl2pPr>
            <a:lvl3pPr marL="0" indent="0">
              <a:buFont typeface="Arial" panose="020B0604020202020204" pitchFamily="34" charset="0"/>
              <a:buChar char="​"/>
              <a:defRPr sz="6600" b="0">
                <a:solidFill>
                  <a:schemeClr val="bg1"/>
                </a:solidFill>
              </a:defRPr>
            </a:lvl3pPr>
            <a:lvl4pPr>
              <a:defRPr sz="6600" b="0">
                <a:solidFill>
                  <a:schemeClr val="bg1"/>
                </a:solidFill>
              </a:defRPr>
            </a:lvl4pPr>
            <a:lvl5pPr>
              <a:defRPr sz="6600" b="0">
                <a:solidFill>
                  <a:schemeClr val="bg1"/>
                </a:solidFill>
              </a:defRPr>
            </a:lvl5pPr>
            <a:lvl6pPr marL="0" indent="0">
              <a:buFont typeface="Arial" panose="020B0604020202020204" pitchFamily="34" charset="0"/>
              <a:buChar char="​"/>
              <a:defRPr sz="6600" b="0">
                <a:solidFill>
                  <a:schemeClr val="bg1"/>
                </a:solidFill>
              </a:defRPr>
            </a:lvl6pPr>
            <a:lvl7pPr>
              <a:defRPr sz="6600" b="0">
                <a:solidFill>
                  <a:schemeClr val="bg1"/>
                </a:solidFill>
              </a:defRPr>
            </a:lvl7pPr>
            <a:lvl8pPr>
              <a:defRPr sz="6600" b="0">
                <a:solidFill>
                  <a:schemeClr val="bg1"/>
                </a:solidFill>
              </a:defRPr>
            </a:lvl8pPr>
            <a:lvl9pPr>
              <a:defRPr sz="6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add quote </a:t>
            </a:r>
            <a:br>
              <a:rPr lang="en-GB"/>
            </a:br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FEBBFBD-B279-3ADF-2659-FEEB6B009C7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184537" y="1670050"/>
            <a:ext cx="2692013" cy="410400"/>
          </a:xfrm>
        </p:spPr>
        <p:txBody>
          <a:bodyPr tIns="144000" bIns="0">
            <a:normAutofit/>
          </a:bodyPr>
          <a:lstStyle>
            <a:lvl1pPr marL="0" indent="0">
              <a:lnSpc>
                <a:spcPct val="118000"/>
              </a:lnSpc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  <a:lvl2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bg1"/>
                </a:solidFill>
              </a:defRPr>
            </a:lvl2pPr>
            <a:lvl3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bg1"/>
                </a:solidFill>
              </a:defRPr>
            </a:lvl3pPr>
            <a:lvl4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bg1"/>
                </a:solidFill>
              </a:defRPr>
            </a:lvl4pPr>
            <a:lvl5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bg1"/>
                </a:solidFill>
              </a:defRPr>
            </a:lvl5pPr>
            <a:lvl6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bg1"/>
                </a:solidFill>
              </a:defRPr>
            </a:lvl6pPr>
            <a:lvl7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bg1"/>
                </a:solidFill>
              </a:defRPr>
            </a:lvl7pPr>
            <a:lvl8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bg1"/>
                </a:solidFill>
              </a:defRPr>
            </a:lvl8pPr>
            <a:lvl9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Click to insert text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E116F1-590B-F8F0-97A6-5FC456BE9050}"/>
              </a:ext>
            </a:extLst>
          </p:cNvPr>
          <p:cNvSpPr/>
          <p:nvPr userDrawn="1"/>
        </p:nvSpPr>
        <p:spPr>
          <a:xfrm>
            <a:off x="2999775" y="1670051"/>
            <a:ext cx="187925" cy="3517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161751-16F2-45FD-8A13-61A2D47D7DB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16366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s">
            <a:extLst>
              <a:ext uri="{FF2B5EF4-FFF2-40B4-BE49-F238E27FC236}">
                <a16:creationId xmlns:a16="http://schemas.microsoft.com/office/drawing/2014/main" id="{B4836A24-C01B-015A-56EC-184EF7FB2873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rgbClr val="E7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sp>
        <p:nvSpPr>
          <p:cNvPr id="4" name="Grid">
            <a:extLst>
              <a:ext uri="{FF2B5EF4-FFF2-40B4-BE49-F238E27FC236}">
                <a16:creationId xmlns:a16="http://schemas.microsoft.com/office/drawing/2014/main" id="{3413B674-7FD1-38F4-C1B3-F84A0836E4A7}"/>
              </a:ext>
            </a:extLst>
          </p:cNvPr>
          <p:cNvSpPr/>
          <p:nvPr userDrawn="1"/>
        </p:nvSpPr>
        <p:spPr>
          <a:xfrm>
            <a:off x="0" y="2"/>
            <a:ext cx="12193200" cy="6857999"/>
          </a:xfrm>
          <a:custGeom>
            <a:avLst/>
            <a:gdLst>
              <a:gd name="connsiteX0" fmla="*/ 9193444 w 12193200"/>
              <a:gd name="connsiteY0" fmla="*/ 5192943 h 6857999"/>
              <a:gd name="connsiteX1" fmla="*/ 9193444 w 12193200"/>
              <a:gd name="connsiteY1" fmla="*/ 6668993 h 6857999"/>
              <a:gd name="connsiteX2" fmla="*/ 12001406 w 12193200"/>
              <a:gd name="connsiteY2" fmla="*/ 6668993 h 6857999"/>
              <a:gd name="connsiteX3" fmla="*/ 12001406 w 12193200"/>
              <a:gd name="connsiteY3" fmla="*/ 5192943 h 6857999"/>
              <a:gd name="connsiteX4" fmla="*/ 9006666 w 12193200"/>
              <a:gd name="connsiteY4" fmla="*/ 5192943 h 6857999"/>
              <a:gd name="connsiteX5" fmla="*/ 9006666 w 12193200"/>
              <a:gd name="connsiteY5" fmla="*/ 6668993 h 6857999"/>
              <a:gd name="connsiteX6" fmla="*/ 9186244 w 12193200"/>
              <a:gd name="connsiteY6" fmla="*/ 6668993 h 6857999"/>
              <a:gd name="connsiteX7" fmla="*/ 9186244 w 12193200"/>
              <a:gd name="connsiteY7" fmla="*/ 5192943 h 6857999"/>
              <a:gd name="connsiteX8" fmla="*/ 6191504 w 12193200"/>
              <a:gd name="connsiteY8" fmla="*/ 5192943 h 6857999"/>
              <a:gd name="connsiteX9" fmla="*/ 6191504 w 12193200"/>
              <a:gd name="connsiteY9" fmla="*/ 6668993 h 6857999"/>
              <a:gd name="connsiteX10" fmla="*/ 8999466 w 12193200"/>
              <a:gd name="connsiteY10" fmla="*/ 6668993 h 6857999"/>
              <a:gd name="connsiteX11" fmla="*/ 8999466 w 12193200"/>
              <a:gd name="connsiteY11" fmla="*/ 5192943 h 6857999"/>
              <a:gd name="connsiteX12" fmla="*/ 6006316 w 12193200"/>
              <a:gd name="connsiteY12" fmla="*/ 5192943 h 6857999"/>
              <a:gd name="connsiteX13" fmla="*/ 6006316 w 12193200"/>
              <a:gd name="connsiteY13" fmla="*/ 6668993 h 6857999"/>
              <a:gd name="connsiteX14" fmla="*/ 6184304 w 12193200"/>
              <a:gd name="connsiteY14" fmla="*/ 6668993 h 6857999"/>
              <a:gd name="connsiteX15" fmla="*/ 6184304 w 12193200"/>
              <a:gd name="connsiteY15" fmla="*/ 5192943 h 6857999"/>
              <a:gd name="connsiteX16" fmla="*/ 3191152 w 12193200"/>
              <a:gd name="connsiteY16" fmla="*/ 5192943 h 6857999"/>
              <a:gd name="connsiteX17" fmla="*/ 3191152 w 12193200"/>
              <a:gd name="connsiteY17" fmla="*/ 6668993 h 6857999"/>
              <a:gd name="connsiteX18" fmla="*/ 5999116 w 12193200"/>
              <a:gd name="connsiteY18" fmla="*/ 6668993 h 6857999"/>
              <a:gd name="connsiteX19" fmla="*/ 5999116 w 12193200"/>
              <a:gd name="connsiteY19" fmla="*/ 5192943 h 6857999"/>
              <a:gd name="connsiteX20" fmla="*/ 3004803 w 12193200"/>
              <a:gd name="connsiteY20" fmla="*/ 5192943 h 6857999"/>
              <a:gd name="connsiteX21" fmla="*/ 3004803 w 12193200"/>
              <a:gd name="connsiteY21" fmla="*/ 6668993 h 6857999"/>
              <a:gd name="connsiteX22" fmla="*/ 3183952 w 12193200"/>
              <a:gd name="connsiteY22" fmla="*/ 6668993 h 6857999"/>
              <a:gd name="connsiteX23" fmla="*/ 3183952 w 12193200"/>
              <a:gd name="connsiteY23" fmla="*/ 5192943 h 6857999"/>
              <a:gd name="connsiteX24" fmla="*/ 190221 w 12193200"/>
              <a:gd name="connsiteY24" fmla="*/ 5192943 h 6857999"/>
              <a:gd name="connsiteX25" fmla="*/ 190221 w 12193200"/>
              <a:gd name="connsiteY25" fmla="*/ 6668993 h 6857999"/>
              <a:gd name="connsiteX26" fmla="*/ 2997602 w 12193200"/>
              <a:gd name="connsiteY26" fmla="*/ 6668993 h 6857999"/>
              <a:gd name="connsiteX27" fmla="*/ 2997602 w 12193200"/>
              <a:gd name="connsiteY27" fmla="*/ 5192943 h 6857999"/>
              <a:gd name="connsiteX28" fmla="*/ 9193444 w 12193200"/>
              <a:gd name="connsiteY28" fmla="*/ 5006166 h 6857999"/>
              <a:gd name="connsiteX29" fmla="*/ 9193444 w 12193200"/>
              <a:gd name="connsiteY29" fmla="*/ 5185743 h 6857999"/>
              <a:gd name="connsiteX30" fmla="*/ 12001406 w 12193200"/>
              <a:gd name="connsiteY30" fmla="*/ 5185743 h 6857999"/>
              <a:gd name="connsiteX31" fmla="*/ 12001406 w 12193200"/>
              <a:gd name="connsiteY31" fmla="*/ 5006166 h 6857999"/>
              <a:gd name="connsiteX32" fmla="*/ 9006666 w 12193200"/>
              <a:gd name="connsiteY32" fmla="*/ 5006166 h 6857999"/>
              <a:gd name="connsiteX33" fmla="*/ 9006666 w 12193200"/>
              <a:gd name="connsiteY33" fmla="*/ 5185743 h 6857999"/>
              <a:gd name="connsiteX34" fmla="*/ 9186244 w 12193200"/>
              <a:gd name="connsiteY34" fmla="*/ 5185743 h 6857999"/>
              <a:gd name="connsiteX35" fmla="*/ 9186244 w 12193200"/>
              <a:gd name="connsiteY35" fmla="*/ 5006166 h 6857999"/>
              <a:gd name="connsiteX36" fmla="*/ 6191504 w 12193200"/>
              <a:gd name="connsiteY36" fmla="*/ 5006166 h 6857999"/>
              <a:gd name="connsiteX37" fmla="*/ 6191504 w 12193200"/>
              <a:gd name="connsiteY37" fmla="*/ 5185743 h 6857999"/>
              <a:gd name="connsiteX38" fmla="*/ 8999466 w 12193200"/>
              <a:gd name="connsiteY38" fmla="*/ 5185743 h 6857999"/>
              <a:gd name="connsiteX39" fmla="*/ 8999466 w 12193200"/>
              <a:gd name="connsiteY39" fmla="*/ 5006166 h 6857999"/>
              <a:gd name="connsiteX40" fmla="*/ 6006316 w 12193200"/>
              <a:gd name="connsiteY40" fmla="*/ 5006166 h 6857999"/>
              <a:gd name="connsiteX41" fmla="*/ 6006316 w 12193200"/>
              <a:gd name="connsiteY41" fmla="*/ 5185743 h 6857999"/>
              <a:gd name="connsiteX42" fmla="*/ 6184304 w 12193200"/>
              <a:gd name="connsiteY42" fmla="*/ 5185743 h 6857999"/>
              <a:gd name="connsiteX43" fmla="*/ 6184304 w 12193200"/>
              <a:gd name="connsiteY43" fmla="*/ 5006166 h 6857999"/>
              <a:gd name="connsiteX44" fmla="*/ 3191152 w 12193200"/>
              <a:gd name="connsiteY44" fmla="*/ 5006166 h 6857999"/>
              <a:gd name="connsiteX45" fmla="*/ 3191152 w 12193200"/>
              <a:gd name="connsiteY45" fmla="*/ 5185743 h 6857999"/>
              <a:gd name="connsiteX46" fmla="*/ 5999116 w 12193200"/>
              <a:gd name="connsiteY46" fmla="*/ 5185743 h 6857999"/>
              <a:gd name="connsiteX47" fmla="*/ 5999116 w 12193200"/>
              <a:gd name="connsiteY47" fmla="*/ 5006166 h 6857999"/>
              <a:gd name="connsiteX48" fmla="*/ 3004803 w 12193200"/>
              <a:gd name="connsiteY48" fmla="*/ 5006166 h 6857999"/>
              <a:gd name="connsiteX49" fmla="*/ 3004803 w 12193200"/>
              <a:gd name="connsiteY49" fmla="*/ 5185743 h 6857999"/>
              <a:gd name="connsiteX50" fmla="*/ 3183952 w 12193200"/>
              <a:gd name="connsiteY50" fmla="*/ 5185743 h 6857999"/>
              <a:gd name="connsiteX51" fmla="*/ 3183952 w 12193200"/>
              <a:gd name="connsiteY51" fmla="*/ 5006166 h 6857999"/>
              <a:gd name="connsiteX52" fmla="*/ 190221 w 12193200"/>
              <a:gd name="connsiteY52" fmla="*/ 5006166 h 6857999"/>
              <a:gd name="connsiteX53" fmla="*/ 190221 w 12193200"/>
              <a:gd name="connsiteY53" fmla="*/ 5185743 h 6857999"/>
              <a:gd name="connsiteX54" fmla="*/ 2997602 w 12193200"/>
              <a:gd name="connsiteY54" fmla="*/ 5185743 h 6857999"/>
              <a:gd name="connsiteX55" fmla="*/ 2997602 w 12193200"/>
              <a:gd name="connsiteY55" fmla="*/ 5006166 h 6857999"/>
              <a:gd name="connsiteX56" fmla="*/ 9193444 w 12193200"/>
              <a:gd name="connsiteY56" fmla="*/ 3524503 h 6857999"/>
              <a:gd name="connsiteX57" fmla="*/ 9193444 w 12193200"/>
              <a:gd name="connsiteY57" fmla="*/ 4998966 h 6857999"/>
              <a:gd name="connsiteX58" fmla="*/ 12001406 w 12193200"/>
              <a:gd name="connsiteY58" fmla="*/ 4998966 h 6857999"/>
              <a:gd name="connsiteX59" fmla="*/ 12001406 w 12193200"/>
              <a:gd name="connsiteY59" fmla="*/ 3524503 h 6857999"/>
              <a:gd name="connsiteX60" fmla="*/ 9006666 w 12193200"/>
              <a:gd name="connsiteY60" fmla="*/ 3524503 h 6857999"/>
              <a:gd name="connsiteX61" fmla="*/ 9006666 w 12193200"/>
              <a:gd name="connsiteY61" fmla="*/ 4998966 h 6857999"/>
              <a:gd name="connsiteX62" fmla="*/ 9186244 w 12193200"/>
              <a:gd name="connsiteY62" fmla="*/ 4998966 h 6857999"/>
              <a:gd name="connsiteX63" fmla="*/ 9186244 w 12193200"/>
              <a:gd name="connsiteY63" fmla="*/ 3524503 h 6857999"/>
              <a:gd name="connsiteX64" fmla="*/ 6191504 w 12193200"/>
              <a:gd name="connsiteY64" fmla="*/ 3524503 h 6857999"/>
              <a:gd name="connsiteX65" fmla="*/ 6191504 w 12193200"/>
              <a:gd name="connsiteY65" fmla="*/ 4998966 h 6857999"/>
              <a:gd name="connsiteX66" fmla="*/ 8999466 w 12193200"/>
              <a:gd name="connsiteY66" fmla="*/ 4998966 h 6857999"/>
              <a:gd name="connsiteX67" fmla="*/ 8999466 w 12193200"/>
              <a:gd name="connsiteY67" fmla="*/ 3524503 h 6857999"/>
              <a:gd name="connsiteX68" fmla="*/ 6006316 w 12193200"/>
              <a:gd name="connsiteY68" fmla="*/ 3524503 h 6857999"/>
              <a:gd name="connsiteX69" fmla="*/ 6006316 w 12193200"/>
              <a:gd name="connsiteY69" fmla="*/ 4998966 h 6857999"/>
              <a:gd name="connsiteX70" fmla="*/ 6184304 w 12193200"/>
              <a:gd name="connsiteY70" fmla="*/ 4998966 h 6857999"/>
              <a:gd name="connsiteX71" fmla="*/ 6184304 w 12193200"/>
              <a:gd name="connsiteY71" fmla="*/ 3524503 h 6857999"/>
              <a:gd name="connsiteX72" fmla="*/ 3191152 w 12193200"/>
              <a:gd name="connsiteY72" fmla="*/ 3524503 h 6857999"/>
              <a:gd name="connsiteX73" fmla="*/ 3191152 w 12193200"/>
              <a:gd name="connsiteY73" fmla="*/ 4998966 h 6857999"/>
              <a:gd name="connsiteX74" fmla="*/ 5999116 w 12193200"/>
              <a:gd name="connsiteY74" fmla="*/ 4998966 h 6857999"/>
              <a:gd name="connsiteX75" fmla="*/ 5999116 w 12193200"/>
              <a:gd name="connsiteY75" fmla="*/ 3524503 h 6857999"/>
              <a:gd name="connsiteX76" fmla="*/ 3004803 w 12193200"/>
              <a:gd name="connsiteY76" fmla="*/ 3524503 h 6857999"/>
              <a:gd name="connsiteX77" fmla="*/ 3004803 w 12193200"/>
              <a:gd name="connsiteY77" fmla="*/ 4998966 h 6857999"/>
              <a:gd name="connsiteX78" fmla="*/ 3183952 w 12193200"/>
              <a:gd name="connsiteY78" fmla="*/ 4998966 h 6857999"/>
              <a:gd name="connsiteX79" fmla="*/ 3183952 w 12193200"/>
              <a:gd name="connsiteY79" fmla="*/ 3524503 h 6857999"/>
              <a:gd name="connsiteX80" fmla="*/ 190221 w 12193200"/>
              <a:gd name="connsiteY80" fmla="*/ 3524503 h 6857999"/>
              <a:gd name="connsiteX81" fmla="*/ 190221 w 12193200"/>
              <a:gd name="connsiteY81" fmla="*/ 4998966 h 6857999"/>
              <a:gd name="connsiteX82" fmla="*/ 2997602 w 12193200"/>
              <a:gd name="connsiteY82" fmla="*/ 4998966 h 6857999"/>
              <a:gd name="connsiteX83" fmla="*/ 2997602 w 12193200"/>
              <a:gd name="connsiteY83" fmla="*/ 3524503 h 6857999"/>
              <a:gd name="connsiteX84" fmla="*/ 9193444 w 12193200"/>
              <a:gd name="connsiteY84" fmla="*/ 3339315 h 6857999"/>
              <a:gd name="connsiteX85" fmla="*/ 9193444 w 12193200"/>
              <a:gd name="connsiteY85" fmla="*/ 3517303 h 6857999"/>
              <a:gd name="connsiteX86" fmla="*/ 12001406 w 12193200"/>
              <a:gd name="connsiteY86" fmla="*/ 3517303 h 6857999"/>
              <a:gd name="connsiteX87" fmla="*/ 12001406 w 12193200"/>
              <a:gd name="connsiteY87" fmla="*/ 3339315 h 6857999"/>
              <a:gd name="connsiteX88" fmla="*/ 9006666 w 12193200"/>
              <a:gd name="connsiteY88" fmla="*/ 3339315 h 6857999"/>
              <a:gd name="connsiteX89" fmla="*/ 9006666 w 12193200"/>
              <a:gd name="connsiteY89" fmla="*/ 3517303 h 6857999"/>
              <a:gd name="connsiteX90" fmla="*/ 9186244 w 12193200"/>
              <a:gd name="connsiteY90" fmla="*/ 3517303 h 6857999"/>
              <a:gd name="connsiteX91" fmla="*/ 9186244 w 12193200"/>
              <a:gd name="connsiteY91" fmla="*/ 3339315 h 6857999"/>
              <a:gd name="connsiteX92" fmla="*/ 6191504 w 12193200"/>
              <a:gd name="connsiteY92" fmla="*/ 3339315 h 6857999"/>
              <a:gd name="connsiteX93" fmla="*/ 6191504 w 12193200"/>
              <a:gd name="connsiteY93" fmla="*/ 3517303 h 6857999"/>
              <a:gd name="connsiteX94" fmla="*/ 8999466 w 12193200"/>
              <a:gd name="connsiteY94" fmla="*/ 3517303 h 6857999"/>
              <a:gd name="connsiteX95" fmla="*/ 8999466 w 12193200"/>
              <a:gd name="connsiteY95" fmla="*/ 3339315 h 6857999"/>
              <a:gd name="connsiteX96" fmla="*/ 6006316 w 12193200"/>
              <a:gd name="connsiteY96" fmla="*/ 3339315 h 6857999"/>
              <a:gd name="connsiteX97" fmla="*/ 6006316 w 12193200"/>
              <a:gd name="connsiteY97" fmla="*/ 3517303 h 6857999"/>
              <a:gd name="connsiteX98" fmla="*/ 6184304 w 12193200"/>
              <a:gd name="connsiteY98" fmla="*/ 3517303 h 6857999"/>
              <a:gd name="connsiteX99" fmla="*/ 6184304 w 12193200"/>
              <a:gd name="connsiteY99" fmla="*/ 3339315 h 6857999"/>
              <a:gd name="connsiteX100" fmla="*/ 3191152 w 12193200"/>
              <a:gd name="connsiteY100" fmla="*/ 3339315 h 6857999"/>
              <a:gd name="connsiteX101" fmla="*/ 3191152 w 12193200"/>
              <a:gd name="connsiteY101" fmla="*/ 3517303 h 6857999"/>
              <a:gd name="connsiteX102" fmla="*/ 5999116 w 12193200"/>
              <a:gd name="connsiteY102" fmla="*/ 3517303 h 6857999"/>
              <a:gd name="connsiteX103" fmla="*/ 5999116 w 12193200"/>
              <a:gd name="connsiteY103" fmla="*/ 3339315 h 6857999"/>
              <a:gd name="connsiteX104" fmla="*/ 3004803 w 12193200"/>
              <a:gd name="connsiteY104" fmla="*/ 3339315 h 6857999"/>
              <a:gd name="connsiteX105" fmla="*/ 3004803 w 12193200"/>
              <a:gd name="connsiteY105" fmla="*/ 3517303 h 6857999"/>
              <a:gd name="connsiteX106" fmla="*/ 3183952 w 12193200"/>
              <a:gd name="connsiteY106" fmla="*/ 3517303 h 6857999"/>
              <a:gd name="connsiteX107" fmla="*/ 3183952 w 12193200"/>
              <a:gd name="connsiteY107" fmla="*/ 3339315 h 6857999"/>
              <a:gd name="connsiteX108" fmla="*/ 190221 w 12193200"/>
              <a:gd name="connsiteY108" fmla="*/ 3339315 h 6857999"/>
              <a:gd name="connsiteX109" fmla="*/ 190221 w 12193200"/>
              <a:gd name="connsiteY109" fmla="*/ 3517303 h 6857999"/>
              <a:gd name="connsiteX110" fmla="*/ 2997602 w 12193200"/>
              <a:gd name="connsiteY110" fmla="*/ 3517303 h 6857999"/>
              <a:gd name="connsiteX111" fmla="*/ 2997602 w 12193200"/>
              <a:gd name="connsiteY111" fmla="*/ 3339315 h 6857999"/>
              <a:gd name="connsiteX112" fmla="*/ 9193444 w 12193200"/>
              <a:gd name="connsiteY112" fmla="*/ 1859240 h 6857999"/>
              <a:gd name="connsiteX113" fmla="*/ 9193444 w 12193200"/>
              <a:gd name="connsiteY113" fmla="*/ 3332115 h 6857999"/>
              <a:gd name="connsiteX114" fmla="*/ 12001406 w 12193200"/>
              <a:gd name="connsiteY114" fmla="*/ 3332115 h 6857999"/>
              <a:gd name="connsiteX115" fmla="*/ 12001406 w 12193200"/>
              <a:gd name="connsiteY115" fmla="*/ 1859240 h 6857999"/>
              <a:gd name="connsiteX116" fmla="*/ 9006666 w 12193200"/>
              <a:gd name="connsiteY116" fmla="*/ 1859240 h 6857999"/>
              <a:gd name="connsiteX117" fmla="*/ 9006666 w 12193200"/>
              <a:gd name="connsiteY117" fmla="*/ 3332115 h 6857999"/>
              <a:gd name="connsiteX118" fmla="*/ 9186244 w 12193200"/>
              <a:gd name="connsiteY118" fmla="*/ 3332115 h 6857999"/>
              <a:gd name="connsiteX119" fmla="*/ 9186244 w 12193200"/>
              <a:gd name="connsiteY119" fmla="*/ 1859240 h 6857999"/>
              <a:gd name="connsiteX120" fmla="*/ 6191504 w 12193200"/>
              <a:gd name="connsiteY120" fmla="*/ 1859240 h 6857999"/>
              <a:gd name="connsiteX121" fmla="*/ 6191504 w 12193200"/>
              <a:gd name="connsiteY121" fmla="*/ 3332115 h 6857999"/>
              <a:gd name="connsiteX122" fmla="*/ 8999466 w 12193200"/>
              <a:gd name="connsiteY122" fmla="*/ 3332115 h 6857999"/>
              <a:gd name="connsiteX123" fmla="*/ 8999466 w 12193200"/>
              <a:gd name="connsiteY123" fmla="*/ 1859240 h 6857999"/>
              <a:gd name="connsiteX124" fmla="*/ 6006316 w 12193200"/>
              <a:gd name="connsiteY124" fmla="*/ 1859240 h 6857999"/>
              <a:gd name="connsiteX125" fmla="*/ 6006316 w 12193200"/>
              <a:gd name="connsiteY125" fmla="*/ 3332115 h 6857999"/>
              <a:gd name="connsiteX126" fmla="*/ 6184304 w 12193200"/>
              <a:gd name="connsiteY126" fmla="*/ 3332115 h 6857999"/>
              <a:gd name="connsiteX127" fmla="*/ 6184304 w 12193200"/>
              <a:gd name="connsiteY127" fmla="*/ 1859240 h 6857999"/>
              <a:gd name="connsiteX128" fmla="*/ 3191152 w 12193200"/>
              <a:gd name="connsiteY128" fmla="*/ 1859240 h 6857999"/>
              <a:gd name="connsiteX129" fmla="*/ 3191152 w 12193200"/>
              <a:gd name="connsiteY129" fmla="*/ 3332115 h 6857999"/>
              <a:gd name="connsiteX130" fmla="*/ 5999116 w 12193200"/>
              <a:gd name="connsiteY130" fmla="*/ 3332115 h 6857999"/>
              <a:gd name="connsiteX131" fmla="*/ 5999116 w 12193200"/>
              <a:gd name="connsiteY131" fmla="*/ 1859240 h 6857999"/>
              <a:gd name="connsiteX132" fmla="*/ 3004803 w 12193200"/>
              <a:gd name="connsiteY132" fmla="*/ 1859240 h 6857999"/>
              <a:gd name="connsiteX133" fmla="*/ 3004803 w 12193200"/>
              <a:gd name="connsiteY133" fmla="*/ 3332115 h 6857999"/>
              <a:gd name="connsiteX134" fmla="*/ 3183952 w 12193200"/>
              <a:gd name="connsiteY134" fmla="*/ 3332115 h 6857999"/>
              <a:gd name="connsiteX135" fmla="*/ 3183952 w 12193200"/>
              <a:gd name="connsiteY135" fmla="*/ 1859240 h 6857999"/>
              <a:gd name="connsiteX136" fmla="*/ 190221 w 12193200"/>
              <a:gd name="connsiteY136" fmla="*/ 1859240 h 6857999"/>
              <a:gd name="connsiteX137" fmla="*/ 190221 w 12193200"/>
              <a:gd name="connsiteY137" fmla="*/ 3332115 h 6857999"/>
              <a:gd name="connsiteX138" fmla="*/ 2997602 w 12193200"/>
              <a:gd name="connsiteY138" fmla="*/ 3332115 h 6857999"/>
              <a:gd name="connsiteX139" fmla="*/ 2997602 w 12193200"/>
              <a:gd name="connsiteY139" fmla="*/ 1859240 h 6857999"/>
              <a:gd name="connsiteX140" fmla="*/ 9193444 w 12193200"/>
              <a:gd name="connsiteY140" fmla="*/ 1671302 h 6857999"/>
              <a:gd name="connsiteX141" fmla="*/ 9193444 w 12193200"/>
              <a:gd name="connsiteY141" fmla="*/ 1852040 h 6857999"/>
              <a:gd name="connsiteX142" fmla="*/ 12001406 w 12193200"/>
              <a:gd name="connsiteY142" fmla="*/ 1852040 h 6857999"/>
              <a:gd name="connsiteX143" fmla="*/ 12001406 w 12193200"/>
              <a:gd name="connsiteY143" fmla="*/ 1671302 h 6857999"/>
              <a:gd name="connsiteX144" fmla="*/ 9006666 w 12193200"/>
              <a:gd name="connsiteY144" fmla="*/ 1671302 h 6857999"/>
              <a:gd name="connsiteX145" fmla="*/ 9006666 w 12193200"/>
              <a:gd name="connsiteY145" fmla="*/ 1852040 h 6857999"/>
              <a:gd name="connsiteX146" fmla="*/ 9186244 w 12193200"/>
              <a:gd name="connsiteY146" fmla="*/ 1852040 h 6857999"/>
              <a:gd name="connsiteX147" fmla="*/ 9186244 w 12193200"/>
              <a:gd name="connsiteY147" fmla="*/ 1671302 h 6857999"/>
              <a:gd name="connsiteX148" fmla="*/ 6191504 w 12193200"/>
              <a:gd name="connsiteY148" fmla="*/ 1671302 h 6857999"/>
              <a:gd name="connsiteX149" fmla="*/ 6191504 w 12193200"/>
              <a:gd name="connsiteY149" fmla="*/ 1852040 h 6857999"/>
              <a:gd name="connsiteX150" fmla="*/ 8999466 w 12193200"/>
              <a:gd name="connsiteY150" fmla="*/ 1852040 h 6857999"/>
              <a:gd name="connsiteX151" fmla="*/ 8999466 w 12193200"/>
              <a:gd name="connsiteY151" fmla="*/ 1671302 h 6857999"/>
              <a:gd name="connsiteX152" fmla="*/ 6006316 w 12193200"/>
              <a:gd name="connsiteY152" fmla="*/ 1671302 h 6857999"/>
              <a:gd name="connsiteX153" fmla="*/ 6006316 w 12193200"/>
              <a:gd name="connsiteY153" fmla="*/ 1852040 h 6857999"/>
              <a:gd name="connsiteX154" fmla="*/ 6184304 w 12193200"/>
              <a:gd name="connsiteY154" fmla="*/ 1852040 h 6857999"/>
              <a:gd name="connsiteX155" fmla="*/ 6184304 w 12193200"/>
              <a:gd name="connsiteY155" fmla="*/ 1671302 h 6857999"/>
              <a:gd name="connsiteX156" fmla="*/ 3191152 w 12193200"/>
              <a:gd name="connsiteY156" fmla="*/ 1671302 h 6857999"/>
              <a:gd name="connsiteX157" fmla="*/ 3191152 w 12193200"/>
              <a:gd name="connsiteY157" fmla="*/ 1852040 h 6857999"/>
              <a:gd name="connsiteX158" fmla="*/ 5999116 w 12193200"/>
              <a:gd name="connsiteY158" fmla="*/ 1852040 h 6857999"/>
              <a:gd name="connsiteX159" fmla="*/ 5999116 w 12193200"/>
              <a:gd name="connsiteY159" fmla="*/ 1671302 h 6857999"/>
              <a:gd name="connsiteX160" fmla="*/ 3004803 w 12193200"/>
              <a:gd name="connsiteY160" fmla="*/ 1671302 h 6857999"/>
              <a:gd name="connsiteX161" fmla="*/ 3004803 w 12193200"/>
              <a:gd name="connsiteY161" fmla="*/ 1852040 h 6857999"/>
              <a:gd name="connsiteX162" fmla="*/ 3183952 w 12193200"/>
              <a:gd name="connsiteY162" fmla="*/ 1852040 h 6857999"/>
              <a:gd name="connsiteX163" fmla="*/ 3183952 w 12193200"/>
              <a:gd name="connsiteY163" fmla="*/ 1671302 h 6857999"/>
              <a:gd name="connsiteX164" fmla="*/ 190221 w 12193200"/>
              <a:gd name="connsiteY164" fmla="*/ 1671302 h 6857999"/>
              <a:gd name="connsiteX165" fmla="*/ 190221 w 12193200"/>
              <a:gd name="connsiteY165" fmla="*/ 1852040 h 6857999"/>
              <a:gd name="connsiteX166" fmla="*/ 2997602 w 12193200"/>
              <a:gd name="connsiteY166" fmla="*/ 1852040 h 6857999"/>
              <a:gd name="connsiteX167" fmla="*/ 2997602 w 12193200"/>
              <a:gd name="connsiteY167" fmla="*/ 1671302 h 6857999"/>
              <a:gd name="connsiteX168" fmla="*/ 9193444 w 12193200"/>
              <a:gd name="connsiteY168" fmla="*/ 190219 h 6857999"/>
              <a:gd name="connsiteX169" fmla="*/ 9193444 w 12193200"/>
              <a:gd name="connsiteY169" fmla="*/ 1664102 h 6857999"/>
              <a:gd name="connsiteX170" fmla="*/ 12001406 w 12193200"/>
              <a:gd name="connsiteY170" fmla="*/ 1664102 h 6857999"/>
              <a:gd name="connsiteX171" fmla="*/ 12001406 w 12193200"/>
              <a:gd name="connsiteY171" fmla="*/ 190219 h 6857999"/>
              <a:gd name="connsiteX172" fmla="*/ 9006666 w 12193200"/>
              <a:gd name="connsiteY172" fmla="*/ 190219 h 6857999"/>
              <a:gd name="connsiteX173" fmla="*/ 9006666 w 12193200"/>
              <a:gd name="connsiteY173" fmla="*/ 1664102 h 6857999"/>
              <a:gd name="connsiteX174" fmla="*/ 9186244 w 12193200"/>
              <a:gd name="connsiteY174" fmla="*/ 1664102 h 6857999"/>
              <a:gd name="connsiteX175" fmla="*/ 9186244 w 12193200"/>
              <a:gd name="connsiteY175" fmla="*/ 190219 h 6857999"/>
              <a:gd name="connsiteX176" fmla="*/ 6191504 w 12193200"/>
              <a:gd name="connsiteY176" fmla="*/ 190219 h 6857999"/>
              <a:gd name="connsiteX177" fmla="*/ 6191504 w 12193200"/>
              <a:gd name="connsiteY177" fmla="*/ 1664102 h 6857999"/>
              <a:gd name="connsiteX178" fmla="*/ 8999466 w 12193200"/>
              <a:gd name="connsiteY178" fmla="*/ 1664102 h 6857999"/>
              <a:gd name="connsiteX179" fmla="*/ 8999466 w 12193200"/>
              <a:gd name="connsiteY179" fmla="*/ 190219 h 6857999"/>
              <a:gd name="connsiteX180" fmla="*/ 6006316 w 12193200"/>
              <a:gd name="connsiteY180" fmla="*/ 190219 h 6857999"/>
              <a:gd name="connsiteX181" fmla="*/ 6006316 w 12193200"/>
              <a:gd name="connsiteY181" fmla="*/ 1664102 h 6857999"/>
              <a:gd name="connsiteX182" fmla="*/ 6184304 w 12193200"/>
              <a:gd name="connsiteY182" fmla="*/ 1664102 h 6857999"/>
              <a:gd name="connsiteX183" fmla="*/ 6184304 w 12193200"/>
              <a:gd name="connsiteY183" fmla="*/ 190219 h 6857999"/>
              <a:gd name="connsiteX184" fmla="*/ 3191152 w 12193200"/>
              <a:gd name="connsiteY184" fmla="*/ 190219 h 6857999"/>
              <a:gd name="connsiteX185" fmla="*/ 3191152 w 12193200"/>
              <a:gd name="connsiteY185" fmla="*/ 1664102 h 6857999"/>
              <a:gd name="connsiteX186" fmla="*/ 5999116 w 12193200"/>
              <a:gd name="connsiteY186" fmla="*/ 1664102 h 6857999"/>
              <a:gd name="connsiteX187" fmla="*/ 5999116 w 12193200"/>
              <a:gd name="connsiteY187" fmla="*/ 190219 h 6857999"/>
              <a:gd name="connsiteX188" fmla="*/ 3004803 w 12193200"/>
              <a:gd name="connsiteY188" fmla="*/ 190219 h 6857999"/>
              <a:gd name="connsiteX189" fmla="*/ 3004803 w 12193200"/>
              <a:gd name="connsiteY189" fmla="*/ 1664102 h 6857999"/>
              <a:gd name="connsiteX190" fmla="*/ 3183952 w 12193200"/>
              <a:gd name="connsiteY190" fmla="*/ 1664102 h 6857999"/>
              <a:gd name="connsiteX191" fmla="*/ 3183952 w 12193200"/>
              <a:gd name="connsiteY191" fmla="*/ 190219 h 6857999"/>
              <a:gd name="connsiteX192" fmla="*/ 190221 w 12193200"/>
              <a:gd name="connsiteY192" fmla="*/ 190219 h 6857999"/>
              <a:gd name="connsiteX193" fmla="*/ 190221 w 12193200"/>
              <a:gd name="connsiteY193" fmla="*/ 1664102 h 6857999"/>
              <a:gd name="connsiteX194" fmla="*/ 2997602 w 12193200"/>
              <a:gd name="connsiteY194" fmla="*/ 1664102 h 6857999"/>
              <a:gd name="connsiteX195" fmla="*/ 2997602 w 12193200"/>
              <a:gd name="connsiteY195" fmla="*/ 190219 h 6857999"/>
              <a:gd name="connsiteX196" fmla="*/ 183021 w 12193200"/>
              <a:gd name="connsiteY196" fmla="*/ 0 h 6857999"/>
              <a:gd name="connsiteX197" fmla="*/ 190221 w 12193200"/>
              <a:gd name="connsiteY197" fmla="*/ 0 h 6857999"/>
              <a:gd name="connsiteX198" fmla="*/ 190221 w 12193200"/>
              <a:gd name="connsiteY198" fmla="*/ 183019 h 6857999"/>
              <a:gd name="connsiteX199" fmla="*/ 2997602 w 12193200"/>
              <a:gd name="connsiteY199" fmla="*/ 183019 h 6857999"/>
              <a:gd name="connsiteX200" fmla="*/ 2997602 w 12193200"/>
              <a:gd name="connsiteY200" fmla="*/ 0 h 6857999"/>
              <a:gd name="connsiteX201" fmla="*/ 3004803 w 12193200"/>
              <a:gd name="connsiteY201" fmla="*/ 0 h 6857999"/>
              <a:gd name="connsiteX202" fmla="*/ 3004803 w 12193200"/>
              <a:gd name="connsiteY202" fmla="*/ 183019 h 6857999"/>
              <a:gd name="connsiteX203" fmla="*/ 3183952 w 12193200"/>
              <a:gd name="connsiteY203" fmla="*/ 183019 h 6857999"/>
              <a:gd name="connsiteX204" fmla="*/ 3183952 w 12193200"/>
              <a:gd name="connsiteY204" fmla="*/ 0 h 6857999"/>
              <a:gd name="connsiteX205" fmla="*/ 3191152 w 12193200"/>
              <a:gd name="connsiteY205" fmla="*/ 0 h 6857999"/>
              <a:gd name="connsiteX206" fmla="*/ 3191152 w 12193200"/>
              <a:gd name="connsiteY206" fmla="*/ 183019 h 6857999"/>
              <a:gd name="connsiteX207" fmla="*/ 5999116 w 12193200"/>
              <a:gd name="connsiteY207" fmla="*/ 183019 h 6857999"/>
              <a:gd name="connsiteX208" fmla="*/ 5999116 w 12193200"/>
              <a:gd name="connsiteY208" fmla="*/ 0 h 6857999"/>
              <a:gd name="connsiteX209" fmla="*/ 6006316 w 12193200"/>
              <a:gd name="connsiteY209" fmla="*/ 0 h 6857999"/>
              <a:gd name="connsiteX210" fmla="*/ 6006316 w 12193200"/>
              <a:gd name="connsiteY210" fmla="*/ 183019 h 6857999"/>
              <a:gd name="connsiteX211" fmla="*/ 6184304 w 12193200"/>
              <a:gd name="connsiteY211" fmla="*/ 183019 h 6857999"/>
              <a:gd name="connsiteX212" fmla="*/ 6184304 w 12193200"/>
              <a:gd name="connsiteY212" fmla="*/ 0 h 6857999"/>
              <a:gd name="connsiteX213" fmla="*/ 6191504 w 12193200"/>
              <a:gd name="connsiteY213" fmla="*/ 0 h 6857999"/>
              <a:gd name="connsiteX214" fmla="*/ 6191504 w 12193200"/>
              <a:gd name="connsiteY214" fmla="*/ 183019 h 6857999"/>
              <a:gd name="connsiteX215" fmla="*/ 8999466 w 12193200"/>
              <a:gd name="connsiteY215" fmla="*/ 183019 h 6857999"/>
              <a:gd name="connsiteX216" fmla="*/ 8999466 w 12193200"/>
              <a:gd name="connsiteY216" fmla="*/ 0 h 6857999"/>
              <a:gd name="connsiteX217" fmla="*/ 9006666 w 12193200"/>
              <a:gd name="connsiteY217" fmla="*/ 0 h 6857999"/>
              <a:gd name="connsiteX218" fmla="*/ 9006666 w 12193200"/>
              <a:gd name="connsiteY218" fmla="*/ 183019 h 6857999"/>
              <a:gd name="connsiteX219" fmla="*/ 9186244 w 12193200"/>
              <a:gd name="connsiteY219" fmla="*/ 183019 h 6857999"/>
              <a:gd name="connsiteX220" fmla="*/ 9186244 w 12193200"/>
              <a:gd name="connsiteY220" fmla="*/ 1 h 6857999"/>
              <a:gd name="connsiteX221" fmla="*/ 9193444 w 12193200"/>
              <a:gd name="connsiteY221" fmla="*/ 1 h 6857999"/>
              <a:gd name="connsiteX222" fmla="*/ 9193444 w 12193200"/>
              <a:gd name="connsiteY222" fmla="*/ 183019 h 6857999"/>
              <a:gd name="connsiteX223" fmla="*/ 12001406 w 12193200"/>
              <a:gd name="connsiteY223" fmla="*/ 183019 h 6857999"/>
              <a:gd name="connsiteX224" fmla="*/ 12001406 w 12193200"/>
              <a:gd name="connsiteY224" fmla="*/ 1 h 6857999"/>
              <a:gd name="connsiteX225" fmla="*/ 12008606 w 12193200"/>
              <a:gd name="connsiteY225" fmla="*/ 1 h 6857999"/>
              <a:gd name="connsiteX226" fmla="*/ 12008606 w 12193200"/>
              <a:gd name="connsiteY226" fmla="*/ 183019 h 6857999"/>
              <a:gd name="connsiteX227" fmla="*/ 12193200 w 12193200"/>
              <a:gd name="connsiteY227" fmla="*/ 183019 h 6857999"/>
              <a:gd name="connsiteX228" fmla="*/ 12193200 w 12193200"/>
              <a:gd name="connsiteY228" fmla="*/ 190219 h 6857999"/>
              <a:gd name="connsiteX229" fmla="*/ 12008606 w 12193200"/>
              <a:gd name="connsiteY229" fmla="*/ 190219 h 6857999"/>
              <a:gd name="connsiteX230" fmla="*/ 12008606 w 12193200"/>
              <a:gd name="connsiteY230" fmla="*/ 1664102 h 6857999"/>
              <a:gd name="connsiteX231" fmla="*/ 12193200 w 12193200"/>
              <a:gd name="connsiteY231" fmla="*/ 1664102 h 6857999"/>
              <a:gd name="connsiteX232" fmla="*/ 12193200 w 12193200"/>
              <a:gd name="connsiteY232" fmla="*/ 1671302 h 6857999"/>
              <a:gd name="connsiteX233" fmla="*/ 12008606 w 12193200"/>
              <a:gd name="connsiteY233" fmla="*/ 1671302 h 6857999"/>
              <a:gd name="connsiteX234" fmla="*/ 12008606 w 12193200"/>
              <a:gd name="connsiteY234" fmla="*/ 1852040 h 6857999"/>
              <a:gd name="connsiteX235" fmla="*/ 12193200 w 12193200"/>
              <a:gd name="connsiteY235" fmla="*/ 1852040 h 6857999"/>
              <a:gd name="connsiteX236" fmla="*/ 12193200 w 12193200"/>
              <a:gd name="connsiteY236" fmla="*/ 1859240 h 6857999"/>
              <a:gd name="connsiteX237" fmla="*/ 12008606 w 12193200"/>
              <a:gd name="connsiteY237" fmla="*/ 1859240 h 6857999"/>
              <a:gd name="connsiteX238" fmla="*/ 12008606 w 12193200"/>
              <a:gd name="connsiteY238" fmla="*/ 3332115 h 6857999"/>
              <a:gd name="connsiteX239" fmla="*/ 12193200 w 12193200"/>
              <a:gd name="connsiteY239" fmla="*/ 3332115 h 6857999"/>
              <a:gd name="connsiteX240" fmla="*/ 12193200 w 12193200"/>
              <a:gd name="connsiteY240" fmla="*/ 3339315 h 6857999"/>
              <a:gd name="connsiteX241" fmla="*/ 12008606 w 12193200"/>
              <a:gd name="connsiteY241" fmla="*/ 3339315 h 6857999"/>
              <a:gd name="connsiteX242" fmla="*/ 12008606 w 12193200"/>
              <a:gd name="connsiteY242" fmla="*/ 3517303 h 6857999"/>
              <a:gd name="connsiteX243" fmla="*/ 12193200 w 12193200"/>
              <a:gd name="connsiteY243" fmla="*/ 3517303 h 6857999"/>
              <a:gd name="connsiteX244" fmla="*/ 12193200 w 12193200"/>
              <a:gd name="connsiteY244" fmla="*/ 3524503 h 6857999"/>
              <a:gd name="connsiteX245" fmla="*/ 12008606 w 12193200"/>
              <a:gd name="connsiteY245" fmla="*/ 3524503 h 6857999"/>
              <a:gd name="connsiteX246" fmla="*/ 12008606 w 12193200"/>
              <a:gd name="connsiteY246" fmla="*/ 4998966 h 6857999"/>
              <a:gd name="connsiteX247" fmla="*/ 12193200 w 12193200"/>
              <a:gd name="connsiteY247" fmla="*/ 4998966 h 6857999"/>
              <a:gd name="connsiteX248" fmla="*/ 12193200 w 12193200"/>
              <a:gd name="connsiteY248" fmla="*/ 5006166 h 6857999"/>
              <a:gd name="connsiteX249" fmla="*/ 12008606 w 12193200"/>
              <a:gd name="connsiteY249" fmla="*/ 5006166 h 6857999"/>
              <a:gd name="connsiteX250" fmla="*/ 12008606 w 12193200"/>
              <a:gd name="connsiteY250" fmla="*/ 5185743 h 6857999"/>
              <a:gd name="connsiteX251" fmla="*/ 12193200 w 12193200"/>
              <a:gd name="connsiteY251" fmla="*/ 5185743 h 6857999"/>
              <a:gd name="connsiteX252" fmla="*/ 12193200 w 12193200"/>
              <a:gd name="connsiteY252" fmla="*/ 5192943 h 6857999"/>
              <a:gd name="connsiteX253" fmla="*/ 12008606 w 12193200"/>
              <a:gd name="connsiteY253" fmla="*/ 5192943 h 6857999"/>
              <a:gd name="connsiteX254" fmla="*/ 12008606 w 12193200"/>
              <a:gd name="connsiteY254" fmla="*/ 6668993 h 6857999"/>
              <a:gd name="connsiteX255" fmla="*/ 12193200 w 12193200"/>
              <a:gd name="connsiteY255" fmla="*/ 6668993 h 6857999"/>
              <a:gd name="connsiteX256" fmla="*/ 12193200 w 12193200"/>
              <a:gd name="connsiteY256" fmla="*/ 6676193 h 6857999"/>
              <a:gd name="connsiteX257" fmla="*/ 12008606 w 12193200"/>
              <a:gd name="connsiteY257" fmla="*/ 6676193 h 6857999"/>
              <a:gd name="connsiteX258" fmla="*/ 12008606 w 12193200"/>
              <a:gd name="connsiteY258" fmla="*/ 6857999 h 6857999"/>
              <a:gd name="connsiteX259" fmla="*/ 12001406 w 12193200"/>
              <a:gd name="connsiteY259" fmla="*/ 6857999 h 6857999"/>
              <a:gd name="connsiteX260" fmla="*/ 12001406 w 12193200"/>
              <a:gd name="connsiteY260" fmla="*/ 6676193 h 6857999"/>
              <a:gd name="connsiteX261" fmla="*/ 9193444 w 12193200"/>
              <a:gd name="connsiteY261" fmla="*/ 6676193 h 6857999"/>
              <a:gd name="connsiteX262" fmla="*/ 9193444 w 12193200"/>
              <a:gd name="connsiteY262" fmla="*/ 6857999 h 6857999"/>
              <a:gd name="connsiteX263" fmla="*/ 9186244 w 12193200"/>
              <a:gd name="connsiteY263" fmla="*/ 6857999 h 6857999"/>
              <a:gd name="connsiteX264" fmla="*/ 9186244 w 12193200"/>
              <a:gd name="connsiteY264" fmla="*/ 6676193 h 6857999"/>
              <a:gd name="connsiteX265" fmla="*/ 9006666 w 12193200"/>
              <a:gd name="connsiteY265" fmla="*/ 6676193 h 6857999"/>
              <a:gd name="connsiteX266" fmla="*/ 9006666 w 12193200"/>
              <a:gd name="connsiteY266" fmla="*/ 6857999 h 6857999"/>
              <a:gd name="connsiteX267" fmla="*/ 8999466 w 12193200"/>
              <a:gd name="connsiteY267" fmla="*/ 6857999 h 6857999"/>
              <a:gd name="connsiteX268" fmla="*/ 8999466 w 12193200"/>
              <a:gd name="connsiteY268" fmla="*/ 6676193 h 6857999"/>
              <a:gd name="connsiteX269" fmla="*/ 6191504 w 12193200"/>
              <a:gd name="connsiteY269" fmla="*/ 6676193 h 6857999"/>
              <a:gd name="connsiteX270" fmla="*/ 6191504 w 12193200"/>
              <a:gd name="connsiteY270" fmla="*/ 6857999 h 6857999"/>
              <a:gd name="connsiteX271" fmla="*/ 6184304 w 12193200"/>
              <a:gd name="connsiteY271" fmla="*/ 6857999 h 6857999"/>
              <a:gd name="connsiteX272" fmla="*/ 6184304 w 12193200"/>
              <a:gd name="connsiteY272" fmla="*/ 6676193 h 6857999"/>
              <a:gd name="connsiteX273" fmla="*/ 6006316 w 12193200"/>
              <a:gd name="connsiteY273" fmla="*/ 6676193 h 6857999"/>
              <a:gd name="connsiteX274" fmla="*/ 6006316 w 12193200"/>
              <a:gd name="connsiteY274" fmla="*/ 6857999 h 6857999"/>
              <a:gd name="connsiteX275" fmla="*/ 5999116 w 12193200"/>
              <a:gd name="connsiteY275" fmla="*/ 6857999 h 6857999"/>
              <a:gd name="connsiteX276" fmla="*/ 5999116 w 12193200"/>
              <a:gd name="connsiteY276" fmla="*/ 6676193 h 6857999"/>
              <a:gd name="connsiteX277" fmla="*/ 3191152 w 12193200"/>
              <a:gd name="connsiteY277" fmla="*/ 6676193 h 6857999"/>
              <a:gd name="connsiteX278" fmla="*/ 3191152 w 12193200"/>
              <a:gd name="connsiteY278" fmla="*/ 6857999 h 6857999"/>
              <a:gd name="connsiteX279" fmla="*/ 3183952 w 12193200"/>
              <a:gd name="connsiteY279" fmla="*/ 6857999 h 6857999"/>
              <a:gd name="connsiteX280" fmla="*/ 3183952 w 12193200"/>
              <a:gd name="connsiteY280" fmla="*/ 6676193 h 6857999"/>
              <a:gd name="connsiteX281" fmla="*/ 3004803 w 12193200"/>
              <a:gd name="connsiteY281" fmla="*/ 6676193 h 6857999"/>
              <a:gd name="connsiteX282" fmla="*/ 3004803 w 12193200"/>
              <a:gd name="connsiteY282" fmla="*/ 6857999 h 6857999"/>
              <a:gd name="connsiteX283" fmla="*/ 2997602 w 12193200"/>
              <a:gd name="connsiteY283" fmla="*/ 6857999 h 6857999"/>
              <a:gd name="connsiteX284" fmla="*/ 2997602 w 12193200"/>
              <a:gd name="connsiteY284" fmla="*/ 6676193 h 6857999"/>
              <a:gd name="connsiteX285" fmla="*/ 190221 w 12193200"/>
              <a:gd name="connsiteY285" fmla="*/ 6676193 h 6857999"/>
              <a:gd name="connsiteX286" fmla="*/ 190221 w 12193200"/>
              <a:gd name="connsiteY286" fmla="*/ 6857999 h 6857999"/>
              <a:gd name="connsiteX287" fmla="*/ 183021 w 12193200"/>
              <a:gd name="connsiteY287" fmla="*/ 6857999 h 6857999"/>
              <a:gd name="connsiteX288" fmla="*/ 183021 w 12193200"/>
              <a:gd name="connsiteY288" fmla="*/ 6676193 h 6857999"/>
              <a:gd name="connsiteX289" fmla="*/ 0 w 12193200"/>
              <a:gd name="connsiteY289" fmla="*/ 6676193 h 6857999"/>
              <a:gd name="connsiteX290" fmla="*/ 0 w 12193200"/>
              <a:gd name="connsiteY290" fmla="*/ 6668993 h 6857999"/>
              <a:gd name="connsiteX291" fmla="*/ 183021 w 12193200"/>
              <a:gd name="connsiteY291" fmla="*/ 6668993 h 6857999"/>
              <a:gd name="connsiteX292" fmla="*/ 183021 w 12193200"/>
              <a:gd name="connsiteY292" fmla="*/ 5192943 h 6857999"/>
              <a:gd name="connsiteX293" fmla="*/ 0 w 12193200"/>
              <a:gd name="connsiteY293" fmla="*/ 5192943 h 6857999"/>
              <a:gd name="connsiteX294" fmla="*/ 0 w 12193200"/>
              <a:gd name="connsiteY294" fmla="*/ 5185743 h 6857999"/>
              <a:gd name="connsiteX295" fmla="*/ 183021 w 12193200"/>
              <a:gd name="connsiteY295" fmla="*/ 5185743 h 6857999"/>
              <a:gd name="connsiteX296" fmla="*/ 183021 w 12193200"/>
              <a:gd name="connsiteY296" fmla="*/ 5006166 h 6857999"/>
              <a:gd name="connsiteX297" fmla="*/ 1 w 12193200"/>
              <a:gd name="connsiteY297" fmla="*/ 5006166 h 6857999"/>
              <a:gd name="connsiteX298" fmla="*/ 1 w 12193200"/>
              <a:gd name="connsiteY298" fmla="*/ 4998966 h 6857999"/>
              <a:gd name="connsiteX299" fmla="*/ 183021 w 12193200"/>
              <a:gd name="connsiteY299" fmla="*/ 4998966 h 6857999"/>
              <a:gd name="connsiteX300" fmla="*/ 183021 w 12193200"/>
              <a:gd name="connsiteY300" fmla="*/ 3524503 h 6857999"/>
              <a:gd name="connsiteX301" fmla="*/ 1 w 12193200"/>
              <a:gd name="connsiteY301" fmla="*/ 3524503 h 6857999"/>
              <a:gd name="connsiteX302" fmla="*/ 1 w 12193200"/>
              <a:gd name="connsiteY302" fmla="*/ 3517303 h 6857999"/>
              <a:gd name="connsiteX303" fmla="*/ 183021 w 12193200"/>
              <a:gd name="connsiteY303" fmla="*/ 3517303 h 6857999"/>
              <a:gd name="connsiteX304" fmla="*/ 183021 w 12193200"/>
              <a:gd name="connsiteY304" fmla="*/ 3339315 h 6857999"/>
              <a:gd name="connsiteX305" fmla="*/ 1 w 12193200"/>
              <a:gd name="connsiteY305" fmla="*/ 3339315 h 6857999"/>
              <a:gd name="connsiteX306" fmla="*/ 1 w 12193200"/>
              <a:gd name="connsiteY306" fmla="*/ 3332115 h 6857999"/>
              <a:gd name="connsiteX307" fmla="*/ 183021 w 12193200"/>
              <a:gd name="connsiteY307" fmla="*/ 3332115 h 6857999"/>
              <a:gd name="connsiteX308" fmla="*/ 183021 w 12193200"/>
              <a:gd name="connsiteY308" fmla="*/ 1859240 h 6857999"/>
              <a:gd name="connsiteX309" fmla="*/ 1 w 12193200"/>
              <a:gd name="connsiteY309" fmla="*/ 1859240 h 6857999"/>
              <a:gd name="connsiteX310" fmla="*/ 1 w 12193200"/>
              <a:gd name="connsiteY310" fmla="*/ 1852040 h 6857999"/>
              <a:gd name="connsiteX311" fmla="*/ 183021 w 12193200"/>
              <a:gd name="connsiteY311" fmla="*/ 1852040 h 6857999"/>
              <a:gd name="connsiteX312" fmla="*/ 183021 w 12193200"/>
              <a:gd name="connsiteY312" fmla="*/ 1671302 h 6857999"/>
              <a:gd name="connsiteX313" fmla="*/ 1 w 12193200"/>
              <a:gd name="connsiteY313" fmla="*/ 1671302 h 6857999"/>
              <a:gd name="connsiteX314" fmla="*/ 1 w 12193200"/>
              <a:gd name="connsiteY314" fmla="*/ 1664102 h 6857999"/>
              <a:gd name="connsiteX315" fmla="*/ 183021 w 12193200"/>
              <a:gd name="connsiteY315" fmla="*/ 1664102 h 6857999"/>
              <a:gd name="connsiteX316" fmla="*/ 183021 w 12193200"/>
              <a:gd name="connsiteY316" fmla="*/ 190219 h 6857999"/>
              <a:gd name="connsiteX317" fmla="*/ 1 w 12193200"/>
              <a:gd name="connsiteY317" fmla="*/ 190219 h 6857999"/>
              <a:gd name="connsiteX318" fmla="*/ 1 w 12193200"/>
              <a:gd name="connsiteY318" fmla="*/ 183019 h 6857999"/>
              <a:gd name="connsiteX319" fmla="*/ 183021 w 12193200"/>
              <a:gd name="connsiteY319" fmla="*/ 18301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</a:cxnLst>
            <a:rect l="l" t="t" r="r" b="b"/>
            <a:pathLst>
              <a:path w="12193200" h="6857999">
                <a:moveTo>
                  <a:pt x="9193444" y="5192943"/>
                </a:moveTo>
                <a:lnTo>
                  <a:pt x="9193444" y="6668993"/>
                </a:lnTo>
                <a:lnTo>
                  <a:pt x="12001406" y="6668993"/>
                </a:lnTo>
                <a:lnTo>
                  <a:pt x="12001406" y="5192943"/>
                </a:lnTo>
                <a:close/>
                <a:moveTo>
                  <a:pt x="9006666" y="5192943"/>
                </a:moveTo>
                <a:lnTo>
                  <a:pt x="9006666" y="6668993"/>
                </a:lnTo>
                <a:lnTo>
                  <a:pt x="9186244" y="6668993"/>
                </a:lnTo>
                <a:lnTo>
                  <a:pt x="9186244" y="5192943"/>
                </a:lnTo>
                <a:close/>
                <a:moveTo>
                  <a:pt x="6191504" y="5192943"/>
                </a:moveTo>
                <a:lnTo>
                  <a:pt x="6191504" y="6668993"/>
                </a:lnTo>
                <a:lnTo>
                  <a:pt x="8999466" y="6668993"/>
                </a:lnTo>
                <a:lnTo>
                  <a:pt x="8999466" y="5192943"/>
                </a:lnTo>
                <a:close/>
                <a:moveTo>
                  <a:pt x="6006316" y="5192943"/>
                </a:moveTo>
                <a:lnTo>
                  <a:pt x="6006316" y="6668993"/>
                </a:lnTo>
                <a:lnTo>
                  <a:pt x="6184304" y="6668993"/>
                </a:lnTo>
                <a:lnTo>
                  <a:pt x="6184304" y="5192943"/>
                </a:lnTo>
                <a:close/>
                <a:moveTo>
                  <a:pt x="3191152" y="5192943"/>
                </a:moveTo>
                <a:lnTo>
                  <a:pt x="3191152" y="6668993"/>
                </a:lnTo>
                <a:lnTo>
                  <a:pt x="5999116" y="6668993"/>
                </a:lnTo>
                <a:lnTo>
                  <a:pt x="5999116" y="5192943"/>
                </a:lnTo>
                <a:close/>
                <a:moveTo>
                  <a:pt x="3004803" y="5192943"/>
                </a:moveTo>
                <a:lnTo>
                  <a:pt x="3004803" y="6668993"/>
                </a:lnTo>
                <a:lnTo>
                  <a:pt x="3183952" y="6668993"/>
                </a:lnTo>
                <a:lnTo>
                  <a:pt x="3183952" y="5192943"/>
                </a:lnTo>
                <a:close/>
                <a:moveTo>
                  <a:pt x="190221" y="5192943"/>
                </a:moveTo>
                <a:lnTo>
                  <a:pt x="190221" y="6668993"/>
                </a:lnTo>
                <a:lnTo>
                  <a:pt x="2997602" y="6668993"/>
                </a:lnTo>
                <a:lnTo>
                  <a:pt x="2997602" y="5192943"/>
                </a:lnTo>
                <a:close/>
                <a:moveTo>
                  <a:pt x="9193444" y="5006166"/>
                </a:moveTo>
                <a:lnTo>
                  <a:pt x="9193444" y="5185743"/>
                </a:lnTo>
                <a:lnTo>
                  <a:pt x="12001406" y="5185743"/>
                </a:lnTo>
                <a:lnTo>
                  <a:pt x="12001406" y="5006166"/>
                </a:lnTo>
                <a:close/>
                <a:moveTo>
                  <a:pt x="9006666" y="5006166"/>
                </a:moveTo>
                <a:lnTo>
                  <a:pt x="9006666" y="5185743"/>
                </a:lnTo>
                <a:lnTo>
                  <a:pt x="9186244" y="5185743"/>
                </a:lnTo>
                <a:lnTo>
                  <a:pt x="9186244" y="5006166"/>
                </a:lnTo>
                <a:close/>
                <a:moveTo>
                  <a:pt x="6191504" y="5006166"/>
                </a:moveTo>
                <a:lnTo>
                  <a:pt x="6191504" y="5185743"/>
                </a:lnTo>
                <a:lnTo>
                  <a:pt x="8999466" y="5185743"/>
                </a:lnTo>
                <a:lnTo>
                  <a:pt x="8999466" y="5006166"/>
                </a:lnTo>
                <a:close/>
                <a:moveTo>
                  <a:pt x="6006316" y="5006166"/>
                </a:moveTo>
                <a:lnTo>
                  <a:pt x="6006316" y="5185743"/>
                </a:lnTo>
                <a:lnTo>
                  <a:pt x="6184304" y="5185743"/>
                </a:lnTo>
                <a:lnTo>
                  <a:pt x="6184304" y="5006166"/>
                </a:lnTo>
                <a:close/>
                <a:moveTo>
                  <a:pt x="3191152" y="5006166"/>
                </a:moveTo>
                <a:lnTo>
                  <a:pt x="3191152" y="5185743"/>
                </a:lnTo>
                <a:lnTo>
                  <a:pt x="5999116" y="5185743"/>
                </a:lnTo>
                <a:lnTo>
                  <a:pt x="5999116" y="5006166"/>
                </a:lnTo>
                <a:close/>
                <a:moveTo>
                  <a:pt x="3004803" y="5006166"/>
                </a:moveTo>
                <a:lnTo>
                  <a:pt x="3004803" y="5185743"/>
                </a:lnTo>
                <a:lnTo>
                  <a:pt x="3183952" y="5185743"/>
                </a:lnTo>
                <a:lnTo>
                  <a:pt x="3183952" y="5006166"/>
                </a:lnTo>
                <a:close/>
                <a:moveTo>
                  <a:pt x="190221" y="5006166"/>
                </a:moveTo>
                <a:lnTo>
                  <a:pt x="190221" y="5185743"/>
                </a:lnTo>
                <a:lnTo>
                  <a:pt x="2997602" y="5185743"/>
                </a:lnTo>
                <a:lnTo>
                  <a:pt x="2997602" y="5006166"/>
                </a:lnTo>
                <a:close/>
                <a:moveTo>
                  <a:pt x="9193444" y="3524503"/>
                </a:moveTo>
                <a:lnTo>
                  <a:pt x="9193444" y="4998966"/>
                </a:lnTo>
                <a:lnTo>
                  <a:pt x="12001406" y="4998966"/>
                </a:lnTo>
                <a:lnTo>
                  <a:pt x="12001406" y="3524503"/>
                </a:lnTo>
                <a:close/>
                <a:moveTo>
                  <a:pt x="9006666" y="3524503"/>
                </a:moveTo>
                <a:lnTo>
                  <a:pt x="9006666" y="4998966"/>
                </a:lnTo>
                <a:lnTo>
                  <a:pt x="9186244" y="4998966"/>
                </a:lnTo>
                <a:lnTo>
                  <a:pt x="9186244" y="3524503"/>
                </a:lnTo>
                <a:close/>
                <a:moveTo>
                  <a:pt x="6191504" y="3524503"/>
                </a:moveTo>
                <a:lnTo>
                  <a:pt x="6191504" y="4998966"/>
                </a:lnTo>
                <a:lnTo>
                  <a:pt x="8999466" y="4998966"/>
                </a:lnTo>
                <a:lnTo>
                  <a:pt x="8999466" y="3524503"/>
                </a:lnTo>
                <a:close/>
                <a:moveTo>
                  <a:pt x="6006316" y="3524503"/>
                </a:moveTo>
                <a:lnTo>
                  <a:pt x="6006316" y="4998966"/>
                </a:lnTo>
                <a:lnTo>
                  <a:pt x="6184304" y="4998966"/>
                </a:lnTo>
                <a:lnTo>
                  <a:pt x="6184304" y="3524503"/>
                </a:lnTo>
                <a:close/>
                <a:moveTo>
                  <a:pt x="3191152" y="3524503"/>
                </a:moveTo>
                <a:lnTo>
                  <a:pt x="3191152" y="4998966"/>
                </a:lnTo>
                <a:lnTo>
                  <a:pt x="5999116" y="4998966"/>
                </a:lnTo>
                <a:lnTo>
                  <a:pt x="5999116" y="3524503"/>
                </a:lnTo>
                <a:close/>
                <a:moveTo>
                  <a:pt x="3004803" y="3524503"/>
                </a:moveTo>
                <a:lnTo>
                  <a:pt x="3004803" y="4998966"/>
                </a:lnTo>
                <a:lnTo>
                  <a:pt x="3183952" y="4998966"/>
                </a:lnTo>
                <a:lnTo>
                  <a:pt x="3183952" y="3524503"/>
                </a:lnTo>
                <a:close/>
                <a:moveTo>
                  <a:pt x="190221" y="3524503"/>
                </a:moveTo>
                <a:lnTo>
                  <a:pt x="190221" y="4998966"/>
                </a:lnTo>
                <a:lnTo>
                  <a:pt x="2997602" y="4998966"/>
                </a:lnTo>
                <a:lnTo>
                  <a:pt x="2997602" y="3524503"/>
                </a:lnTo>
                <a:close/>
                <a:moveTo>
                  <a:pt x="9193444" y="3339315"/>
                </a:moveTo>
                <a:lnTo>
                  <a:pt x="9193444" y="3517303"/>
                </a:lnTo>
                <a:lnTo>
                  <a:pt x="12001406" y="3517303"/>
                </a:lnTo>
                <a:lnTo>
                  <a:pt x="12001406" y="3339315"/>
                </a:lnTo>
                <a:close/>
                <a:moveTo>
                  <a:pt x="9006666" y="3339315"/>
                </a:moveTo>
                <a:lnTo>
                  <a:pt x="9006666" y="3517303"/>
                </a:lnTo>
                <a:lnTo>
                  <a:pt x="9186244" y="3517303"/>
                </a:lnTo>
                <a:lnTo>
                  <a:pt x="9186244" y="3339315"/>
                </a:lnTo>
                <a:close/>
                <a:moveTo>
                  <a:pt x="6191504" y="3339315"/>
                </a:moveTo>
                <a:lnTo>
                  <a:pt x="6191504" y="3517303"/>
                </a:lnTo>
                <a:lnTo>
                  <a:pt x="8999466" y="3517303"/>
                </a:lnTo>
                <a:lnTo>
                  <a:pt x="8999466" y="3339315"/>
                </a:lnTo>
                <a:close/>
                <a:moveTo>
                  <a:pt x="6006316" y="3339315"/>
                </a:moveTo>
                <a:lnTo>
                  <a:pt x="6006316" y="3517303"/>
                </a:lnTo>
                <a:lnTo>
                  <a:pt x="6184304" y="3517303"/>
                </a:lnTo>
                <a:lnTo>
                  <a:pt x="6184304" y="3339315"/>
                </a:lnTo>
                <a:close/>
                <a:moveTo>
                  <a:pt x="3191152" y="3339315"/>
                </a:moveTo>
                <a:lnTo>
                  <a:pt x="3191152" y="3517303"/>
                </a:lnTo>
                <a:lnTo>
                  <a:pt x="5999116" y="3517303"/>
                </a:lnTo>
                <a:lnTo>
                  <a:pt x="5999116" y="3339315"/>
                </a:lnTo>
                <a:close/>
                <a:moveTo>
                  <a:pt x="3004803" y="3339315"/>
                </a:moveTo>
                <a:lnTo>
                  <a:pt x="3004803" y="3517303"/>
                </a:lnTo>
                <a:lnTo>
                  <a:pt x="3183952" y="3517303"/>
                </a:lnTo>
                <a:lnTo>
                  <a:pt x="3183952" y="3339315"/>
                </a:lnTo>
                <a:close/>
                <a:moveTo>
                  <a:pt x="190221" y="3339315"/>
                </a:moveTo>
                <a:lnTo>
                  <a:pt x="190221" y="3517303"/>
                </a:lnTo>
                <a:lnTo>
                  <a:pt x="2997602" y="3517303"/>
                </a:lnTo>
                <a:lnTo>
                  <a:pt x="2997602" y="3339315"/>
                </a:lnTo>
                <a:close/>
                <a:moveTo>
                  <a:pt x="9193444" y="1859240"/>
                </a:moveTo>
                <a:lnTo>
                  <a:pt x="9193444" y="3332115"/>
                </a:lnTo>
                <a:lnTo>
                  <a:pt x="12001406" y="3332115"/>
                </a:lnTo>
                <a:lnTo>
                  <a:pt x="12001406" y="1859240"/>
                </a:lnTo>
                <a:close/>
                <a:moveTo>
                  <a:pt x="9006666" y="1859240"/>
                </a:moveTo>
                <a:lnTo>
                  <a:pt x="9006666" y="3332115"/>
                </a:lnTo>
                <a:lnTo>
                  <a:pt x="9186244" y="3332115"/>
                </a:lnTo>
                <a:lnTo>
                  <a:pt x="9186244" y="1859240"/>
                </a:lnTo>
                <a:close/>
                <a:moveTo>
                  <a:pt x="6191504" y="1859240"/>
                </a:moveTo>
                <a:lnTo>
                  <a:pt x="6191504" y="3332115"/>
                </a:lnTo>
                <a:lnTo>
                  <a:pt x="8999466" y="3332115"/>
                </a:lnTo>
                <a:lnTo>
                  <a:pt x="8999466" y="1859240"/>
                </a:lnTo>
                <a:close/>
                <a:moveTo>
                  <a:pt x="6006316" y="1859240"/>
                </a:moveTo>
                <a:lnTo>
                  <a:pt x="6006316" y="3332115"/>
                </a:lnTo>
                <a:lnTo>
                  <a:pt x="6184304" y="3332115"/>
                </a:lnTo>
                <a:lnTo>
                  <a:pt x="6184304" y="1859240"/>
                </a:lnTo>
                <a:close/>
                <a:moveTo>
                  <a:pt x="3191152" y="1859240"/>
                </a:moveTo>
                <a:lnTo>
                  <a:pt x="3191152" y="3332115"/>
                </a:lnTo>
                <a:lnTo>
                  <a:pt x="5999116" y="3332115"/>
                </a:lnTo>
                <a:lnTo>
                  <a:pt x="5999116" y="1859240"/>
                </a:lnTo>
                <a:close/>
                <a:moveTo>
                  <a:pt x="3004803" y="1859240"/>
                </a:moveTo>
                <a:lnTo>
                  <a:pt x="3004803" y="3332115"/>
                </a:lnTo>
                <a:lnTo>
                  <a:pt x="3183952" y="3332115"/>
                </a:lnTo>
                <a:lnTo>
                  <a:pt x="3183952" y="1859240"/>
                </a:lnTo>
                <a:close/>
                <a:moveTo>
                  <a:pt x="190221" y="1859240"/>
                </a:moveTo>
                <a:lnTo>
                  <a:pt x="190221" y="3332115"/>
                </a:lnTo>
                <a:lnTo>
                  <a:pt x="2997602" y="3332115"/>
                </a:lnTo>
                <a:lnTo>
                  <a:pt x="2997602" y="1859240"/>
                </a:lnTo>
                <a:close/>
                <a:moveTo>
                  <a:pt x="9193444" y="1671302"/>
                </a:moveTo>
                <a:lnTo>
                  <a:pt x="9193444" y="1852040"/>
                </a:lnTo>
                <a:lnTo>
                  <a:pt x="12001406" y="1852040"/>
                </a:lnTo>
                <a:lnTo>
                  <a:pt x="12001406" y="1671302"/>
                </a:lnTo>
                <a:close/>
                <a:moveTo>
                  <a:pt x="9006666" y="1671302"/>
                </a:moveTo>
                <a:lnTo>
                  <a:pt x="9006666" y="1852040"/>
                </a:lnTo>
                <a:lnTo>
                  <a:pt x="9186244" y="1852040"/>
                </a:lnTo>
                <a:lnTo>
                  <a:pt x="9186244" y="1671302"/>
                </a:lnTo>
                <a:close/>
                <a:moveTo>
                  <a:pt x="6191504" y="1671302"/>
                </a:moveTo>
                <a:lnTo>
                  <a:pt x="6191504" y="1852040"/>
                </a:lnTo>
                <a:lnTo>
                  <a:pt x="8999466" y="1852040"/>
                </a:lnTo>
                <a:lnTo>
                  <a:pt x="8999466" y="1671302"/>
                </a:lnTo>
                <a:close/>
                <a:moveTo>
                  <a:pt x="6006316" y="1671302"/>
                </a:moveTo>
                <a:lnTo>
                  <a:pt x="6006316" y="1852040"/>
                </a:lnTo>
                <a:lnTo>
                  <a:pt x="6184304" y="1852040"/>
                </a:lnTo>
                <a:lnTo>
                  <a:pt x="6184304" y="1671302"/>
                </a:lnTo>
                <a:close/>
                <a:moveTo>
                  <a:pt x="3191152" y="1671302"/>
                </a:moveTo>
                <a:lnTo>
                  <a:pt x="3191152" y="1852040"/>
                </a:lnTo>
                <a:lnTo>
                  <a:pt x="5999116" y="1852040"/>
                </a:lnTo>
                <a:lnTo>
                  <a:pt x="5999116" y="1671302"/>
                </a:lnTo>
                <a:close/>
                <a:moveTo>
                  <a:pt x="3004803" y="1671302"/>
                </a:moveTo>
                <a:lnTo>
                  <a:pt x="3004803" y="1852040"/>
                </a:lnTo>
                <a:lnTo>
                  <a:pt x="3183952" y="1852040"/>
                </a:lnTo>
                <a:lnTo>
                  <a:pt x="3183952" y="1671302"/>
                </a:lnTo>
                <a:close/>
                <a:moveTo>
                  <a:pt x="190221" y="1671302"/>
                </a:moveTo>
                <a:lnTo>
                  <a:pt x="190221" y="1852040"/>
                </a:lnTo>
                <a:lnTo>
                  <a:pt x="2997602" y="1852040"/>
                </a:lnTo>
                <a:lnTo>
                  <a:pt x="2997602" y="1671302"/>
                </a:lnTo>
                <a:close/>
                <a:moveTo>
                  <a:pt x="9193444" y="190219"/>
                </a:moveTo>
                <a:lnTo>
                  <a:pt x="9193444" y="1664102"/>
                </a:lnTo>
                <a:lnTo>
                  <a:pt x="12001406" y="1664102"/>
                </a:lnTo>
                <a:lnTo>
                  <a:pt x="12001406" y="190219"/>
                </a:lnTo>
                <a:close/>
                <a:moveTo>
                  <a:pt x="9006666" y="190219"/>
                </a:moveTo>
                <a:lnTo>
                  <a:pt x="9006666" y="1664102"/>
                </a:lnTo>
                <a:lnTo>
                  <a:pt x="9186244" y="1664102"/>
                </a:lnTo>
                <a:lnTo>
                  <a:pt x="9186244" y="190219"/>
                </a:lnTo>
                <a:close/>
                <a:moveTo>
                  <a:pt x="6191504" y="190219"/>
                </a:moveTo>
                <a:lnTo>
                  <a:pt x="6191504" y="1664102"/>
                </a:lnTo>
                <a:lnTo>
                  <a:pt x="8999466" y="1664102"/>
                </a:lnTo>
                <a:lnTo>
                  <a:pt x="8999466" y="190219"/>
                </a:lnTo>
                <a:close/>
                <a:moveTo>
                  <a:pt x="6006316" y="190219"/>
                </a:moveTo>
                <a:lnTo>
                  <a:pt x="6006316" y="1664102"/>
                </a:lnTo>
                <a:lnTo>
                  <a:pt x="6184304" y="1664102"/>
                </a:lnTo>
                <a:lnTo>
                  <a:pt x="6184304" y="190219"/>
                </a:lnTo>
                <a:close/>
                <a:moveTo>
                  <a:pt x="3191152" y="190219"/>
                </a:moveTo>
                <a:lnTo>
                  <a:pt x="3191152" y="1664102"/>
                </a:lnTo>
                <a:lnTo>
                  <a:pt x="5999116" y="1664102"/>
                </a:lnTo>
                <a:lnTo>
                  <a:pt x="5999116" y="190219"/>
                </a:lnTo>
                <a:close/>
                <a:moveTo>
                  <a:pt x="3004803" y="190219"/>
                </a:moveTo>
                <a:lnTo>
                  <a:pt x="3004803" y="1664102"/>
                </a:lnTo>
                <a:lnTo>
                  <a:pt x="3183952" y="1664102"/>
                </a:lnTo>
                <a:lnTo>
                  <a:pt x="3183952" y="190219"/>
                </a:lnTo>
                <a:close/>
                <a:moveTo>
                  <a:pt x="190221" y="190219"/>
                </a:moveTo>
                <a:lnTo>
                  <a:pt x="190221" y="1664102"/>
                </a:lnTo>
                <a:lnTo>
                  <a:pt x="2997602" y="1664102"/>
                </a:lnTo>
                <a:lnTo>
                  <a:pt x="2997602" y="190219"/>
                </a:lnTo>
                <a:close/>
                <a:moveTo>
                  <a:pt x="183021" y="0"/>
                </a:moveTo>
                <a:lnTo>
                  <a:pt x="190221" y="0"/>
                </a:lnTo>
                <a:lnTo>
                  <a:pt x="190221" y="183019"/>
                </a:lnTo>
                <a:lnTo>
                  <a:pt x="2997602" y="183019"/>
                </a:lnTo>
                <a:lnTo>
                  <a:pt x="2997602" y="0"/>
                </a:lnTo>
                <a:lnTo>
                  <a:pt x="3004803" y="0"/>
                </a:lnTo>
                <a:lnTo>
                  <a:pt x="3004803" y="183019"/>
                </a:lnTo>
                <a:lnTo>
                  <a:pt x="3183952" y="183019"/>
                </a:lnTo>
                <a:lnTo>
                  <a:pt x="3183952" y="0"/>
                </a:lnTo>
                <a:lnTo>
                  <a:pt x="3191152" y="0"/>
                </a:lnTo>
                <a:lnTo>
                  <a:pt x="3191152" y="183019"/>
                </a:lnTo>
                <a:lnTo>
                  <a:pt x="5999116" y="183019"/>
                </a:lnTo>
                <a:lnTo>
                  <a:pt x="5999116" y="0"/>
                </a:lnTo>
                <a:lnTo>
                  <a:pt x="6006316" y="0"/>
                </a:lnTo>
                <a:lnTo>
                  <a:pt x="6006316" y="183019"/>
                </a:lnTo>
                <a:lnTo>
                  <a:pt x="6184304" y="183019"/>
                </a:lnTo>
                <a:lnTo>
                  <a:pt x="6184304" y="0"/>
                </a:lnTo>
                <a:lnTo>
                  <a:pt x="6191504" y="0"/>
                </a:lnTo>
                <a:lnTo>
                  <a:pt x="6191504" y="183019"/>
                </a:lnTo>
                <a:lnTo>
                  <a:pt x="8999466" y="183019"/>
                </a:lnTo>
                <a:lnTo>
                  <a:pt x="8999466" y="0"/>
                </a:lnTo>
                <a:lnTo>
                  <a:pt x="9006666" y="0"/>
                </a:lnTo>
                <a:lnTo>
                  <a:pt x="9006666" y="183019"/>
                </a:lnTo>
                <a:lnTo>
                  <a:pt x="9186244" y="183019"/>
                </a:lnTo>
                <a:lnTo>
                  <a:pt x="9186244" y="1"/>
                </a:lnTo>
                <a:lnTo>
                  <a:pt x="9193444" y="1"/>
                </a:lnTo>
                <a:lnTo>
                  <a:pt x="9193444" y="183019"/>
                </a:lnTo>
                <a:lnTo>
                  <a:pt x="12001406" y="183019"/>
                </a:lnTo>
                <a:lnTo>
                  <a:pt x="12001406" y="1"/>
                </a:lnTo>
                <a:lnTo>
                  <a:pt x="12008606" y="1"/>
                </a:lnTo>
                <a:lnTo>
                  <a:pt x="12008606" y="183019"/>
                </a:lnTo>
                <a:lnTo>
                  <a:pt x="12193200" y="183019"/>
                </a:lnTo>
                <a:lnTo>
                  <a:pt x="12193200" y="190219"/>
                </a:lnTo>
                <a:lnTo>
                  <a:pt x="12008606" y="190219"/>
                </a:lnTo>
                <a:lnTo>
                  <a:pt x="12008606" y="1664102"/>
                </a:lnTo>
                <a:lnTo>
                  <a:pt x="12193200" y="1664102"/>
                </a:lnTo>
                <a:lnTo>
                  <a:pt x="12193200" y="1671302"/>
                </a:lnTo>
                <a:lnTo>
                  <a:pt x="12008606" y="1671302"/>
                </a:lnTo>
                <a:lnTo>
                  <a:pt x="12008606" y="1852040"/>
                </a:lnTo>
                <a:lnTo>
                  <a:pt x="12193200" y="1852040"/>
                </a:lnTo>
                <a:lnTo>
                  <a:pt x="12193200" y="1859240"/>
                </a:lnTo>
                <a:lnTo>
                  <a:pt x="12008606" y="1859240"/>
                </a:lnTo>
                <a:lnTo>
                  <a:pt x="12008606" y="3332115"/>
                </a:lnTo>
                <a:lnTo>
                  <a:pt x="12193200" y="3332115"/>
                </a:lnTo>
                <a:lnTo>
                  <a:pt x="12193200" y="3339315"/>
                </a:lnTo>
                <a:lnTo>
                  <a:pt x="12008606" y="3339315"/>
                </a:lnTo>
                <a:lnTo>
                  <a:pt x="12008606" y="3517303"/>
                </a:lnTo>
                <a:lnTo>
                  <a:pt x="12193200" y="3517303"/>
                </a:lnTo>
                <a:lnTo>
                  <a:pt x="12193200" y="3524503"/>
                </a:lnTo>
                <a:lnTo>
                  <a:pt x="12008606" y="3524503"/>
                </a:lnTo>
                <a:lnTo>
                  <a:pt x="12008606" y="4998966"/>
                </a:lnTo>
                <a:lnTo>
                  <a:pt x="12193200" y="4998966"/>
                </a:lnTo>
                <a:lnTo>
                  <a:pt x="12193200" y="5006166"/>
                </a:lnTo>
                <a:lnTo>
                  <a:pt x="12008606" y="5006166"/>
                </a:lnTo>
                <a:lnTo>
                  <a:pt x="12008606" y="5185743"/>
                </a:lnTo>
                <a:lnTo>
                  <a:pt x="12193200" y="5185743"/>
                </a:lnTo>
                <a:lnTo>
                  <a:pt x="12193200" y="5192943"/>
                </a:lnTo>
                <a:lnTo>
                  <a:pt x="12008606" y="5192943"/>
                </a:lnTo>
                <a:lnTo>
                  <a:pt x="12008606" y="6668993"/>
                </a:lnTo>
                <a:lnTo>
                  <a:pt x="12193200" y="6668993"/>
                </a:lnTo>
                <a:lnTo>
                  <a:pt x="12193200" y="6676193"/>
                </a:lnTo>
                <a:lnTo>
                  <a:pt x="12008606" y="6676193"/>
                </a:lnTo>
                <a:lnTo>
                  <a:pt x="12008606" y="6857999"/>
                </a:lnTo>
                <a:lnTo>
                  <a:pt x="12001406" y="6857999"/>
                </a:lnTo>
                <a:lnTo>
                  <a:pt x="12001406" y="6676193"/>
                </a:lnTo>
                <a:lnTo>
                  <a:pt x="9193444" y="6676193"/>
                </a:lnTo>
                <a:lnTo>
                  <a:pt x="9193444" y="6857999"/>
                </a:lnTo>
                <a:lnTo>
                  <a:pt x="9186244" y="6857999"/>
                </a:lnTo>
                <a:lnTo>
                  <a:pt x="9186244" y="6676193"/>
                </a:lnTo>
                <a:lnTo>
                  <a:pt x="9006666" y="6676193"/>
                </a:lnTo>
                <a:lnTo>
                  <a:pt x="9006666" y="6857999"/>
                </a:lnTo>
                <a:lnTo>
                  <a:pt x="8999466" y="6857999"/>
                </a:lnTo>
                <a:lnTo>
                  <a:pt x="8999466" y="6676193"/>
                </a:lnTo>
                <a:lnTo>
                  <a:pt x="6191504" y="6676193"/>
                </a:lnTo>
                <a:lnTo>
                  <a:pt x="6191504" y="6857999"/>
                </a:lnTo>
                <a:lnTo>
                  <a:pt x="6184304" y="6857999"/>
                </a:lnTo>
                <a:lnTo>
                  <a:pt x="6184304" y="6676193"/>
                </a:lnTo>
                <a:lnTo>
                  <a:pt x="6006316" y="6676193"/>
                </a:lnTo>
                <a:lnTo>
                  <a:pt x="6006316" y="6857999"/>
                </a:lnTo>
                <a:lnTo>
                  <a:pt x="5999116" y="6857999"/>
                </a:lnTo>
                <a:lnTo>
                  <a:pt x="5999116" y="6676193"/>
                </a:lnTo>
                <a:lnTo>
                  <a:pt x="3191152" y="6676193"/>
                </a:lnTo>
                <a:lnTo>
                  <a:pt x="3191152" y="6857999"/>
                </a:lnTo>
                <a:lnTo>
                  <a:pt x="3183952" y="6857999"/>
                </a:lnTo>
                <a:lnTo>
                  <a:pt x="3183952" y="6676193"/>
                </a:lnTo>
                <a:lnTo>
                  <a:pt x="3004803" y="6676193"/>
                </a:lnTo>
                <a:lnTo>
                  <a:pt x="3004803" y="6857999"/>
                </a:lnTo>
                <a:lnTo>
                  <a:pt x="2997602" y="6857999"/>
                </a:lnTo>
                <a:lnTo>
                  <a:pt x="2997602" y="6676193"/>
                </a:lnTo>
                <a:lnTo>
                  <a:pt x="190221" y="6676193"/>
                </a:lnTo>
                <a:lnTo>
                  <a:pt x="190221" y="6857999"/>
                </a:lnTo>
                <a:lnTo>
                  <a:pt x="183021" y="6857999"/>
                </a:lnTo>
                <a:lnTo>
                  <a:pt x="183021" y="6676193"/>
                </a:lnTo>
                <a:lnTo>
                  <a:pt x="0" y="6676193"/>
                </a:lnTo>
                <a:lnTo>
                  <a:pt x="0" y="6668993"/>
                </a:lnTo>
                <a:lnTo>
                  <a:pt x="183021" y="6668993"/>
                </a:lnTo>
                <a:lnTo>
                  <a:pt x="183021" y="5192943"/>
                </a:lnTo>
                <a:lnTo>
                  <a:pt x="0" y="5192943"/>
                </a:lnTo>
                <a:lnTo>
                  <a:pt x="0" y="5185743"/>
                </a:lnTo>
                <a:lnTo>
                  <a:pt x="183021" y="5185743"/>
                </a:lnTo>
                <a:lnTo>
                  <a:pt x="183021" y="5006166"/>
                </a:lnTo>
                <a:lnTo>
                  <a:pt x="1" y="5006166"/>
                </a:lnTo>
                <a:lnTo>
                  <a:pt x="1" y="4998966"/>
                </a:lnTo>
                <a:lnTo>
                  <a:pt x="183021" y="4998966"/>
                </a:lnTo>
                <a:lnTo>
                  <a:pt x="183021" y="3524503"/>
                </a:lnTo>
                <a:lnTo>
                  <a:pt x="1" y="3524503"/>
                </a:lnTo>
                <a:lnTo>
                  <a:pt x="1" y="3517303"/>
                </a:lnTo>
                <a:lnTo>
                  <a:pt x="183021" y="3517303"/>
                </a:lnTo>
                <a:lnTo>
                  <a:pt x="183021" y="3339315"/>
                </a:lnTo>
                <a:lnTo>
                  <a:pt x="1" y="3339315"/>
                </a:lnTo>
                <a:lnTo>
                  <a:pt x="1" y="3332115"/>
                </a:lnTo>
                <a:lnTo>
                  <a:pt x="183021" y="3332115"/>
                </a:lnTo>
                <a:lnTo>
                  <a:pt x="183021" y="1859240"/>
                </a:lnTo>
                <a:lnTo>
                  <a:pt x="1" y="1859240"/>
                </a:lnTo>
                <a:lnTo>
                  <a:pt x="1" y="1852040"/>
                </a:lnTo>
                <a:lnTo>
                  <a:pt x="183021" y="1852040"/>
                </a:lnTo>
                <a:lnTo>
                  <a:pt x="183021" y="1671302"/>
                </a:lnTo>
                <a:lnTo>
                  <a:pt x="1" y="1671302"/>
                </a:lnTo>
                <a:lnTo>
                  <a:pt x="1" y="1664102"/>
                </a:lnTo>
                <a:lnTo>
                  <a:pt x="183021" y="1664102"/>
                </a:lnTo>
                <a:lnTo>
                  <a:pt x="183021" y="190219"/>
                </a:lnTo>
                <a:lnTo>
                  <a:pt x="1" y="190219"/>
                </a:lnTo>
                <a:lnTo>
                  <a:pt x="1" y="183019"/>
                </a:lnTo>
                <a:lnTo>
                  <a:pt x="183021" y="1830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B241B74F-7D87-FFC5-C09C-F196C06575DA}"/>
              </a:ext>
            </a:extLst>
          </p:cNvPr>
          <p:cNvSpPr/>
          <p:nvPr userDrawn="1"/>
        </p:nvSpPr>
        <p:spPr>
          <a:xfrm>
            <a:off x="190502" y="6556701"/>
            <a:ext cx="936626" cy="142550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6167BD-2E1B-4064-9794-6E83082165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87700" y="1670050"/>
            <a:ext cx="8816975" cy="3517899"/>
          </a:xfrm>
        </p:spPr>
        <p:txBody>
          <a:bodyPr lIns="187200">
            <a:normAutofit/>
          </a:bodyPr>
          <a:lstStyle>
            <a:lvl1pPr marL="0" indent="0">
              <a:buFont typeface="Arial" panose="020B0604020202020204" pitchFamily="34" charset="0"/>
              <a:buChar char="​"/>
              <a:defRPr sz="6600" b="0">
                <a:solidFill>
                  <a:schemeClr val="tx1"/>
                </a:solidFill>
              </a:defRPr>
            </a:lvl1pPr>
            <a:lvl2pPr marL="0" indent="0">
              <a:buFont typeface="Arial" panose="020B0604020202020204" pitchFamily="34" charset="0"/>
              <a:buChar char="​"/>
              <a:defRPr sz="4800">
                <a:solidFill>
                  <a:schemeClr val="bg1"/>
                </a:solidFill>
              </a:defRPr>
            </a:lvl2pPr>
            <a:lvl3pPr marL="0" indent="0">
              <a:buFont typeface="Arial" panose="020B0604020202020204" pitchFamily="34" charset="0"/>
              <a:buChar char="​"/>
              <a:defRPr sz="6600" b="0">
                <a:solidFill>
                  <a:schemeClr val="tx1"/>
                </a:solidFill>
              </a:defRPr>
            </a:lvl3pPr>
            <a:lvl4pPr>
              <a:defRPr sz="6600" b="0">
                <a:solidFill>
                  <a:schemeClr val="tx1"/>
                </a:solidFill>
              </a:defRPr>
            </a:lvl4pPr>
            <a:lvl5pPr>
              <a:defRPr sz="6600" b="0">
                <a:solidFill>
                  <a:schemeClr val="tx1"/>
                </a:solidFill>
              </a:defRPr>
            </a:lvl5pPr>
            <a:lvl6pPr marL="0" indent="0">
              <a:buFont typeface="Arial" panose="020B0604020202020204" pitchFamily="34" charset="0"/>
              <a:buChar char="​"/>
              <a:defRPr sz="6600" b="0">
                <a:solidFill>
                  <a:schemeClr val="tx1"/>
                </a:solidFill>
              </a:defRPr>
            </a:lvl6pPr>
            <a:lvl7pPr>
              <a:defRPr sz="6600" b="0">
                <a:solidFill>
                  <a:schemeClr val="tx1"/>
                </a:solidFill>
              </a:defRPr>
            </a:lvl7pPr>
            <a:lvl8pPr>
              <a:defRPr sz="6600" b="0">
                <a:solidFill>
                  <a:schemeClr val="tx1"/>
                </a:solidFill>
              </a:defRPr>
            </a:lvl8pPr>
            <a:lvl9pPr>
              <a:defRPr sz="66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/>
              <a:t>Click to add quote </a:t>
            </a:r>
            <a:br>
              <a:rPr lang="en-GB"/>
            </a:br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FEBBFBD-B279-3ADF-2659-FEEB6B009C7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37" y="1670050"/>
            <a:ext cx="2692013" cy="410400"/>
          </a:xfrm>
        </p:spPr>
        <p:txBody>
          <a:bodyPr tIns="144000" bIns="0">
            <a:normAutofit/>
          </a:bodyPr>
          <a:lstStyle>
            <a:lvl1pPr marL="0" indent="0">
              <a:lnSpc>
                <a:spcPct val="118000"/>
              </a:lnSpc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  <a:lvl2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</a:defRPr>
            </a:lvl2pPr>
            <a:lvl3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</a:defRPr>
            </a:lvl3pPr>
            <a:lvl4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</a:defRPr>
            </a:lvl4pPr>
            <a:lvl5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</a:defRPr>
            </a:lvl5pPr>
            <a:lvl6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</a:defRPr>
            </a:lvl6pPr>
            <a:lvl7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</a:defRPr>
            </a:lvl7pPr>
            <a:lvl8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</a:defRPr>
            </a:lvl8pPr>
            <a:lvl9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/>
              <a:t>Click to insert text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E116F1-590B-F8F0-97A6-5FC456BE9050}"/>
              </a:ext>
            </a:extLst>
          </p:cNvPr>
          <p:cNvSpPr/>
          <p:nvPr userDrawn="1"/>
        </p:nvSpPr>
        <p:spPr>
          <a:xfrm>
            <a:off x="2999775" y="1670051"/>
            <a:ext cx="187925" cy="3517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161751-16F2-45FD-8A13-61A2D47D7DB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03090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0" hidden="1">
            <a:extLst>
              <a:ext uri="{FF2B5EF4-FFF2-40B4-BE49-F238E27FC236}">
                <a16:creationId xmlns:a16="http://schemas.microsoft.com/office/drawing/2014/main" id="{92D33812-781A-416C-64C5-2E9BDBBA59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Backgrounds">
            <a:extLst>
              <a:ext uri="{FF2B5EF4-FFF2-40B4-BE49-F238E27FC236}">
                <a16:creationId xmlns:a16="http://schemas.microsoft.com/office/drawing/2014/main" id="{CA0DEA3C-AEE2-C307-5D8E-500705E9AB76}"/>
              </a:ext>
            </a:extLst>
          </p:cNvPr>
          <p:cNvSpPr/>
          <p:nvPr userDrawn="1"/>
        </p:nvSpPr>
        <p:spPr>
          <a:xfrm>
            <a:off x="0" y="0"/>
            <a:ext cx="121932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/>
          </a:p>
        </p:txBody>
      </p:sp>
      <p:sp>
        <p:nvSpPr>
          <p:cNvPr id="84" name="Grid">
            <a:extLst>
              <a:ext uri="{FF2B5EF4-FFF2-40B4-BE49-F238E27FC236}">
                <a16:creationId xmlns:a16="http://schemas.microsoft.com/office/drawing/2014/main" id="{6B14ED8E-E195-D0C0-D950-EEEE70133C27}"/>
              </a:ext>
            </a:extLst>
          </p:cNvPr>
          <p:cNvSpPr/>
          <p:nvPr userDrawn="1"/>
        </p:nvSpPr>
        <p:spPr>
          <a:xfrm>
            <a:off x="0" y="2"/>
            <a:ext cx="12193200" cy="6857999"/>
          </a:xfrm>
          <a:custGeom>
            <a:avLst/>
            <a:gdLst>
              <a:gd name="connsiteX0" fmla="*/ 9193444 w 12193200"/>
              <a:gd name="connsiteY0" fmla="*/ 5192943 h 6857999"/>
              <a:gd name="connsiteX1" fmla="*/ 9193444 w 12193200"/>
              <a:gd name="connsiteY1" fmla="*/ 6668993 h 6857999"/>
              <a:gd name="connsiteX2" fmla="*/ 12001406 w 12193200"/>
              <a:gd name="connsiteY2" fmla="*/ 6668993 h 6857999"/>
              <a:gd name="connsiteX3" fmla="*/ 12001406 w 12193200"/>
              <a:gd name="connsiteY3" fmla="*/ 5192943 h 6857999"/>
              <a:gd name="connsiteX4" fmla="*/ 9006666 w 12193200"/>
              <a:gd name="connsiteY4" fmla="*/ 5192943 h 6857999"/>
              <a:gd name="connsiteX5" fmla="*/ 9006666 w 12193200"/>
              <a:gd name="connsiteY5" fmla="*/ 6668993 h 6857999"/>
              <a:gd name="connsiteX6" fmla="*/ 9186244 w 12193200"/>
              <a:gd name="connsiteY6" fmla="*/ 6668993 h 6857999"/>
              <a:gd name="connsiteX7" fmla="*/ 9186244 w 12193200"/>
              <a:gd name="connsiteY7" fmla="*/ 5192943 h 6857999"/>
              <a:gd name="connsiteX8" fmla="*/ 6191504 w 12193200"/>
              <a:gd name="connsiteY8" fmla="*/ 5192943 h 6857999"/>
              <a:gd name="connsiteX9" fmla="*/ 6191504 w 12193200"/>
              <a:gd name="connsiteY9" fmla="*/ 6668993 h 6857999"/>
              <a:gd name="connsiteX10" fmla="*/ 8999466 w 12193200"/>
              <a:gd name="connsiteY10" fmla="*/ 6668993 h 6857999"/>
              <a:gd name="connsiteX11" fmla="*/ 8999466 w 12193200"/>
              <a:gd name="connsiteY11" fmla="*/ 5192943 h 6857999"/>
              <a:gd name="connsiteX12" fmla="*/ 6006316 w 12193200"/>
              <a:gd name="connsiteY12" fmla="*/ 5192943 h 6857999"/>
              <a:gd name="connsiteX13" fmla="*/ 6006316 w 12193200"/>
              <a:gd name="connsiteY13" fmla="*/ 6668993 h 6857999"/>
              <a:gd name="connsiteX14" fmla="*/ 6184304 w 12193200"/>
              <a:gd name="connsiteY14" fmla="*/ 6668993 h 6857999"/>
              <a:gd name="connsiteX15" fmla="*/ 6184304 w 12193200"/>
              <a:gd name="connsiteY15" fmla="*/ 5192943 h 6857999"/>
              <a:gd name="connsiteX16" fmla="*/ 3191152 w 12193200"/>
              <a:gd name="connsiteY16" fmla="*/ 5192943 h 6857999"/>
              <a:gd name="connsiteX17" fmla="*/ 3191152 w 12193200"/>
              <a:gd name="connsiteY17" fmla="*/ 6668993 h 6857999"/>
              <a:gd name="connsiteX18" fmla="*/ 5999116 w 12193200"/>
              <a:gd name="connsiteY18" fmla="*/ 6668993 h 6857999"/>
              <a:gd name="connsiteX19" fmla="*/ 5999116 w 12193200"/>
              <a:gd name="connsiteY19" fmla="*/ 5192943 h 6857999"/>
              <a:gd name="connsiteX20" fmla="*/ 3004803 w 12193200"/>
              <a:gd name="connsiteY20" fmla="*/ 5192943 h 6857999"/>
              <a:gd name="connsiteX21" fmla="*/ 3004803 w 12193200"/>
              <a:gd name="connsiteY21" fmla="*/ 6668993 h 6857999"/>
              <a:gd name="connsiteX22" fmla="*/ 3183952 w 12193200"/>
              <a:gd name="connsiteY22" fmla="*/ 6668993 h 6857999"/>
              <a:gd name="connsiteX23" fmla="*/ 3183952 w 12193200"/>
              <a:gd name="connsiteY23" fmla="*/ 5192943 h 6857999"/>
              <a:gd name="connsiteX24" fmla="*/ 190221 w 12193200"/>
              <a:gd name="connsiteY24" fmla="*/ 5192943 h 6857999"/>
              <a:gd name="connsiteX25" fmla="*/ 190221 w 12193200"/>
              <a:gd name="connsiteY25" fmla="*/ 6668993 h 6857999"/>
              <a:gd name="connsiteX26" fmla="*/ 2997602 w 12193200"/>
              <a:gd name="connsiteY26" fmla="*/ 6668993 h 6857999"/>
              <a:gd name="connsiteX27" fmla="*/ 2997602 w 12193200"/>
              <a:gd name="connsiteY27" fmla="*/ 5192943 h 6857999"/>
              <a:gd name="connsiteX28" fmla="*/ 9193444 w 12193200"/>
              <a:gd name="connsiteY28" fmla="*/ 5006166 h 6857999"/>
              <a:gd name="connsiteX29" fmla="*/ 9193444 w 12193200"/>
              <a:gd name="connsiteY29" fmla="*/ 5185743 h 6857999"/>
              <a:gd name="connsiteX30" fmla="*/ 12001406 w 12193200"/>
              <a:gd name="connsiteY30" fmla="*/ 5185743 h 6857999"/>
              <a:gd name="connsiteX31" fmla="*/ 12001406 w 12193200"/>
              <a:gd name="connsiteY31" fmla="*/ 5006166 h 6857999"/>
              <a:gd name="connsiteX32" fmla="*/ 9006666 w 12193200"/>
              <a:gd name="connsiteY32" fmla="*/ 5006166 h 6857999"/>
              <a:gd name="connsiteX33" fmla="*/ 9006666 w 12193200"/>
              <a:gd name="connsiteY33" fmla="*/ 5185743 h 6857999"/>
              <a:gd name="connsiteX34" fmla="*/ 9186244 w 12193200"/>
              <a:gd name="connsiteY34" fmla="*/ 5185743 h 6857999"/>
              <a:gd name="connsiteX35" fmla="*/ 9186244 w 12193200"/>
              <a:gd name="connsiteY35" fmla="*/ 5006166 h 6857999"/>
              <a:gd name="connsiteX36" fmla="*/ 6191504 w 12193200"/>
              <a:gd name="connsiteY36" fmla="*/ 5006166 h 6857999"/>
              <a:gd name="connsiteX37" fmla="*/ 6191504 w 12193200"/>
              <a:gd name="connsiteY37" fmla="*/ 5185743 h 6857999"/>
              <a:gd name="connsiteX38" fmla="*/ 8999466 w 12193200"/>
              <a:gd name="connsiteY38" fmla="*/ 5185743 h 6857999"/>
              <a:gd name="connsiteX39" fmla="*/ 8999466 w 12193200"/>
              <a:gd name="connsiteY39" fmla="*/ 5006166 h 6857999"/>
              <a:gd name="connsiteX40" fmla="*/ 6006316 w 12193200"/>
              <a:gd name="connsiteY40" fmla="*/ 5006166 h 6857999"/>
              <a:gd name="connsiteX41" fmla="*/ 6006316 w 12193200"/>
              <a:gd name="connsiteY41" fmla="*/ 5185743 h 6857999"/>
              <a:gd name="connsiteX42" fmla="*/ 6184304 w 12193200"/>
              <a:gd name="connsiteY42" fmla="*/ 5185743 h 6857999"/>
              <a:gd name="connsiteX43" fmla="*/ 6184304 w 12193200"/>
              <a:gd name="connsiteY43" fmla="*/ 5006166 h 6857999"/>
              <a:gd name="connsiteX44" fmla="*/ 3191152 w 12193200"/>
              <a:gd name="connsiteY44" fmla="*/ 5006166 h 6857999"/>
              <a:gd name="connsiteX45" fmla="*/ 3191152 w 12193200"/>
              <a:gd name="connsiteY45" fmla="*/ 5185743 h 6857999"/>
              <a:gd name="connsiteX46" fmla="*/ 5999116 w 12193200"/>
              <a:gd name="connsiteY46" fmla="*/ 5185743 h 6857999"/>
              <a:gd name="connsiteX47" fmla="*/ 5999116 w 12193200"/>
              <a:gd name="connsiteY47" fmla="*/ 5006166 h 6857999"/>
              <a:gd name="connsiteX48" fmla="*/ 3004803 w 12193200"/>
              <a:gd name="connsiteY48" fmla="*/ 5006166 h 6857999"/>
              <a:gd name="connsiteX49" fmla="*/ 3004803 w 12193200"/>
              <a:gd name="connsiteY49" fmla="*/ 5185743 h 6857999"/>
              <a:gd name="connsiteX50" fmla="*/ 3183952 w 12193200"/>
              <a:gd name="connsiteY50" fmla="*/ 5185743 h 6857999"/>
              <a:gd name="connsiteX51" fmla="*/ 3183952 w 12193200"/>
              <a:gd name="connsiteY51" fmla="*/ 5006166 h 6857999"/>
              <a:gd name="connsiteX52" fmla="*/ 190221 w 12193200"/>
              <a:gd name="connsiteY52" fmla="*/ 5006166 h 6857999"/>
              <a:gd name="connsiteX53" fmla="*/ 190221 w 12193200"/>
              <a:gd name="connsiteY53" fmla="*/ 5185743 h 6857999"/>
              <a:gd name="connsiteX54" fmla="*/ 2997602 w 12193200"/>
              <a:gd name="connsiteY54" fmla="*/ 5185743 h 6857999"/>
              <a:gd name="connsiteX55" fmla="*/ 2997602 w 12193200"/>
              <a:gd name="connsiteY55" fmla="*/ 5006166 h 6857999"/>
              <a:gd name="connsiteX56" fmla="*/ 9193444 w 12193200"/>
              <a:gd name="connsiteY56" fmla="*/ 3524503 h 6857999"/>
              <a:gd name="connsiteX57" fmla="*/ 9193444 w 12193200"/>
              <a:gd name="connsiteY57" fmla="*/ 4998966 h 6857999"/>
              <a:gd name="connsiteX58" fmla="*/ 12001406 w 12193200"/>
              <a:gd name="connsiteY58" fmla="*/ 4998966 h 6857999"/>
              <a:gd name="connsiteX59" fmla="*/ 12001406 w 12193200"/>
              <a:gd name="connsiteY59" fmla="*/ 3524503 h 6857999"/>
              <a:gd name="connsiteX60" fmla="*/ 9006666 w 12193200"/>
              <a:gd name="connsiteY60" fmla="*/ 3524503 h 6857999"/>
              <a:gd name="connsiteX61" fmla="*/ 9006666 w 12193200"/>
              <a:gd name="connsiteY61" fmla="*/ 4998966 h 6857999"/>
              <a:gd name="connsiteX62" fmla="*/ 9186244 w 12193200"/>
              <a:gd name="connsiteY62" fmla="*/ 4998966 h 6857999"/>
              <a:gd name="connsiteX63" fmla="*/ 9186244 w 12193200"/>
              <a:gd name="connsiteY63" fmla="*/ 3524503 h 6857999"/>
              <a:gd name="connsiteX64" fmla="*/ 6191504 w 12193200"/>
              <a:gd name="connsiteY64" fmla="*/ 3524503 h 6857999"/>
              <a:gd name="connsiteX65" fmla="*/ 6191504 w 12193200"/>
              <a:gd name="connsiteY65" fmla="*/ 4998966 h 6857999"/>
              <a:gd name="connsiteX66" fmla="*/ 8999466 w 12193200"/>
              <a:gd name="connsiteY66" fmla="*/ 4998966 h 6857999"/>
              <a:gd name="connsiteX67" fmla="*/ 8999466 w 12193200"/>
              <a:gd name="connsiteY67" fmla="*/ 3524503 h 6857999"/>
              <a:gd name="connsiteX68" fmla="*/ 6006316 w 12193200"/>
              <a:gd name="connsiteY68" fmla="*/ 3524503 h 6857999"/>
              <a:gd name="connsiteX69" fmla="*/ 6006316 w 12193200"/>
              <a:gd name="connsiteY69" fmla="*/ 4998966 h 6857999"/>
              <a:gd name="connsiteX70" fmla="*/ 6184304 w 12193200"/>
              <a:gd name="connsiteY70" fmla="*/ 4998966 h 6857999"/>
              <a:gd name="connsiteX71" fmla="*/ 6184304 w 12193200"/>
              <a:gd name="connsiteY71" fmla="*/ 3524503 h 6857999"/>
              <a:gd name="connsiteX72" fmla="*/ 3191152 w 12193200"/>
              <a:gd name="connsiteY72" fmla="*/ 3524503 h 6857999"/>
              <a:gd name="connsiteX73" fmla="*/ 3191152 w 12193200"/>
              <a:gd name="connsiteY73" fmla="*/ 4998966 h 6857999"/>
              <a:gd name="connsiteX74" fmla="*/ 5999116 w 12193200"/>
              <a:gd name="connsiteY74" fmla="*/ 4998966 h 6857999"/>
              <a:gd name="connsiteX75" fmla="*/ 5999116 w 12193200"/>
              <a:gd name="connsiteY75" fmla="*/ 3524503 h 6857999"/>
              <a:gd name="connsiteX76" fmla="*/ 3004803 w 12193200"/>
              <a:gd name="connsiteY76" fmla="*/ 3524503 h 6857999"/>
              <a:gd name="connsiteX77" fmla="*/ 3004803 w 12193200"/>
              <a:gd name="connsiteY77" fmla="*/ 4998966 h 6857999"/>
              <a:gd name="connsiteX78" fmla="*/ 3183952 w 12193200"/>
              <a:gd name="connsiteY78" fmla="*/ 4998966 h 6857999"/>
              <a:gd name="connsiteX79" fmla="*/ 3183952 w 12193200"/>
              <a:gd name="connsiteY79" fmla="*/ 3524503 h 6857999"/>
              <a:gd name="connsiteX80" fmla="*/ 190221 w 12193200"/>
              <a:gd name="connsiteY80" fmla="*/ 3524503 h 6857999"/>
              <a:gd name="connsiteX81" fmla="*/ 190221 w 12193200"/>
              <a:gd name="connsiteY81" fmla="*/ 4998966 h 6857999"/>
              <a:gd name="connsiteX82" fmla="*/ 2997602 w 12193200"/>
              <a:gd name="connsiteY82" fmla="*/ 4998966 h 6857999"/>
              <a:gd name="connsiteX83" fmla="*/ 2997602 w 12193200"/>
              <a:gd name="connsiteY83" fmla="*/ 3524503 h 6857999"/>
              <a:gd name="connsiteX84" fmla="*/ 9193444 w 12193200"/>
              <a:gd name="connsiteY84" fmla="*/ 3339315 h 6857999"/>
              <a:gd name="connsiteX85" fmla="*/ 9193444 w 12193200"/>
              <a:gd name="connsiteY85" fmla="*/ 3517303 h 6857999"/>
              <a:gd name="connsiteX86" fmla="*/ 12001406 w 12193200"/>
              <a:gd name="connsiteY86" fmla="*/ 3517303 h 6857999"/>
              <a:gd name="connsiteX87" fmla="*/ 12001406 w 12193200"/>
              <a:gd name="connsiteY87" fmla="*/ 3339315 h 6857999"/>
              <a:gd name="connsiteX88" fmla="*/ 9006666 w 12193200"/>
              <a:gd name="connsiteY88" fmla="*/ 3339315 h 6857999"/>
              <a:gd name="connsiteX89" fmla="*/ 9006666 w 12193200"/>
              <a:gd name="connsiteY89" fmla="*/ 3517303 h 6857999"/>
              <a:gd name="connsiteX90" fmla="*/ 9186244 w 12193200"/>
              <a:gd name="connsiteY90" fmla="*/ 3517303 h 6857999"/>
              <a:gd name="connsiteX91" fmla="*/ 9186244 w 12193200"/>
              <a:gd name="connsiteY91" fmla="*/ 3339315 h 6857999"/>
              <a:gd name="connsiteX92" fmla="*/ 6191504 w 12193200"/>
              <a:gd name="connsiteY92" fmla="*/ 3339315 h 6857999"/>
              <a:gd name="connsiteX93" fmla="*/ 6191504 w 12193200"/>
              <a:gd name="connsiteY93" fmla="*/ 3517303 h 6857999"/>
              <a:gd name="connsiteX94" fmla="*/ 8999466 w 12193200"/>
              <a:gd name="connsiteY94" fmla="*/ 3517303 h 6857999"/>
              <a:gd name="connsiteX95" fmla="*/ 8999466 w 12193200"/>
              <a:gd name="connsiteY95" fmla="*/ 3339315 h 6857999"/>
              <a:gd name="connsiteX96" fmla="*/ 6006316 w 12193200"/>
              <a:gd name="connsiteY96" fmla="*/ 3339315 h 6857999"/>
              <a:gd name="connsiteX97" fmla="*/ 6006316 w 12193200"/>
              <a:gd name="connsiteY97" fmla="*/ 3517303 h 6857999"/>
              <a:gd name="connsiteX98" fmla="*/ 6184304 w 12193200"/>
              <a:gd name="connsiteY98" fmla="*/ 3517303 h 6857999"/>
              <a:gd name="connsiteX99" fmla="*/ 6184304 w 12193200"/>
              <a:gd name="connsiteY99" fmla="*/ 3339315 h 6857999"/>
              <a:gd name="connsiteX100" fmla="*/ 3191152 w 12193200"/>
              <a:gd name="connsiteY100" fmla="*/ 3339315 h 6857999"/>
              <a:gd name="connsiteX101" fmla="*/ 3191152 w 12193200"/>
              <a:gd name="connsiteY101" fmla="*/ 3517303 h 6857999"/>
              <a:gd name="connsiteX102" fmla="*/ 5999116 w 12193200"/>
              <a:gd name="connsiteY102" fmla="*/ 3517303 h 6857999"/>
              <a:gd name="connsiteX103" fmla="*/ 5999116 w 12193200"/>
              <a:gd name="connsiteY103" fmla="*/ 3339315 h 6857999"/>
              <a:gd name="connsiteX104" fmla="*/ 3004803 w 12193200"/>
              <a:gd name="connsiteY104" fmla="*/ 3339315 h 6857999"/>
              <a:gd name="connsiteX105" fmla="*/ 3004803 w 12193200"/>
              <a:gd name="connsiteY105" fmla="*/ 3517303 h 6857999"/>
              <a:gd name="connsiteX106" fmla="*/ 3183952 w 12193200"/>
              <a:gd name="connsiteY106" fmla="*/ 3517303 h 6857999"/>
              <a:gd name="connsiteX107" fmla="*/ 3183952 w 12193200"/>
              <a:gd name="connsiteY107" fmla="*/ 3339315 h 6857999"/>
              <a:gd name="connsiteX108" fmla="*/ 190221 w 12193200"/>
              <a:gd name="connsiteY108" fmla="*/ 3339315 h 6857999"/>
              <a:gd name="connsiteX109" fmla="*/ 190221 w 12193200"/>
              <a:gd name="connsiteY109" fmla="*/ 3517303 h 6857999"/>
              <a:gd name="connsiteX110" fmla="*/ 2997602 w 12193200"/>
              <a:gd name="connsiteY110" fmla="*/ 3517303 h 6857999"/>
              <a:gd name="connsiteX111" fmla="*/ 2997602 w 12193200"/>
              <a:gd name="connsiteY111" fmla="*/ 3339315 h 6857999"/>
              <a:gd name="connsiteX112" fmla="*/ 9193444 w 12193200"/>
              <a:gd name="connsiteY112" fmla="*/ 1859240 h 6857999"/>
              <a:gd name="connsiteX113" fmla="*/ 9193444 w 12193200"/>
              <a:gd name="connsiteY113" fmla="*/ 3332115 h 6857999"/>
              <a:gd name="connsiteX114" fmla="*/ 12001406 w 12193200"/>
              <a:gd name="connsiteY114" fmla="*/ 3332115 h 6857999"/>
              <a:gd name="connsiteX115" fmla="*/ 12001406 w 12193200"/>
              <a:gd name="connsiteY115" fmla="*/ 1859240 h 6857999"/>
              <a:gd name="connsiteX116" fmla="*/ 9006666 w 12193200"/>
              <a:gd name="connsiteY116" fmla="*/ 1859240 h 6857999"/>
              <a:gd name="connsiteX117" fmla="*/ 9006666 w 12193200"/>
              <a:gd name="connsiteY117" fmla="*/ 3332115 h 6857999"/>
              <a:gd name="connsiteX118" fmla="*/ 9186244 w 12193200"/>
              <a:gd name="connsiteY118" fmla="*/ 3332115 h 6857999"/>
              <a:gd name="connsiteX119" fmla="*/ 9186244 w 12193200"/>
              <a:gd name="connsiteY119" fmla="*/ 1859240 h 6857999"/>
              <a:gd name="connsiteX120" fmla="*/ 6191504 w 12193200"/>
              <a:gd name="connsiteY120" fmla="*/ 1859240 h 6857999"/>
              <a:gd name="connsiteX121" fmla="*/ 6191504 w 12193200"/>
              <a:gd name="connsiteY121" fmla="*/ 3332115 h 6857999"/>
              <a:gd name="connsiteX122" fmla="*/ 8999466 w 12193200"/>
              <a:gd name="connsiteY122" fmla="*/ 3332115 h 6857999"/>
              <a:gd name="connsiteX123" fmla="*/ 8999466 w 12193200"/>
              <a:gd name="connsiteY123" fmla="*/ 1859240 h 6857999"/>
              <a:gd name="connsiteX124" fmla="*/ 6006316 w 12193200"/>
              <a:gd name="connsiteY124" fmla="*/ 1859240 h 6857999"/>
              <a:gd name="connsiteX125" fmla="*/ 6006316 w 12193200"/>
              <a:gd name="connsiteY125" fmla="*/ 3332115 h 6857999"/>
              <a:gd name="connsiteX126" fmla="*/ 6184304 w 12193200"/>
              <a:gd name="connsiteY126" fmla="*/ 3332115 h 6857999"/>
              <a:gd name="connsiteX127" fmla="*/ 6184304 w 12193200"/>
              <a:gd name="connsiteY127" fmla="*/ 1859240 h 6857999"/>
              <a:gd name="connsiteX128" fmla="*/ 3191152 w 12193200"/>
              <a:gd name="connsiteY128" fmla="*/ 1859240 h 6857999"/>
              <a:gd name="connsiteX129" fmla="*/ 3191152 w 12193200"/>
              <a:gd name="connsiteY129" fmla="*/ 3332115 h 6857999"/>
              <a:gd name="connsiteX130" fmla="*/ 5999116 w 12193200"/>
              <a:gd name="connsiteY130" fmla="*/ 3332115 h 6857999"/>
              <a:gd name="connsiteX131" fmla="*/ 5999116 w 12193200"/>
              <a:gd name="connsiteY131" fmla="*/ 1859240 h 6857999"/>
              <a:gd name="connsiteX132" fmla="*/ 3004803 w 12193200"/>
              <a:gd name="connsiteY132" fmla="*/ 1859240 h 6857999"/>
              <a:gd name="connsiteX133" fmla="*/ 3004803 w 12193200"/>
              <a:gd name="connsiteY133" fmla="*/ 3332115 h 6857999"/>
              <a:gd name="connsiteX134" fmla="*/ 3183952 w 12193200"/>
              <a:gd name="connsiteY134" fmla="*/ 3332115 h 6857999"/>
              <a:gd name="connsiteX135" fmla="*/ 3183952 w 12193200"/>
              <a:gd name="connsiteY135" fmla="*/ 1859240 h 6857999"/>
              <a:gd name="connsiteX136" fmla="*/ 190221 w 12193200"/>
              <a:gd name="connsiteY136" fmla="*/ 1859240 h 6857999"/>
              <a:gd name="connsiteX137" fmla="*/ 190221 w 12193200"/>
              <a:gd name="connsiteY137" fmla="*/ 3332115 h 6857999"/>
              <a:gd name="connsiteX138" fmla="*/ 2997602 w 12193200"/>
              <a:gd name="connsiteY138" fmla="*/ 3332115 h 6857999"/>
              <a:gd name="connsiteX139" fmla="*/ 2997602 w 12193200"/>
              <a:gd name="connsiteY139" fmla="*/ 1859240 h 6857999"/>
              <a:gd name="connsiteX140" fmla="*/ 9193444 w 12193200"/>
              <a:gd name="connsiteY140" fmla="*/ 1671302 h 6857999"/>
              <a:gd name="connsiteX141" fmla="*/ 9193444 w 12193200"/>
              <a:gd name="connsiteY141" fmla="*/ 1852040 h 6857999"/>
              <a:gd name="connsiteX142" fmla="*/ 12001406 w 12193200"/>
              <a:gd name="connsiteY142" fmla="*/ 1852040 h 6857999"/>
              <a:gd name="connsiteX143" fmla="*/ 12001406 w 12193200"/>
              <a:gd name="connsiteY143" fmla="*/ 1671302 h 6857999"/>
              <a:gd name="connsiteX144" fmla="*/ 9006666 w 12193200"/>
              <a:gd name="connsiteY144" fmla="*/ 1671302 h 6857999"/>
              <a:gd name="connsiteX145" fmla="*/ 9006666 w 12193200"/>
              <a:gd name="connsiteY145" fmla="*/ 1852040 h 6857999"/>
              <a:gd name="connsiteX146" fmla="*/ 9186244 w 12193200"/>
              <a:gd name="connsiteY146" fmla="*/ 1852040 h 6857999"/>
              <a:gd name="connsiteX147" fmla="*/ 9186244 w 12193200"/>
              <a:gd name="connsiteY147" fmla="*/ 1671302 h 6857999"/>
              <a:gd name="connsiteX148" fmla="*/ 6191504 w 12193200"/>
              <a:gd name="connsiteY148" fmla="*/ 1671302 h 6857999"/>
              <a:gd name="connsiteX149" fmla="*/ 6191504 w 12193200"/>
              <a:gd name="connsiteY149" fmla="*/ 1852040 h 6857999"/>
              <a:gd name="connsiteX150" fmla="*/ 8999466 w 12193200"/>
              <a:gd name="connsiteY150" fmla="*/ 1852040 h 6857999"/>
              <a:gd name="connsiteX151" fmla="*/ 8999466 w 12193200"/>
              <a:gd name="connsiteY151" fmla="*/ 1671302 h 6857999"/>
              <a:gd name="connsiteX152" fmla="*/ 6006316 w 12193200"/>
              <a:gd name="connsiteY152" fmla="*/ 1671302 h 6857999"/>
              <a:gd name="connsiteX153" fmla="*/ 6006316 w 12193200"/>
              <a:gd name="connsiteY153" fmla="*/ 1852040 h 6857999"/>
              <a:gd name="connsiteX154" fmla="*/ 6184304 w 12193200"/>
              <a:gd name="connsiteY154" fmla="*/ 1852040 h 6857999"/>
              <a:gd name="connsiteX155" fmla="*/ 6184304 w 12193200"/>
              <a:gd name="connsiteY155" fmla="*/ 1671302 h 6857999"/>
              <a:gd name="connsiteX156" fmla="*/ 3191152 w 12193200"/>
              <a:gd name="connsiteY156" fmla="*/ 1671302 h 6857999"/>
              <a:gd name="connsiteX157" fmla="*/ 3191152 w 12193200"/>
              <a:gd name="connsiteY157" fmla="*/ 1852040 h 6857999"/>
              <a:gd name="connsiteX158" fmla="*/ 5999116 w 12193200"/>
              <a:gd name="connsiteY158" fmla="*/ 1852040 h 6857999"/>
              <a:gd name="connsiteX159" fmla="*/ 5999116 w 12193200"/>
              <a:gd name="connsiteY159" fmla="*/ 1671302 h 6857999"/>
              <a:gd name="connsiteX160" fmla="*/ 3004803 w 12193200"/>
              <a:gd name="connsiteY160" fmla="*/ 1671302 h 6857999"/>
              <a:gd name="connsiteX161" fmla="*/ 3004803 w 12193200"/>
              <a:gd name="connsiteY161" fmla="*/ 1852040 h 6857999"/>
              <a:gd name="connsiteX162" fmla="*/ 3183952 w 12193200"/>
              <a:gd name="connsiteY162" fmla="*/ 1852040 h 6857999"/>
              <a:gd name="connsiteX163" fmla="*/ 3183952 w 12193200"/>
              <a:gd name="connsiteY163" fmla="*/ 1671302 h 6857999"/>
              <a:gd name="connsiteX164" fmla="*/ 190221 w 12193200"/>
              <a:gd name="connsiteY164" fmla="*/ 1671302 h 6857999"/>
              <a:gd name="connsiteX165" fmla="*/ 190221 w 12193200"/>
              <a:gd name="connsiteY165" fmla="*/ 1852040 h 6857999"/>
              <a:gd name="connsiteX166" fmla="*/ 2997602 w 12193200"/>
              <a:gd name="connsiteY166" fmla="*/ 1852040 h 6857999"/>
              <a:gd name="connsiteX167" fmla="*/ 2997602 w 12193200"/>
              <a:gd name="connsiteY167" fmla="*/ 1671302 h 6857999"/>
              <a:gd name="connsiteX168" fmla="*/ 9193444 w 12193200"/>
              <a:gd name="connsiteY168" fmla="*/ 190219 h 6857999"/>
              <a:gd name="connsiteX169" fmla="*/ 9193444 w 12193200"/>
              <a:gd name="connsiteY169" fmla="*/ 1664102 h 6857999"/>
              <a:gd name="connsiteX170" fmla="*/ 12001406 w 12193200"/>
              <a:gd name="connsiteY170" fmla="*/ 1664102 h 6857999"/>
              <a:gd name="connsiteX171" fmla="*/ 12001406 w 12193200"/>
              <a:gd name="connsiteY171" fmla="*/ 190219 h 6857999"/>
              <a:gd name="connsiteX172" fmla="*/ 9006666 w 12193200"/>
              <a:gd name="connsiteY172" fmla="*/ 190219 h 6857999"/>
              <a:gd name="connsiteX173" fmla="*/ 9006666 w 12193200"/>
              <a:gd name="connsiteY173" fmla="*/ 1664102 h 6857999"/>
              <a:gd name="connsiteX174" fmla="*/ 9186244 w 12193200"/>
              <a:gd name="connsiteY174" fmla="*/ 1664102 h 6857999"/>
              <a:gd name="connsiteX175" fmla="*/ 9186244 w 12193200"/>
              <a:gd name="connsiteY175" fmla="*/ 190219 h 6857999"/>
              <a:gd name="connsiteX176" fmla="*/ 6191504 w 12193200"/>
              <a:gd name="connsiteY176" fmla="*/ 190219 h 6857999"/>
              <a:gd name="connsiteX177" fmla="*/ 6191504 w 12193200"/>
              <a:gd name="connsiteY177" fmla="*/ 1664102 h 6857999"/>
              <a:gd name="connsiteX178" fmla="*/ 8999466 w 12193200"/>
              <a:gd name="connsiteY178" fmla="*/ 1664102 h 6857999"/>
              <a:gd name="connsiteX179" fmla="*/ 8999466 w 12193200"/>
              <a:gd name="connsiteY179" fmla="*/ 190219 h 6857999"/>
              <a:gd name="connsiteX180" fmla="*/ 6006316 w 12193200"/>
              <a:gd name="connsiteY180" fmla="*/ 190219 h 6857999"/>
              <a:gd name="connsiteX181" fmla="*/ 6006316 w 12193200"/>
              <a:gd name="connsiteY181" fmla="*/ 1664102 h 6857999"/>
              <a:gd name="connsiteX182" fmla="*/ 6184304 w 12193200"/>
              <a:gd name="connsiteY182" fmla="*/ 1664102 h 6857999"/>
              <a:gd name="connsiteX183" fmla="*/ 6184304 w 12193200"/>
              <a:gd name="connsiteY183" fmla="*/ 190219 h 6857999"/>
              <a:gd name="connsiteX184" fmla="*/ 3191152 w 12193200"/>
              <a:gd name="connsiteY184" fmla="*/ 190219 h 6857999"/>
              <a:gd name="connsiteX185" fmla="*/ 3191152 w 12193200"/>
              <a:gd name="connsiteY185" fmla="*/ 1664102 h 6857999"/>
              <a:gd name="connsiteX186" fmla="*/ 5999116 w 12193200"/>
              <a:gd name="connsiteY186" fmla="*/ 1664102 h 6857999"/>
              <a:gd name="connsiteX187" fmla="*/ 5999116 w 12193200"/>
              <a:gd name="connsiteY187" fmla="*/ 190219 h 6857999"/>
              <a:gd name="connsiteX188" fmla="*/ 3004803 w 12193200"/>
              <a:gd name="connsiteY188" fmla="*/ 190219 h 6857999"/>
              <a:gd name="connsiteX189" fmla="*/ 3004803 w 12193200"/>
              <a:gd name="connsiteY189" fmla="*/ 1664102 h 6857999"/>
              <a:gd name="connsiteX190" fmla="*/ 3183952 w 12193200"/>
              <a:gd name="connsiteY190" fmla="*/ 1664102 h 6857999"/>
              <a:gd name="connsiteX191" fmla="*/ 3183952 w 12193200"/>
              <a:gd name="connsiteY191" fmla="*/ 190219 h 6857999"/>
              <a:gd name="connsiteX192" fmla="*/ 190221 w 12193200"/>
              <a:gd name="connsiteY192" fmla="*/ 190219 h 6857999"/>
              <a:gd name="connsiteX193" fmla="*/ 190221 w 12193200"/>
              <a:gd name="connsiteY193" fmla="*/ 1664102 h 6857999"/>
              <a:gd name="connsiteX194" fmla="*/ 2997602 w 12193200"/>
              <a:gd name="connsiteY194" fmla="*/ 1664102 h 6857999"/>
              <a:gd name="connsiteX195" fmla="*/ 2997602 w 12193200"/>
              <a:gd name="connsiteY195" fmla="*/ 190219 h 6857999"/>
              <a:gd name="connsiteX196" fmla="*/ 183021 w 12193200"/>
              <a:gd name="connsiteY196" fmla="*/ 0 h 6857999"/>
              <a:gd name="connsiteX197" fmla="*/ 190221 w 12193200"/>
              <a:gd name="connsiteY197" fmla="*/ 0 h 6857999"/>
              <a:gd name="connsiteX198" fmla="*/ 190221 w 12193200"/>
              <a:gd name="connsiteY198" fmla="*/ 183019 h 6857999"/>
              <a:gd name="connsiteX199" fmla="*/ 2997602 w 12193200"/>
              <a:gd name="connsiteY199" fmla="*/ 183019 h 6857999"/>
              <a:gd name="connsiteX200" fmla="*/ 2997602 w 12193200"/>
              <a:gd name="connsiteY200" fmla="*/ 0 h 6857999"/>
              <a:gd name="connsiteX201" fmla="*/ 3004803 w 12193200"/>
              <a:gd name="connsiteY201" fmla="*/ 0 h 6857999"/>
              <a:gd name="connsiteX202" fmla="*/ 3004803 w 12193200"/>
              <a:gd name="connsiteY202" fmla="*/ 183019 h 6857999"/>
              <a:gd name="connsiteX203" fmla="*/ 3183952 w 12193200"/>
              <a:gd name="connsiteY203" fmla="*/ 183019 h 6857999"/>
              <a:gd name="connsiteX204" fmla="*/ 3183952 w 12193200"/>
              <a:gd name="connsiteY204" fmla="*/ 0 h 6857999"/>
              <a:gd name="connsiteX205" fmla="*/ 3191152 w 12193200"/>
              <a:gd name="connsiteY205" fmla="*/ 0 h 6857999"/>
              <a:gd name="connsiteX206" fmla="*/ 3191152 w 12193200"/>
              <a:gd name="connsiteY206" fmla="*/ 183019 h 6857999"/>
              <a:gd name="connsiteX207" fmla="*/ 5999116 w 12193200"/>
              <a:gd name="connsiteY207" fmla="*/ 183019 h 6857999"/>
              <a:gd name="connsiteX208" fmla="*/ 5999116 w 12193200"/>
              <a:gd name="connsiteY208" fmla="*/ 0 h 6857999"/>
              <a:gd name="connsiteX209" fmla="*/ 6006316 w 12193200"/>
              <a:gd name="connsiteY209" fmla="*/ 0 h 6857999"/>
              <a:gd name="connsiteX210" fmla="*/ 6006316 w 12193200"/>
              <a:gd name="connsiteY210" fmla="*/ 183019 h 6857999"/>
              <a:gd name="connsiteX211" fmla="*/ 6184304 w 12193200"/>
              <a:gd name="connsiteY211" fmla="*/ 183019 h 6857999"/>
              <a:gd name="connsiteX212" fmla="*/ 6184304 w 12193200"/>
              <a:gd name="connsiteY212" fmla="*/ 0 h 6857999"/>
              <a:gd name="connsiteX213" fmla="*/ 6191504 w 12193200"/>
              <a:gd name="connsiteY213" fmla="*/ 0 h 6857999"/>
              <a:gd name="connsiteX214" fmla="*/ 6191504 w 12193200"/>
              <a:gd name="connsiteY214" fmla="*/ 183019 h 6857999"/>
              <a:gd name="connsiteX215" fmla="*/ 8999466 w 12193200"/>
              <a:gd name="connsiteY215" fmla="*/ 183019 h 6857999"/>
              <a:gd name="connsiteX216" fmla="*/ 8999466 w 12193200"/>
              <a:gd name="connsiteY216" fmla="*/ 0 h 6857999"/>
              <a:gd name="connsiteX217" fmla="*/ 9006666 w 12193200"/>
              <a:gd name="connsiteY217" fmla="*/ 0 h 6857999"/>
              <a:gd name="connsiteX218" fmla="*/ 9006666 w 12193200"/>
              <a:gd name="connsiteY218" fmla="*/ 183019 h 6857999"/>
              <a:gd name="connsiteX219" fmla="*/ 9186244 w 12193200"/>
              <a:gd name="connsiteY219" fmla="*/ 183019 h 6857999"/>
              <a:gd name="connsiteX220" fmla="*/ 9186244 w 12193200"/>
              <a:gd name="connsiteY220" fmla="*/ 1 h 6857999"/>
              <a:gd name="connsiteX221" fmla="*/ 9193444 w 12193200"/>
              <a:gd name="connsiteY221" fmla="*/ 1 h 6857999"/>
              <a:gd name="connsiteX222" fmla="*/ 9193444 w 12193200"/>
              <a:gd name="connsiteY222" fmla="*/ 183019 h 6857999"/>
              <a:gd name="connsiteX223" fmla="*/ 12001406 w 12193200"/>
              <a:gd name="connsiteY223" fmla="*/ 183019 h 6857999"/>
              <a:gd name="connsiteX224" fmla="*/ 12001406 w 12193200"/>
              <a:gd name="connsiteY224" fmla="*/ 1 h 6857999"/>
              <a:gd name="connsiteX225" fmla="*/ 12008606 w 12193200"/>
              <a:gd name="connsiteY225" fmla="*/ 1 h 6857999"/>
              <a:gd name="connsiteX226" fmla="*/ 12008606 w 12193200"/>
              <a:gd name="connsiteY226" fmla="*/ 183019 h 6857999"/>
              <a:gd name="connsiteX227" fmla="*/ 12193200 w 12193200"/>
              <a:gd name="connsiteY227" fmla="*/ 183019 h 6857999"/>
              <a:gd name="connsiteX228" fmla="*/ 12193200 w 12193200"/>
              <a:gd name="connsiteY228" fmla="*/ 190219 h 6857999"/>
              <a:gd name="connsiteX229" fmla="*/ 12008606 w 12193200"/>
              <a:gd name="connsiteY229" fmla="*/ 190219 h 6857999"/>
              <a:gd name="connsiteX230" fmla="*/ 12008606 w 12193200"/>
              <a:gd name="connsiteY230" fmla="*/ 1664102 h 6857999"/>
              <a:gd name="connsiteX231" fmla="*/ 12193200 w 12193200"/>
              <a:gd name="connsiteY231" fmla="*/ 1664102 h 6857999"/>
              <a:gd name="connsiteX232" fmla="*/ 12193200 w 12193200"/>
              <a:gd name="connsiteY232" fmla="*/ 1671302 h 6857999"/>
              <a:gd name="connsiteX233" fmla="*/ 12008606 w 12193200"/>
              <a:gd name="connsiteY233" fmla="*/ 1671302 h 6857999"/>
              <a:gd name="connsiteX234" fmla="*/ 12008606 w 12193200"/>
              <a:gd name="connsiteY234" fmla="*/ 1852040 h 6857999"/>
              <a:gd name="connsiteX235" fmla="*/ 12193200 w 12193200"/>
              <a:gd name="connsiteY235" fmla="*/ 1852040 h 6857999"/>
              <a:gd name="connsiteX236" fmla="*/ 12193200 w 12193200"/>
              <a:gd name="connsiteY236" fmla="*/ 1859240 h 6857999"/>
              <a:gd name="connsiteX237" fmla="*/ 12008606 w 12193200"/>
              <a:gd name="connsiteY237" fmla="*/ 1859240 h 6857999"/>
              <a:gd name="connsiteX238" fmla="*/ 12008606 w 12193200"/>
              <a:gd name="connsiteY238" fmla="*/ 3332115 h 6857999"/>
              <a:gd name="connsiteX239" fmla="*/ 12193200 w 12193200"/>
              <a:gd name="connsiteY239" fmla="*/ 3332115 h 6857999"/>
              <a:gd name="connsiteX240" fmla="*/ 12193200 w 12193200"/>
              <a:gd name="connsiteY240" fmla="*/ 3339315 h 6857999"/>
              <a:gd name="connsiteX241" fmla="*/ 12008606 w 12193200"/>
              <a:gd name="connsiteY241" fmla="*/ 3339315 h 6857999"/>
              <a:gd name="connsiteX242" fmla="*/ 12008606 w 12193200"/>
              <a:gd name="connsiteY242" fmla="*/ 3517303 h 6857999"/>
              <a:gd name="connsiteX243" fmla="*/ 12193200 w 12193200"/>
              <a:gd name="connsiteY243" fmla="*/ 3517303 h 6857999"/>
              <a:gd name="connsiteX244" fmla="*/ 12193200 w 12193200"/>
              <a:gd name="connsiteY244" fmla="*/ 3524503 h 6857999"/>
              <a:gd name="connsiteX245" fmla="*/ 12008606 w 12193200"/>
              <a:gd name="connsiteY245" fmla="*/ 3524503 h 6857999"/>
              <a:gd name="connsiteX246" fmla="*/ 12008606 w 12193200"/>
              <a:gd name="connsiteY246" fmla="*/ 4998966 h 6857999"/>
              <a:gd name="connsiteX247" fmla="*/ 12193200 w 12193200"/>
              <a:gd name="connsiteY247" fmla="*/ 4998966 h 6857999"/>
              <a:gd name="connsiteX248" fmla="*/ 12193200 w 12193200"/>
              <a:gd name="connsiteY248" fmla="*/ 5006166 h 6857999"/>
              <a:gd name="connsiteX249" fmla="*/ 12008606 w 12193200"/>
              <a:gd name="connsiteY249" fmla="*/ 5006166 h 6857999"/>
              <a:gd name="connsiteX250" fmla="*/ 12008606 w 12193200"/>
              <a:gd name="connsiteY250" fmla="*/ 5185743 h 6857999"/>
              <a:gd name="connsiteX251" fmla="*/ 12193200 w 12193200"/>
              <a:gd name="connsiteY251" fmla="*/ 5185743 h 6857999"/>
              <a:gd name="connsiteX252" fmla="*/ 12193200 w 12193200"/>
              <a:gd name="connsiteY252" fmla="*/ 5192943 h 6857999"/>
              <a:gd name="connsiteX253" fmla="*/ 12008606 w 12193200"/>
              <a:gd name="connsiteY253" fmla="*/ 5192943 h 6857999"/>
              <a:gd name="connsiteX254" fmla="*/ 12008606 w 12193200"/>
              <a:gd name="connsiteY254" fmla="*/ 6668993 h 6857999"/>
              <a:gd name="connsiteX255" fmla="*/ 12193200 w 12193200"/>
              <a:gd name="connsiteY255" fmla="*/ 6668993 h 6857999"/>
              <a:gd name="connsiteX256" fmla="*/ 12193200 w 12193200"/>
              <a:gd name="connsiteY256" fmla="*/ 6676193 h 6857999"/>
              <a:gd name="connsiteX257" fmla="*/ 12008606 w 12193200"/>
              <a:gd name="connsiteY257" fmla="*/ 6676193 h 6857999"/>
              <a:gd name="connsiteX258" fmla="*/ 12008606 w 12193200"/>
              <a:gd name="connsiteY258" fmla="*/ 6857999 h 6857999"/>
              <a:gd name="connsiteX259" fmla="*/ 12001406 w 12193200"/>
              <a:gd name="connsiteY259" fmla="*/ 6857999 h 6857999"/>
              <a:gd name="connsiteX260" fmla="*/ 12001406 w 12193200"/>
              <a:gd name="connsiteY260" fmla="*/ 6676193 h 6857999"/>
              <a:gd name="connsiteX261" fmla="*/ 9193444 w 12193200"/>
              <a:gd name="connsiteY261" fmla="*/ 6676193 h 6857999"/>
              <a:gd name="connsiteX262" fmla="*/ 9193444 w 12193200"/>
              <a:gd name="connsiteY262" fmla="*/ 6857999 h 6857999"/>
              <a:gd name="connsiteX263" fmla="*/ 9186244 w 12193200"/>
              <a:gd name="connsiteY263" fmla="*/ 6857999 h 6857999"/>
              <a:gd name="connsiteX264" fmla="*/ 9186244 w 12193200"/>
              <a:gd name="connsiteY264" fmla="*/ 6676193 h 6857999"/>
              <a:gd name="connsiteX265" fmla="*/ 9006666 w 12193200"/>
              <a:gd name="connsiteY265" fmla="*/ 6676193 h 6857999"/>
              <a:gd name="connsiteX266" fmla="*/ 9006666 w 12193200"/>
              <a:gd name="connsiteY266" fmla="*/ 6857999 h 6857999"/>
              <a:gd name="connsiteX267" fmla="*/ 8999466 w 12193200"/>
              <a:gd name="connsiteY267" fmla="*/ 6857999 h 6857999"/>
              <a:gd name="connsiteX268" fmla="*/ 8999466 w 12193200"/>
              <a:gd name="connsiteY268" fmla="*/ 6676193 h 6857999"/>
              <a:gd name="connsiteX269" fmla="*/ 6191504 w 12193200"/>
              <a:gd name="connsiteY269" fmla="*/ 6676193 h 6857999"/>
              <a:gd name="connsiteX270" fmla="*/ 6191504 w 12193200"/>
              <a:gd name="connsiteY270" fmla="*/ 6857999 h 6857999"/>
              <a:gd name="connsiteX271" fmla="*/ 6184304 w 12193200"/>
              <a:gd name="connsiteY271" fmla="*/ 6857999 h 6857999"/>
              <a:gd name="connsiteX272" fmla="*/ 6184304 w 12193200"/>
              <a:gd name="connsiteY272" fmla="*/ 6676193 h 6857999"/>
              <a:gd name="connsiteX273" fmla="*/ 6006316 w 12193200"/>
              <a:gd name="connsiteY273" fmla="*/ 6676193 h 6857999"/>
              <a:gd name="connsiteX274" fmla="*/ 6006316 w 12193200"/>
              <a:gd name="connsiteY274" fmla="*/ 6857999 h 6857999"/>
              <a:gd name="connsiteX275" fmla="*/ 5999116 w 12193200"/>
              <a:gd name="connsiteY275" fmla="*/ 6857999 h 6857999"/>
              <a:gd name="connsiteX276" fmla="*/ 5999116 w 12193200"/>
              <a:gd name="connsiteY276" fmla="*/ 6676193 h 6857999"/>
              <a:gd name="connsiteX277" fmla="*/ 3191152 w 12193200"/>
              <a:gd name="connsiteY277" fmla="*/ 6676193 h 6857999"/>
              <a:gd name="connsiteX278" fmla="*/ 3191152 w 12193200"/>
              <a:gd name="connsiteY278" fmla="*/ 6857999 h 6857999"/>
              <a:gd name="connsiteX279" fmla="*/ 3183952 w 12193200"/>
              <a:gd name="connsiteY279" fmla="*/ 6857999 h 6857999"/>
              <a:gd name="connsiteX280" fmla="*/ 3183952 w 12193200"/>
              <a:gd name="connsiteY280" fmla="*/ 6676193 h 6857999"/>
              <a:gd name="connsiteX281" fmla="*/ 3004803 w 12193200"/>
              <a:gd name="connsiteY281" fmla="*/ 6676193 h 6857999"/>
              <a:gd name="connsiteX282" fmla="*/ 3004803 w 12193200"/>
              <a:gd name="connsiteY282" fmla="*/ 6857999 h 6857999"/>
              <a:gd name="connsiteX283" fmla="*/ 2997602 w 12193200"/>
              <a:gd name="connsiteY283" fmla="*/ 6857999 h 6857999"/>
              <a:gd name="connsiteX284" fmla="*/ 2997602 w 12193200"/>
              <a:gd name="connsiteY284" fmla="*/ 6676193 h 6857999"/>
              <a:gd name="connsiteX285" fmla="*/ 190221 w 12193200"/>
              <a:gd name="connsiteY285" fmla="*/ 6676193 h 6857999"/>
              <a:gd name="connsiteX286" fmla="*/ 190221 w 12193200"/>
              <a:gd name="connsiteY286" fmla="*/ 6857999 h 6857999"/>
              <a:gd name="connsiteX287" fmla="*/ 183021 w 12193200"/>
              <a:gd name="connsiteY287" fmla="*/ 6857999 h 6857999"/>
              <a:gd name="connsiteX288" fmla="*/ 183021 w 12193200"/>
              <a:gd name="connsiteY288" fmla="*/ 6676193 h 6857999"/>
              <a:gd name="connsiteX289" fmla="*/ 0 w 12193200"/>
              <a:gd name="connsiteY289" fmla="*/ 6676193 h 6857999"/>
              <a:gd name="connsiteX290" fmla="*/ 0 w 12193200"/>
              <a:gd name="connsiteY290" fmla="*/ 6668993 h 6857999"/>
              <a:gd name="connsiteX291" fmla="*/ 183021 w 12193200"/>
              <a:gd name="connsiteY291" fmla="*/ 6668993 h 6857999"/>
              <a:gd name="connsiteX292" fmla="*/ 183021 w 12193200"/>
              <a:gd name="connsiteY292" fmla="*/ 5192943 h 6857999"/>
              <a:gd name="connsiteX293" fmla="*/ 0 w 12193200"/>
              <a:gd name="connsiteY293" fmla="*/ 5192943 h 6857999"/>
              <a:gd name="connsiteX294" fmla="*/ 0 w 12193200"/>
              <a:gd name="connsiteY294" fmla="*/ 5185743 h 6857999"/>
              <a:gd name="connsiteX295" fmla="*/ 183021 w 12193200"/>
              <a:gd name="connsiteY295" fmla="*/ 5185743 h 6857999"/>
              <a:gd name="connsiteX296" fmla="*/ 183021 w 12193200"/>
              <a:gd name="connsiteY296" fmla="*/ 5006166 h 6857999"/>
              <a:gd name="connsiteX297" fmla="*/ 1 w 12193200"/>
              <a:gd name="connsiteY297" fmla="*/ 5006166 h 6857999"/>
              <a:gd name="connsiteX298" fmla="*/ 1 w 12193200"/>
              <a:gd name="connsiteY298" fmla="*/ 4998966 h 6857999"/>
              <a:gd name="connsiteX299" fmla="*/ 183021 w 12193200"/>
              <a:gd name="connsiteY299" fmla="*/ 4998966 h 6857999"/>
              <a:gd name="connsiteX300" fmla="*/ 183021 w 12193200"/>
              <a:gd name="connsiteY300" fmla="*/ 3524503 h 6857999"/>
              <a:gd name="connsiteX301" fmla="*/ 1 w 12193200"/>
              <a:gd name="connsiteY301" fmla="*/ 3524503 h 6857999"/>
              <a:gd name="connsiteX302" fmla="*/ 1 w 12193200"/>
              <a:gd name="connsiteY302" fmla="*/ 3517303 h 6857999"/>
              <a:gd name="connsiteX303" fmla="*/ 183021 w 12193200"/>
              <a:gd name="connsiteY303" fmla="*/ 3517303 h 6857999"/>
              <a:gd name="connsiteX304" fmla="*/ 183021 w 12193200"/>
              <a:gd name="connsiteY304" fmla="*/ 3339315 h 6857999"/>
              <a:gd name="connsiteX305" fmla="*/ 1 w 12193200"/>
              <a:gd name="connsiteY305" fmla="*/ 3339315 h 6857999"/>
              <a:gd name="connsiteX306" fmla="*/ 1 w 12193200"/>
              <a:gd name="connsiteY306" fmla="*/ 3332115 h 6857999"/>
              <a:gd name="connsiteX307" fmla="*/ 183021 w 12193200"/>
              <a:gd name="connsiteY307" fmla="*/ 3332115 h 6857999"/>
              <a:gd name="connsiteX308" fmla="*/ 183021 w 12193200"/>
              <a:gd name="connsiteY308" fmla="*/ 1859240 h 6857999"/>
              <a:gd name="connsiteX309" fmla="*/ 1 w 12193200"/>
              <a:gd name="connsiteY309" fmla="*/ 1859240 h 6857999"/>
              <a:gd name="connsiteX310" fmla="*/ 1 w 12193200"/>
              <a:gd name="connsiteY310" fmla="*/ 1852040 h 6857999"/>
              <a:gd name="connsiteX311" fmla="*/ 183021 w 12193200"/>
              <a:gd name="connsiteY311" fmla="*/ 1852040 h 6857999"/>
              <a:gd name="connsiteX312" fmla="*/ 183021 w 12193200"/>
              <a:gd name="connsiteY312" fmla="*/ 1671302 h 6857999"/>
              <a:gd name="connsiteX313" fmla="*/ 1 w 12193200"/>
              <a:gd name="connsiteY313" fmla="*/ 1671302 h 6857999"/>
              <a:gd name="connsiteX314" fmla="*/ 1 w 12193200"/>
              <a:gd name="connsiteY314" fmla="*/ 1664102 h 6857999"/>
              <a:gd name="connsiteX315" fmla="*/ 183021 w 12193200"/>
              <a:gd name="connsiteY315" fmla="*/ 1664102 h 6857999"/>
              <a:gd name="connsiteX316" fmla="*/ 183021 w 12193200"/>
              <a:gd name="connsiteY316" fmla="*/ 190219 h 6857999"/>
              <a:gd name="connsiteX317" fmla="*/ 1 w 12193200"/>
              <a:gd name="connsiteY317" fmla="*/ 190219 h 6857999"/>
              <a:gd name="connsiteX318" fmla="*/ 1 w 12193200"/>
              <a:gd name="connsiteY318" fmla="*/ 183019 h 6857999"/>
              <a:gd name="connsiteX319" fmla="*/ 183021 w 12193200"/>
              <a:gd name="connsiteY319" fmla="*/ 18301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</a:cxnLst>
            <a:rect l="l" t="t" r="r" b="b"/>
            <a:pathLst>
              <a:path w="12193200" h="6857999">
                <a:moveTo>
                  <a:pt x="9193444" y="5192943"/>
                </a:moveTo>
                <a:lnTo>
                  <a:pt x="9193444" y="6668993"/>
                </a:lnTo>
                <a:lnTo>
                  <a:pt x="12001406" y="6668993"/>
                </a:lnTo>
                <a:lnTo>
                  <a:pt x="12001406" y="5192943"/>
                </a:lnTo>
                <a:close/>
                <a:moveTo>
                  <a:pt x="9006666" y="5192943"/>
                </a:moveTo>
                <a:lnTo>
                  <a:pt x="9006666" y="6668993"/>
                </a:lnTo>
                <a:lnTo>
                  <a:pt x="9186244" y="6668993"/>
                </a:lnTo>
                <a:lnTo>
                  <a:pt x="9186244" y="5192943"/>
                </a:lnTo>
                <a:close/>
                <a:moveTo>
                  <a:pt x="6191504" y="5192943"/>
                </a:moveTo>
                <a:lnTo>
                  <a:pt x="6191504" y="6668993"/>
                </a:lnTo>
                <a:lnTo>
                  <a:pt x="8999466" y="6668993"/>
                </a:lnTo>
                <a:lnTo>
                  <a:pt x="8999466" y="5192943"/>
                </a:lnTo>
                <a:close/>
                <a:moveTo>
                  <a:pt x="6006316" y="5192943"/>
                </a:moveTo>
                <a:lnTo>
                  <a:pt x="6006316" y="6668993"/>
                </a:lnTo>
                <a:lnTo>
                  <a:pt x="6184304" y="6668993"/>
                </a:lnTo>
                <a:lnTo>
                  <a:pt x="6184304" y="5192943"/>
                </a:lnTo>
                <a:close/>
                <a:moveTo>
                  <a:pt x="3191152" y="5192943"/>
                </a:moveTo>
                <a:lnTo>
                  <a:pt x="3191152" y="6668993"/>
                </a:lnTo>
                <a:lnTo>
                  <a:pt x="5999116" y="6668993"/>
                </a:lnTo>
                <a:lnTo>
                  <a:pt x="5999116" y="5192943"/>
                </a:lnTo>
                <a:close/>
                <a:moveTo>
                  <a:pt x="3004803" y="5192943"/>
                </a:moveTo>
                <a:lnTo>
                  <a:pt x="3004803" y="6668993"/>
                </a:lnTo>
                <a:lnTo>
                  <a:pt x="3183952" y="6668993"/>
                </a:lnTo>
                <a:lnTo>
                  <a:pt x="3183952" y="5192943"/>
                </a:lnTo>
                <a:close/>
                <a:moveTo>
                  <a:pt x="190221" y="5192943"/>
                </a:moveTo>
                <a:lnTo>
                  <a:pt x="190221" y="6668993"/>
                </a:lnTo>
                <a:lnTo>
                  <a:pt x="2997602" y="6668993"/>
                </a:lnTo>
                <a:lnTo>
                  <a:pt x="2997602" y="5192943"/>
                </a:lnTo>
                <a:close/>
                <a:moveTo>
                  <a:pt x="9193444" y="5006166"/>
                </a:moveTo>
                <a:lnTo>
                  <a:pt x="9193444" y="5185743"/>
                </a:lnTo>
                <a:lnTo>
                  <a:pt x="12001406" y="5185743"/>
                </a:lnTo>
                <a:lnTo>
                  <a:pt x="12001406" y="5006166"/>
                </a:lnTo>
                <a:close/>
                <a:moveTo>
                  <a:pt x="9006666" y="5006166"/>
                </a:moveTo>
                <a:lnTo>
                  <a:pt x="9006666" y="5185743"/>
                </a:lnTo>
                <a:lnTo>
                  <a:pt x="9186244" y="5185743"/>
                </a:lnTo>
                <a:lnTo>
                  <a:pt x="9186244" y="5006166"/>
                </a:lnTo>
                <a:close/>
                <a:moveTo>
                  <a:pt x="6191504" y="5006166"/>
                </a:moveTo>
                <a:lnTo>
                  <a:pt x="6191504" y="5185743"/>
                </a:lnTo>
                <a:lnTo>
                  <a:pt x="8999466" y="5185743"/>
                </a:lnTo>
                <a:lnTo>
                  <a:pt x="8999466" y="5006166"/>
                </a:lnTo>
                <a:close/>
                <a:moveTo>
                  <a:pt x="6006316" y="5006166"/>
                </a:moveTo>
                <a:lnTo>
                  <a:pt x="6006316" y="5185743"/>
                </a:lnTo>
                <a:lnTo>
                  <a:pt x="6184304" y="5185743"/>
                </a:lnTo>
                <a:lnTo>
                  <a:pt x="6184304" y="5006166"/>
                </a:lnTo>
                <a:close/>
                <a:moveTo>
                  <a:pt x="3191152" y="5006166"/>
                </a:moveTo>
                <a:lnTo>
                  <a:pt x="3191152" y="5185743"/>
                </a:lnTo>
                <a:lnTo>
                  <a:pt x="5999116" y="5185743"/>
                </a:lnTo>
                <a:lnTo>
                  <a:pt x="5999116" y="5006166"/>
                </a:lnTo>
                <a:close/>
                <a:moveTo>
                  <a:pt x="3004803" y="5006166"/>
                </a:moveTo>
                <a:lnTo>
                  <a:pt x="3004803" y="5185743"/>
                </a:lnTo>
                <a:lnTo>
                  <a:pt x="3183952" y="5185743"/>
                </a:lnTo>
                <a:lnTo>
                  <a:pt x="3183952" y="5006166"/>
                </a:lnTo>
                <a:close/>
                <a:moveTo>
                  <a:pt x="190221" y="5006166"/>
                </a:moveTo>
                <a:lnTo>
                  <a:pt x="190221" y="5185743"/>
                </a:lnTo>
                <a:lnTo>
                  <a:pt x="2997602" y="5185743"/>
                </a:lnTo>
                <a:lnTo>
                  <a:pt x="2997602" y="5006166"/>
                </a:lnTo>
                <a:close/>
                <a:moveTo>
                  <a:pt x="9193444" y="3524503"/>
                </a:moveTo>
                <a:lnTo>
                  <a:pt x="9193444" y="4998966"/>
                </a:lnTo>
                <a:lnTo>
                  <a:pt x="12001406" y="4998966"/>
                </a:lnTo>
                <a:lnTo>
                  <a:pt x="12001406" y="3524503"/>
                </a:lnTo>
                <a:close/>
                <a:moveTo>
                  <a:pt x="9006666" y="3524503"/>
                </a:moveTo>
                <a:lnTo>
                  <a:pt x="9006666" y="4998966"/>
                </a:lnTo>
                <a:lnTo>
                  <a:pt x="9186244" y="4998966"/>
                </a:lnTo>
                <a:lnTo>
                  <a:pt x="9186244" y="3524503"/>
                </a:lnTo>
                <a:close/>
                <a:moveTo>
                  <a:pt x="6191504" y="3524503"/>
                </a:moveTo>
                <a:lnTo>
                  <a:pt x="6191504" y="4998966"/>
                </a:lnTo>
                <a:lnTo>
                  <a:pt x="8999466" y="4998966"/>
                </a:lnTo>
                <a:lnTo>
                  <a:pt x="8999466" y="3524503"/>
                </a:lnTo>
                <a:close/>
                <a:moveTo>
                  <a:pt x="6006316" y="3524503"/>
                </a:moveTo>
                <a:lnTo>
                  <a:pt x="6006316" y="4998966"/>
                </a:lnTo>
                <a:lnTo>
                  <a:pt x="6184304" y="4998966"/>
                </a:lnTo>
                <a:lnTo>
                  <a:pt x="6184304" y="3524503"/>
                </a:lnTo>
                <a:close/>
                <a:moveTo>
                  <a:pt x="3191152" y="3524503"/>
                </a:moveTo>
                <a:lnTo>
                  <a:pt x="3191152" y="4998966"/>
                </a:lnTo>
                <a:lnTo>
                  <a:pt x="5999116" y="4998966"/>
                </a:lnTo>
                <a:lnTo>
                  <a:pt x="5999116" y="3524503"/>
                </a:lnTo>
                <a:close/>
                <a:moveTo>
                  <a:pt x="3004803" y="3524503"/>
                </a:moveTo>
                <a:lnTo>
                  <a:pt x="3004803" y="4998966"/>
                </a:lnTo>
                <a:lnTo>
                  <a:pt x="3183952" y="4998966"/>
                </a:lnTo>
                <a:lnTo>
                  <a:pt x="3183952" y="3524503"/>
                </a:lnTo>
                <a:close/>
                <a:moveTo>
                  <a:pt x="190221" y="3524503"/>
                </a:moveTo>
                <a:lnTo>
                  <a:pt x="190221" y="4998966"/>
                </a:lnTo>
                <a:lnTo>
                  <a:pt x="2997602" y="4998966"/>
                </a:lnTo>
                <a:lnTo>
                  <a:pt x="2997602" y="3524503"/>
                </a:lnTo>
                <a:close/>
                <a:moveTo>
                  <a:pt x="9193444" y="3339315"/>
                </a:moveTo>
                <a:lnTo>
                  <a:pt x="9193444" y="3517303"/>
                </a:lnTo>
                <a:lnTo>
                  <a:pt x="12001406" y="3517303"/>
                </a:lnTo>
                <a:lnTo>
                  <a:pt x="12001406" y="3339315"/>
                </a:lnTo>
                <a:close/>
                <a:moveTo>
                  <a:pt x="9006666" y="3339315"/>
                </a:moveTo>
                <a:lnTo>
                  <a:pt x="9006666" y="3517303"/>
                </a:lnTo>
                <a:lnTo>
                  <a:pt x="9186244" y="3517303"/>
                </a:lnTo>
                <a:lnTo>
                  <a:pt x="9186244" y="3339315"/>
                </a:lnTo>
                <a:close/>
                <a:moveTo>
                  <a:pt x="6191504" y="3339315"/>
                </a:moveTo>
                <a:lnTo>
                  <a:pt x="6191504" y="3517303"/>
                </a:lnTo>
                <a:lnTo>
                  <a:pt x="8999466" y="3517303"/>
                </a:lnTo>
                <a:lnTo>
                  <a:pt x="8999466" y="3339315"/>
                </a:lnTo>
                <a:close/>
                <a:moveTo>
                  <a:pt x="6006316" y="3339315"/>
                </a:moveTo>
                <a:lnTo>
                  <a:pt x="6006316" y="3517303"/>
                </a:lnTo>
                <a:lnTo>
                  <a:pt x="6184304" y="3517303"/>
                </a:lnTo>
                <a:lnTo>
                  <a:pt x="6184304" y="3339315"/>
                </a:lnTo>
                <a:close/>
                <a:moveTo>
                  <a:pt x="3191152" y="3339315"/>
                </a:moveTo>
                <a:lnTo>
                  <a:pt x="3191152" y="3517303"/>
                </a:lnTo>
                <a:lnTo>
                  <a:pt x="5999116" y="3517303"/>
                </a:lnTo>
                <a:lnTo>
                  <a:pt x="5999116" y="3339315"/>
                </a:lnTo>
                <a:close/>
                <a:moveTo>
                  <a:pt x="3004803" y="3339315"/>
                </a:moveTo>
                <a:lnTo>
                  <a:pt x="3004803" y="3517303"/>
                </a:lnTo>
                <a:lnTo>
                  <a:pt x="3183952" y="3517303"/>
                </a:lnTo>
                <a:lnTo>
                  <a:pt x="3183952" y="3339315"/>
                </a:lnTo>
                <a:close/>
                <a:moveTo>
                  <a:pt x="190221" y="3339315"/>
                </a:moveTo>
                <a:lnTo>
                  <a:pt x="190221" y="3517303"/>
                </a:lnTo>
                <a:lnTo>
                  <a:pt x="2997602" y="3517303"/>
                </a:lnTo>
                <a:lnTo>
                  <a:pt x="2997602" y="3339315"/>
                </a:lnTo>
                <a:close/>
                <a:moveTo>
                  <a:pt x="9193444" y="1859240"/>
                </a:moveTo>
                <a:lnTo>
                  <a:pt x="9193444" y="3332115"/>
                </a:lnTo>
                <a:lnTo>
                  <a:pt x="12001406" y="3332115"/>
                </a:lnTo>
                <a:lnTo>
                  <a:pt x="12001406" y="1859240"/>
                </a:lnTo>
                <a:close/>
                <a:moveTo>
                  <a:pt x="9006666" y="1859240"/>
                </a:moveTo>
                <a:lnTo>
                  <a:pt x="9006666" y="3332115"/>
                </a:lnTo>
                <a:lnTo>
                  <a:pt x="9186244" y="3332115"/>
                </a:lnTo>
                <a:lnTo>
                  <a:pt x="9186244" y="1859240"/>
                </a:lnTo>
                <a:close/>
                <a:moveTo>
                  <a:pt x="6191504" y="1859240"/>
                </a:moveTo>
                <a:lnTo>
                  <a:pt x="6191504" y="3332115"/>
                </a:lnTo>
                <a:lnTo>
                  <a:pt x="8999466" y="3332115"/>
                </a:lnTo>
                <a:lnTo>
                  <a:pt x="8999466" y="1859240"/>
                </a:lnTo>
                <a:close/>
                <a:moveTo>
                  <a:pt x="6006316" y="1859240"/>
                </a:moveTo>
                <a:lnTo>
                  <a:pt x="6006316" y="3332115"/>
                </a:lnTo>
                <a:lnTo>
                  <a:pt x="6184304" y="3332115"/>
                </a:lnTo>
                <a:lnTo>
                  <a:pt x="6184304" y="1859240"/>
                </a:lnTo>
                <a:close/>
                <a:moveTo>
                  <a:pt x="3191152" y="1859240"/>
                </a:moveTo>
                <a:lnTo>
                  <a:pt x="3191152" y="3332115"/>
                </a:lnTo>
                <a:lnTo>
                  <a:pt x="5999116" y="3332115"/>
                </a:lnTo>
                <a:lnTo>
                  <a:pt x="5999116" y="1859240"/>
                </a:lnTo>
                <a:close/>
                <a:moveTo>
                  <a:pt x="3004803" y="1859240"/>
                </a:moveTo>
                <a:lnTo>
                  <a:pt x="3004803" y="3332115"/>
                </a:lnTo>
                <a:lnTo>
                  <a:pt x="3183952" y="3332115"/>
                </a:lnTo>
                <a:lnTo>
                  <a:pt x="3183952" y="1859240"/>
                </a:lnTo>
                <a:close/>
                <a:moveTo>
                  <a:pt x="190221" y="1859240"/>
                </a:moveTo>
                <a:lnTo>
                  <a:pt x="190221" y="3332115"/>
                </a:lnTo>
                <a:lnTo>
                  <a:pt x="2997602" y="3332115"/>
                </a:lnTo>
                <a:lnTo>
                  <a:pt x="2997602" y="1859240"/>
                </a:lnTo>
                <a:close/>
                <a:moveTo>
                  <a:pt x="9193444" y="1671302"/>
                </a:moveTo>
                <a:lnTo>
                  <a:pt x="9193444" y="1852040"/>
                </a:lnTo>
                <a:lnTo>
                  <a:pt x="12001406" y="1852040"/>
                </a:lnTo>
                <a:lnTo>
                  <a:pt x="12001406" y="1671302"/>
                </a:lnTo>
                <a:close/>
                <a:moveTo>
                  <a:pt x="9006666" y="1671302"/>
                </a:moveTo>
                <a:lnTo>
                  <a:pt x="9006666" y="1852040"/>
                </a:lnTo>
                <a:lnTo>
                  <a:pt x="9186244" y="1852040"/>
                </a:lnTo>
                <a:lnTo>
                  <a:pt x="9186244" y="1671302"/>
                </a:lnTo>
                <a:close/>
                <a:moveTo>
                  <a:pt x="6191504" y="1671302"/>
                </a:moveTo>
                <a:lnTo>
                  <a:pt x="6191504" y="1852040"/>
                </a:lnTo>
                <a:lnTo>
                  <a:pt x="8999466" y="1852040"/>
                </a:lnTo>
                <a:lnTo>
                  <a:pt x="8999466" y="1671302"/>
                </a:lnTo>
                <a:close/>
                <a:moveTo>
                  <a:pt x="6006316" y="1671302"/>
                </a:moveTo>
                <a:lnTo>
                  <a:pt x="6006316" y="1852040"/>
                </a:lnTo>
                <a:lnTo>
                  <a:pt x="6184304" y="1852040"/>
                </a:lnTo>
                <a:lnTo>
                  <a:pt x="6184304" y="1671302"/>
                </a:lnTo>
                <a:close/>
                <a:moveTo>
                  <a:pt x="3191152" y="1671302"/>
                </a:moveTo>
                <a:lnTo>
                  <a:pt x="3191152" y="1852040"/>
                </a:lnTo>
                <a:lnTo>
                  <a:pt x="5999116" y="1852040"/>
                </a:lnTo>
                <a:lnTo>
                  <a:pt x="5999116" y="1671302"/>
                </a:lnTo>
                <a:close/>
                <a:moveTo>
                  <a:pt x="3004803" y="1671302"/>
                </a:moveTo>
                <a:lnTo>
                  <a:pt x="3004803" y="1852040"/>
                </a:lnTo>
                <a:lnTo>
                  <a:pt x="3183952" y="1852040"/>
                </a:lnTo>
                <a:lnTo>
                  <a:pt x="3183952" y="1671302"/>
                </a:lnTo>
                <a:close/>
                <a:moveTo>
                  <a:pt x="190221" y="1671302"/>
                </a:moveTo>
                <a:lnTo>
                  <a:pt x="190221" y="1852040"/>
                </a:lnTo>
                <a:lnTo>
                  <a:pt x="2997602" y="1852040"/>
                </a:lnTo>
                <a:lnTo>
                  <a:pt x="2997602" y="1671302"/>
                </a:lnTo>
                <a:close/>
                <a:moveTo>
                  <a:pt x="9193444" y="190219"/>
                </a:moveTo>
                <a:lnTo>
                  <a:pt x="9193444" y="1664102"/>
                </a:lnTo>
                <a:lnTo>
                  <a:pt x="12001406" y="1664102"/>
                </a:lnTo>
                <a:lnTo>
                  <a:pt x="12001406" y="190219"/>
                </a:lnTo>
                <a:close/>
                <a:moveTo>
                  <a:pt x="9006666" y="190219"/>
                </a:moveTo>
                <a:lnTo>
                  <a:pt x="9006666" y="1664102"/>
                </a:lnTo>
                <a:lnTo>
                  <a:pt x="9186244" y="1664102"/>
                </a:lnTo>
                <a:lnTo>
                  <a:pt x="9186244" y="190219"/>
                </a:lnTo>
                <a:close/>
                <a:moveTo>
                  <a:pt x="6191504" y="190219"/>
                </a:moveTo>
                <a:lnTo>
                  <a:pt x="6191504" y="1664102"/>
                </a:lnTo>
                <a:lnTo>
                  <a:pt x="8999466" y="1664102"/>
                </a:lnTo>
                <a:lnTo>
                  <a:pt x="8999466" y="190219"/>
                </a:lnTo>
                <a:close/>
                <a:moveTo>
                  <a:pt x="6006316" y="190219"/>
                </a:moveTo>
                <a:lnTo>
                  <a:pt x="6006316" y="1664102"/>
                </a:lnTo>
                <a:lnTo>
                  <a:pt x="6184304" y="1664102"/>
                </a:lnTo>
                <a:lnTo>
                  <a:pt x="6184304" y="190219"/>
                </a:lnTo>
                <a:close/>
                <a:moveTo>
                  <a:pt x="3191152" y="190219"/>
                </a:moveTo>
                <a:lnTo>
                  <a:pt x="3191152" y="1664102"/>
                </a:lnTo>
                <a:lnTo>
                  <a:pt x="5999116" y="1664102"/>
                </a:lnTo>
                <a:lnTo>
                  <a:pt x="5999116" y="190219"/>
                </a:lnTo>
                <a:close/>
                <a:moveTo>
                  <a:pt x="3004803" y="190219"/>
                </a:moveTo>
                <a:lnTo>
                  <a:pt x="3004803" y="1664102"/>
                </a:lnTo>
                <a:lnTo>
                  <a:pt x="3183952" y="1664102"/>
                </a:lnTo>
                <a:lnTo>
                  <a:pt x="3183952" y="190219"/>
                </a:lnTo>
                <a:close/>
                <a:moveTo>
                  <a:pt x="190221" y="190219"/>
                </a:moveTo>
                <a:lnTo>
                  <a:pt x="190221" y="1664102"/>
                </a:lnTo>
                <a:lnTo>
                  <a:pt x="2997602" y="1664102"/>
                </a:lnTo>
                <a:lnTo>
                  <a:pt x="2997602" y="190219"/>
                </a:lnTo>
                <a:close/>
                <a:moveTo>
                  <a:pt x="183021" y="0"/>
                </a:moveTo>
                <a:lnTo>
                  <a:pt x="190221" y="0"/>
                </a:lnTo>
                <a:lnTo>
                  <a:pt x="190221" y="183019"/>
                </a:lnTo>
                <a:lnTo>
                  <a:pt x="2997602" y="183019"/>
                </a:lnTo>
                <a:lnTo>
                  <a:pt x="2997602" y="0"/>
                </a:lnTo>
                <a:lnTo>
                  <a:pt x="3004803" y="0"/>
                </a:lnTo>
                <a:lnTo>
                  <a:pt x="3004803" y="183019"/>
                </a:lnTo>
                <a:lnTo>
                  <a:pt x="3183952" y="183019"/>
                </a:lnTo>
                <a:lnTo>
                  <a:pt x="3183952" y="0"/>
                </a:lnTo>
                <a:lnTo>
                  <a:pt x="3191152" y="0"/>
                </a:lnTo>
                <a:lnTo>
                  <a:pt x="3191152" y="183019"/>
                </a:lnTo>
                <a:lnTo>
                  <a:pt x="5999116" y="183019"/>
                </a:lnTo>
                <a:lnTo>
                  <a:pt x="5999116" y="0"/>
                </a:lnTo>
                <a:lnTo>
                  <a:pt x="6006316" y="0"/>
                </a:lnTo>
                <a:lnTo>
                  <a:pt x="6006316" y="183019"/>
                </a:lnTo>
                <a:lnTo>
                  <a:pt x="6184304" y="183019"/>
                </a:lnTo>
                <a:lnTo>
                  <a:pt x="6184304" y="0"/>
                </a:lnTo>
                <a:lnTo>
                  <a:pt x="6191504" y="0"/>
                </a:lnTo>
                <a:lnTo>
                  <a:pt x="6191504" y="183019"/>
                </a:lnTo>
                <a:lnTo>
                  <a:pt x="8999466" y="183019"/>
                </a:lnTo>
                <a:lnTo>
                  <a:pt x="8999466" y="0"/>
                </a:lnTo>
                <a:lnTo>
                  <a:pt x="9006666" y="0"/>
                </a:lnTo>
                <a:lnTo>
                  <a:pt x="9006666" y="183019"/>
                </a:lnTo>
                <a:lnTo>
                  <a:pt x="9186244" y="183019"/>
                </a:lnTo>
                <a:lnTo>
                  <a:pt x="9186244" y="1"/>
                </a:lnTo>
                <a:lnTo>
                  <a:pt x="9193444" y="1"/>
                </a:lnTo>
                <a:lnTo>
                  <a:pt x="9193444" y="183019"/>
                </a:lnTo>
                <a:lnTo>
                  <a:pt x="12001406" y="183019"/>
                </a:lnTo>
                <a:lnTo>
                  <a:pt x="12001406" y="1"/>
                </a:lnTo>
                <a:lnTo>
                  <a:pt x="12008606" y="1"/>
                </a:lnTo>
                <a:lnTo>
                  <a:pt x="12008606" y="183019"/>
                </a:lnTo>
                <a:lnTo>
                  <a:pt x="12193200" y="183019"/>
                </a:lnTo>
                <a:lnTo>
                  <a:pt x="12193200" y="190219"/>
                </a:lnTo>
                <a:lnTo>
                  <a:pt x="12008606" y="190219"/>
                </a:lnTo>
                <a:lnTo>
                  <a:pt x="12008606" y="1664102"/>
                </a:lnTo>
                <a:lnTo>
                  <a:pt x="12193200" y="1664102"/>
                </a:lnTo>
                <a:lnTo>
                  <a:pt x="12193200" y="1671302"/>
                </a:lnTo>
                <a:lnTo>
                  <a:pt x="12008606" y="1671302"/>
                </a:lnTo>
                <a:lnTo>
                  <a:pt x="12008606" y="1852040"/>
                </a:lnTo>
                <a:lnTo>
                  <a:pt x="12193200" y="1852040"/>
                </a:lnTo>
                <a:lnTo>
                  <a:pt x="12193200" y="1859240"/>
                </a:lnTo>
                <a:lnTo>
                  <a:pt x="12008606" y="1859240"/>
                </a:lnTo>
                <a:lnTo>
                  <a:pt x="12008606" y="3332115"/>
                </a:lnTo>
                <a:lnTo>
                  <a:pt x="12193200" y="3332115"/>
                </a:lnTo>
                <a:lnTo>
                  <a:pt x="12193200" y="3339315"/>
                </a:lnTo>
                <a:lnTo>
                  <a:pt x="12008606" y="3339315"/>
                </a:lnTo>
                <a:lnTo>
                  <a:pt x="12008606" y="3517303"/>
                </a:lnTo>
                <a:lnTo>
                  <a:pt x="12193200" y="3517303"/>
                </a:lnTo>
                <a:lnTo>
                  <a:pt x="12193200" y="3524503"/>
                </a:lnTo>
                <a:lnTo>
                  <a:pt x="12008606" y="3524503"/>
                </a:lnTo>
                <a:lnTo>
                  <a:pt x="12008606" y="4998966"/>
                </a:lnTo>
                <a:lnTo>
                  <a:pt x="12193200" y="4998966"/>
                </a:lnTo>
                <a:lnTo>
                  <a:pt x="12193200" y="5006166"/>
                </a:lnTo>
                <a:lnTo>
                  <a:pt x="12008606" y="5006166"/>
                </a:lnTo>
                <a:lnTo>
                  <a:pt x="12008606" y="5185743"/>
                </a:lnTo>
                <a:lnTo>
                  <a:pt x="12193200" y="5185743"/>
                </a:lnTo>
                <a:lnTo>
                  <a:pt x="12193200" y="5192943"/>
                </a:lnTo>
                <a:lnTo>
                  <a:pt x="12008606" y="5192943"/>
                </a:lnTo>
                <a:lnTo>
                  <a:pt x="12008606" y="6668993"/>
                </a:lnTo>
                <a:lnTo>
                  <a:pt x="12193200" y="6668993"/>
                </a:lnTo>
                <a:lnTo>
                  <a:pt x="12193200" y="6676193"/>
                </a:lnTo>
                <a:lnTo>
                  <a:pt x="12008606" y="6676193"/>
                </a:lnTo>
                <a:lnTo>
                  <a:pt x="12008606" y="6857999"/>
                </a:lnTo>
                <a:lnTo>
                  <a:pt x="12001406" y="6857999"/>
                </a:lnTo>
                <a:lnTo>
                  <a:pt x="12001406" y="6676193"/>
                </a:lnTo>
                <a:lnTo>
                  <a:pt x="9193444" y="6676193"/>
                </a:lnTo>
                <a:lnTo>
                  <a:pt x="9193444" y="6857999"/>
                </a:lnTo>
                <a:lnTo>
                  <a:pt x="9186244" y="6857999"/>
                </a:lnTo>
                <a:lnTo>
                  <a:pt x="9186244" y="6676193"/>
                </a:lnTo>
                <a:lnTo>
                  <a:pt x="9006666" y="6676193"/>
                </a:lnTo>
                <a:lnTo>
                  <a:pt x="9006666" y="6857999"/>
                </a:lnTo>
                <a:lnTo>
                  <a:pt x="8999466" y="6857999"/>
                </a:lnTo>
                <a:lnTo>
                  <a:pt x="8999466" y="6676193"/>
                </a:lnTo>
                <a:lnTo>
                  <a:pt x="6191504" y="6676193"/>
                </a:lnTo>
                <a:lnTo>
                  <a:pt x="6191504" y="6857999"/>
                </a:lnTo>
                <a:lnTo>
                  <a:pt x="6184304" y="6857999"/>
                </a:lnTo>
                <a:lnTo>
                  <a:pt x="6184304" y="6676193"/>
                </a:lnTo>
                <a:lnTo>
                  <a:pt x="6006316" y="6676193"/>
                </a:lnTo>
                <a:lnTo>
                  <a:pt x="6006316" y="6857999"/>
                </a:lnTo>
                <a:lnTo>
                  <a:pt x="5999116" y="6857999"/>
                </a:lnTo>
                <a:lnTo>
                  <a:pt x="5999116" y="6676193"/>
                </a:lnTo>
                <a:lnTo>
                  <a:pt x="3191152" y="6676193"/>
                </a:lnTo>
                <a:lnTo>
                  <a:pt x="3191152" y="6857999"/>
                </a:lnTo>
                <a:lnTo>
                  <a:pt x="3183952" y="6857999"/>
                </a:lnTo>
                <a:lnTo>
                  <a:pt x="3183952" y="6676193"/>
                </a:lnTo>
                <a:lnTo>
                  <a:pt x="3004803" y="6676193"/>
                </a:lnTo>
                <a:lnTo>
                  <a:pt x="3004803" y="6857999"/>
                </a:lnTo>
                <a:lnTo>
                  <a:pt x="2997602" y="6857999"/>
                </a:lnTo>
                <a:lnTo>
                  <a:pt x="2997602" y="6676193"/>
                </a:lnTo>
                <a:lnTo>
                  <a:pt x="190221" y="6676193"/>
                </a:lnTo>
                <a:lnTo>
                  <a:pt x="190221" y="6857999"/>
                </a:lnTo>
                <a:lnTo>
                  <a:pt x="183021" y="6857999"/>
                </a:lnTo>
                <a:lnTo>
                  <a:pt x="183021" y="6676193"/>
                </a:lnTo>
                <a:lnTo>
                  <a:pt x="0" y="6676193"/>
                </a:lnTo>
                <a:lnTo>
                  <a:pt x="0" y="6668993"/>
                </a:lnTo>
                <a:lnTo>
                  <a:pt x="183021" y="6668993"/>
                </a:lnTo>
                <a:lnTo>
                  <a:pt x="183021" y="5192943"/>
                </a:lnTo>
                <a:lnTo>
                  <a:pt x="0" y="5192943"/>
                </a:lnTo>
                <a:lnTo>
                  <a:pt x="0" y="5185743"/>
                </a:lnTo>
                <a:lnTo>
                  <a:pt x="183021" y="5185743"/>
                </a:lnTo>
                <a:lnTo>
                  <a:pt x="183021" y="5006166"/>
                </a:lnTo>
                <a:lnTo>
                  <a:pt x="1" y="5006166"/>
                </a:lnTo>
                <a:lnTo>
                  <a:pt x="1" y="4998966"/>
                </a:lnTo>
                <a:lnTo>
                  <a:pt x="183021" y="4998966"/>
                </a:lnTo>
                <a:lnTo>
                  <a:pt x="183021" y="3524503"/>
                </a:lnTo>
                <a:lnTo>
                  <a:pt x="1" y="3524503"/>
                </a:lnTo>
                <a:lnTo>
                  <a:pt x="1" y="3517303"/>
                </a:lnTo>
                <a:lnTo>
                  <a:pt x="183021" y="3517303"/>
                </a:lnTo>
                <a:lnTo>
                  <a:pt x="183021" y="3339315"/>
                </a:lnTo>
                <a:lnTo>
                  <a:pt x="1" y="3339315"/>
                </a:lnTo>
                <a:lnTo>
                  <a:pt x="1" y="3332115"/>
                </a:lnTo>
                <a:lnTo>
                  <a:pt x="183021" y="3332115"/>
                </a:lnTo>
                <a:lnTo>
                  <a:pt x="183021" y="1859240"/>
                </a:lnTo>
                <a:lnTo>
                  <a:pt x="1" y="1859240"/>
                </a:lnTo>
                <a:lnTo>
                  <a:pt x="1" y="1852040"/>
                </a:lnTo>
                <a:lnTo>
                  <a:pt x="183021" y="1852040"/>
                </a:lnTo>
                <a:lnTo>
                  <a:pt x="183021" y="1671302"/>
                </a:lnTo>
                <a:lnTo>
                  <a:pt x="1" y="1671302"/>
                </a:lnTo>
                <a:lnTo>
                  <a:pt x="1" y="1664102"/>
                </a:lnTo>
                <a:lnTo>
                  <a:pt x="183021" y="1664102"/>
                </a:lnTo>
                <a:lnTo>
                  <a:pt x="183021" y="190219"/>
                </a:lnTo>
                <a:lnTo>
                  <a:pt x="1" y="190219"/>
                </a:lnTo>
                <a:lnTo>
                  <a:pt x="1" y="183019"/>
                </a:lnTo>
                <a:lnTo>
                  <a:pt x="183021" y="183019"/>
                </a:lnTo>
                <a:close/>
              </a:path>
            </a:pathLst>
          </a:custGeom>
          <a:solidFill>
            <a:srgbClr val="2A4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9" name="Logo">
            <a:extLst>
              <a:ext uri="{FF2B5EF4-FFF2-40B4-BE49-F238E27FC236}">
                <a16:creationId xmlns:a16="http://schemas.microsoft.com/office/drawing/2014/main" id="{F065CCFB-AEB8-FC9C-7290-5BFE3F24F2EE}"/>
              </a:ext>
            </a:extLst>
          </p:cNvPr>
          <p:cNvSpPr/>
          <p:nvPr userDrawn="1"/>
        </p:nvSpPr>
        <p:spPr bwMode="white">
          <a:xfrm>
            <a:off x="3402151" y="1859681"/>
            <a:ext cx="5600562" cy="852381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4" name="Web">
            <a:extLst>
              <a:ext uri="{FF2B5EF4-FFF2-40B4-BE49-F238E27FC236}">
                <a16:creationId xmlns:a16="http://schemas.microsoft.com/office/drawing/2014/main" id="{559B566B-FF51-B6E9-46D9-4F51291708A7}"/>
              </a:ext>
            </a:extLst>
          </p:cNvPr>
          <p:cNvSpPr txBox="1"/>
          <p:nvPr userDrawn="1"/>
        </p:nvSpPr>
        <p:spPr bwMode="white">
          <a:xfrm>
            <a:off x="3375025" y="4871040"/>
            <a:ext cx="2627313" cy="1692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1100" dirty="0">
                <a:solidFill>
                  <a:schemeClr val="tx1"/>
                </a:solidFill>
              </a:rPr>
              <a:t>Netcompany.com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7BC7154-1016-99A8-C0CF-7C4527AB66F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3375025" y="3335338"/>
            <a:ext cx="2625725" cy="1174127"/>
          </a:xfrm>
        </p:spPr>
        <p:txBody>
          <a:bodyPr lIns="72000" tIns="144000" bIns="0"/>
          <a:lstStyle>
            <a:lvl1pPr marL="0" indent="0">
              <a:lnSpc>
                <a:spcPct val="118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1pPr>
            <a:lvl2pPr marL="0" indent="0">
              <a:lnSpc>
                <a:spcPct val="118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2pPr>
            <a:lvl3pPr marL="0" indent="0">
              <a:lnSpc>
                <a:spcPct val="118000"/>
              </a:lnSpc>
              <a:spcAft>
                <a:spcPts val="0"/>
              </a:spcAft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3pPr>
            <a:lvl4pPr marL="0" indent="0">
              <a:lnSpc>
                <a:spcPct val="118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4pPr>
            <a:lvl5pPr marL="0" indent="0">
              <a:lnSpc>
                <a:spcPct val="118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5pPr>
            <a:lvl6pPr marL="0" indent="0">
              <a:lnSpc>
                <a:spcPct val="118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6pPr>
            <a:lvl7pPr marL="0" indent="0">
              <a:lnSpc>
                <a:spcPct val="118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7pPr>
            <a:lvl8pPr marL="0" indent="0">
              <a:lnSpc>
                <a:spcPct val="118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8pPr>
            <a:lvl9pPr marL="0" indent="0">
              <a:lnSpc>
                <a:spcPct val="118000"/>
              </a:lnSpc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/>
              <a:t>Click to insert contact info</a:t>
            </a:r>
            <a:br>
              <a:rPr lang="en-GB"/>
            </a:br>
            <a:r>
              <a:rPr lang="en-GB"/>
              <a:t>Name</a:t>
            </a:r>
            <a:br>
              <a:rPr lang="en-GB"/>
            </a:br>
            <a:r>
              <a:rPr lang="en-GB"/>
              <a:t>Title</a:t>
            </a:r>
            <a:br>
              <a:rPr lang="en-GB"/>
            </a:br>
            <a:r>
              <a:rPr lang="en-GB"/>
              <a:t>Email</a:t>
            </a:r>
            <a:br>
              <a:rPr lang="en-GB"/>
            </a:br>
            <a:r>
              <a:rPr lang="en-GB"/>
              <a:t>Phone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A93690-B712-79F0-15AE-DD3CAD0A960E}"/>
              </a:ext>
            </a:extLst>
          </p:cNvPr>
          <p:cNvSpPr/>
          <p:nvPr userDrawn="1"/>
        </p:nvSpPr>
        <p:spPr>
          <a:xfrm>
            <a:off x="2999775" y="1670051"/>
            <a:ext cx="187925" cy="3517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</p:spTree>
    <p:extLst>
      <p:ext uri="{BB962C8B-B14F-4D97-AF65-F5344CB8AC3E}">
        <p14:creationId xmlns:p14="http://schemas.microsoft.com/office/powerpoint/2010/main" val="2316890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050">
          <p15:clr>
            <a:srgbClr val="A4A3A4"/>
          </p15:clr>
        </p15:guide>
        <p15:guide id="2" orient="horz" pos="1168">
          <p15:clr>
            <a:srgbClr val="A4A3A4"/>
          </p15:clr>
        </p15:guide>
        <p15:guide id="3" orient="horz" pos="2101">
          <p15:clr>
            <a:srgbClr val="A4A3A4"/>
          </p15:clr>
        </p15:guide>
        <p15:guide id="4" orient="horz" pos="2218">
          <p15:clr>
            <a:srgbClr val="A4A3A4"/>
          </p15:clr>
        </p15:guide>
        <p15:guide id="5" orient="horz" pos="3151">
          <p15:clr>
            <a:srgbClr val="A4A3A4"/>
          </p15:clr>
        </p15:guide>
        <p15:guide id="6" orient="horz" pos="3269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404D7-B1AA-52E0-8934-EBAF5B9FB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B45E5-6F33-9628-F349-7D2E605DA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62B591-7053-310D-7DD4-526843765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8DB6B-63D9-954B-A422-1F0B996B4D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68929B-CA92-5EAC-E8BC-8B930C74C4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26BF2A-4B1F-E126-4C3C-E7732E557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9409-FBBB-7D47-8004-C29E43AEA7CB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E5FE3E-FC5A-456F-E8D0-6D4CA1FCF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B3D649-0A8D-D81C-405C-49520557A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762B8-16C2-F944-BBE2-85D85B8FD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07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F5795-E9B2-1DD2-17FF-BC580A80E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FBE676-D073-B009-5D91-D0F419A12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9409-FBBB-7D47-8004-C29E43AEA7CB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AEC9B2-E359-81DA-33CF-439E72E04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47836B-8B9E-6105-7723-B951788C0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762B8-16C2-F944-BBE2-85D85B8FD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70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1A302E-7A8D-615A-EA2E-FF364BC25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9409-FBBB-7D47-8004-C29E43AEA7CB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6D6379-EFF3-6B65-A026-584865778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FF5BAA-5CB9-F2F5-F2F9-C2E05B972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762B8-16C2-F944-BBE2-85D85B8FD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703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5D0FA-34CD-4D8C-857F-6526C2EEE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24FBB-91D6-37AD-0FBD-80D550FBB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827C4C-1CAC-5A01-7262-F9E8627F90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8D72F0-A635-3BBF-97E7-AB46271C8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9409-FBBB-7D47-8004-C29E43AEA7CB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D0ED84-DB6A-7D5F-6AEA-9D54074CF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E62A86-C823-8C3F-65FD-60AE6FB2F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762B8-16C2-F944-BBE2-85D85B8FD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205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BAF3F-30A7-C55A-1BC2-868FE79A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6762AC-79E4-D9A4-CB3B-BE434AD0D6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7730FF-BBEC-F1F3-A4DA-F473A368EB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93B671-A3A3-7D36-30B3-2E81C7F5A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9409-FBBB-7D47-8004-C29E43AEA7CB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F0A33-EC59-90DB-9735-C0FABAC1E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714639-3910-B81A-F9A9-7C37008FA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762B8-16C2-F944-BBE2-85D85B8FD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647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9DD330-3595-E184-9BFF-FB6D7488E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EBB3DA-E3B9-5F43-ED98-29B0E53A3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430141-4B19-C161-6B41-328B37CBA7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99409-FBBB-7D47-8004-C29E43AEA7CB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7EC92-8080-22AC-595A-411AE6472B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C48F4-0545-86DF-8947-4BAF040A89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762B8-16C2-F944-BBE2-85D85B8FD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090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id">
            <a:extLst>
              <a:ext uri="{FF2B5EF4-FFF2-40B4-BE49-F238E27FC236}">
                <a16:creationId xmlns:a16="http://schemas.microsoft.com/office/drawing/2014/main" id="{785B307A-AB45-058D-4FCF-F6CA8E8CC324}"/>
              </a:ext>
            </a:extLst>
          </p:cNvPr>
          <p:cNvSpPr/>
          <p:nvPr userDrawn="1"/>
        </p:nvSpPr>
        <p:spPr>
          <a:xfrm>
            <a:off x="-598" y="0"/>
            <a:ext cx="12193199" cy="6858000"/>
          </a:xfrm>
          <a:custGeom>
            <a:avLst/>
            <a:gdLst>
              <a:gd name="connsiteX0" fmla="*/ 190218 w 12193199"/>
              <a:gd name="connsiteY0" fmla="*/ 190219 h 6858000"/>
              <a:gd name="connsiteX1" fmla="*/ 190218 w 12193199"/>
              <a:gd name="connsiteY1" fmla="*/ 6667781 h 6858000"/>
              <a:gd name="connsiteX2" fmla="*/ 12001837 w 12193199"/>
              <a:gd name="connsiteY2" fmla="*/ 6667781 h 6858000"/>
              <a:gd name="connsiteX3" fmla="*/ 12001837 w 12193199"/>
              <a:gd name="connsiteY3" fmla="*/ 190219 h 6858000"/>
              <a:gd name="connsiteX4" fmla="*/ 12001837 w 12193199"/>
              <a:gd name="connsiteY4" fmla="*/ 0 h 6858000"/>
              <a:gd name="connsiteX5" fmla="*/ 12009037 w 12193199"/>
              <a:gd name="connsiteY5" fmla="*/ 0 h 6858000"/>
              <a:gd name="connsiteX6" fmla="*/ 12009037 w 12193199"/>
              <a:gd name="connsiteY6" fmla="*/ 183019 h 6858000"/>
              <a:gd name="connsiteX7" fmla="*/ 12193199 w 12193199"/>
              <a:gd name="connsiteY7" fmla="*/ 183019 h 6858000"/>
              <a:gd name="connsiteX8" fmla="*/ 12193199 w 12193199"/>
              <a:gd name="connsiteY8" fmla="*/ 190219 h 6858000"/>
              <a:gd name="connsiteX9" fmla="*/ 12009037 w 12193199"/>
              <a:gd name="connsiteY9" fmla="*/ 190219 h 6858000"/>
              <a:gd name="connsiteX10" fmla="*/ 12009037 w 12193199"/>
              <a:gd name="connsiteY10" fmla="*/ 6667781 h 6858000"/>
              <a:gd name="connsiteX11" fmla="*/ 12193199 w 12193199"/>
              <a:gd name="connsiteY11" fmla="*/ 6667781 h 6858000"/>
              <a:gd name="connsiteX12" fmla="*/ 12193199 w 12193199"/>
              <a:gd name="connsiteY12" fmla="*/ 6674981 h 6858000"/>
              <a:gd name="connsiteX13" fmla="*/ 12009037 w 12193199"/>
              <a:gd name="connsiteY13" fmla="*/ 6674981 h 6858000"/>
              <a:gd name="connsiteX14" fmla="*/ 12009037 w 12193199"/>
              <a:gd name="connsiteY14" fmla="*/ 6858000 h 6858000"/>
              <a:gd name="connsiteX15" fmla="*/ 12001837 w 12193199"/>
              <a:gd name="connsiteY15" fmla="*/ 6858000 h 6858000"/>
              <a:gd name="connsiteX16" fmla="*/ 12001837 w 12193199"/>
              <a:gd name="connsiteY16" fmla="*/ 6674981 h 6858000"/>
              <a:gd name="connsiteX17" fmla="*/ 190218 w 12193199"/>
              <a:gd name="connsiteY17" fmla="*/ 6674981 h 6858000"/>
              <a:gd name="connsiteX18" fmla="*/ 190218 w 12193199"/>
              <a:gd name="connsiteY18" fmla="*/ 6858000 h 6858000"/>
              <a:gd name="connsiteX19" fmla="*/ 183018 w 12193199"/>
              <a:gd name="connsiteY19" fmla="*/ 6858000 h 6858000"/>
              <a:gd name="connsiteX20" fmla="*/ 183018 w 12193199"/>
              <a:gd name="connsiteY20" fmla="*/ 6674981 h 6858000"/>
              <a:gd name="connsiteX21" fmla="*/ 0 w 12193199"/>
              <a:gd name="connsiteY21" fmla="*/ 6674981 h 6858000"/>
              <a:gd name="connsiteX22" fmla="*/ 0 w 12193199"/>
              <a:gd name="connsiteY22" fmla="*/ 6667781 h 6858000"/>
              <a:gd name="connsiteX23" fmla="*/ 183018 w 12193199"/>
              <a:gd name="connsiteY23" fmla="*/ 6667781 h 6858000"/>
              <a:gd name="connsiteX24" fmla="*/ 183018 w 12193199"/>
              <a:gd name="connsiteY24" fmla="*/ 190219 h 6858000"/>
              <a:gd name="connsiteX25" fmla="*/ 0 w 12193199"/>
              <a:gd name="connsiteY25" fmla="*/ 190219 h 6858000"/>
              <a:gd name="connsiteX26" fmla="*/ 0 w 12193199"/>
              <a:gd name="connsiteY26" fmla="*/ 183019 h 6858000"/>
              <a:gd name="connsiteX27" fmla="*/ 183018 w 12193199"/>
              <a:gd name="connsiteY27" fmla="*/ 183019 h 6858000"/>
              <a:gd name="connsiteX28" fmla="*/ 183018 w 12193199"/>
              <a:gd name="connsiteY28" fmla="*/ 0 h 6858000"/>
              <a:gd name="connsiteX29" fmla="*/ 190218 w 12193199"/>
              <a:gd name="connsiteY29" fmla="*/ 0 h 6858000"/>
              <a:gd name="connsiteX30" fmla="*/ 190218 w 12193199"/>
              <a:gd name="connsiteY30" fmla="*/ 183019 h 6858000"/>
              <a:gd name="connsiteX31" fmla="*/ 12001837 w 12193199"/>
              <a:gd name="connsiteY31" fmla="*/ 1830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3199" h="6858000">
                <a:moveTo>
                  <a:pt x="190218" y="190219"/>
                </a:moveTo>
                <a:lnTo>
                  <a:pt x="190218" y="6667781"/>
                </a:lnTo>
                <a:lnTo>
                  <a:pt x="12001837" y="6667781"/>
                </a:lnTo>
                <a:lnTo>
                  <a:pt x="12001837" y="190219"/>
                </a:lnTo>
                <a:close/>
                <a:moveTo>
                  <a:pt x="12001837" y="0"/>
                </a:moveTo>
                <a:lnTo>
                  <a:pt x="12009037" y="0"/>
                </a:lnTo>
                <a:lnTo>
                  <a:pt x="12009037" y="183019"/>
                </a:lnTo>
                <a:lnTo>
                  <a:pt x="12193199" y="183019"/>
                </a:lnTo>
                <a:lnTo>
                  <a:pt x="12193199" y="190219"/>
                </a:lnTo>
                <a:lnTo>
                  <a:pt x="12009037" y="190219"/>
                </a:lnTo>
                <a:lnTo>
                  <a:pt x="12009037" y="6667781"/>
                </a:lnTo>
                <a:lnTo>
                  <a:pt x="12193199" y="6667781"/>
                </a:lnTo>
                <a:lnTo>
                  <a:pt x="12193199" y="6674981"/>
                </a:lnTo>
                <a:lnTo>
                  <a:pt x="12009037" y="6674981"/>
                </a:lnTo>
                <a:lnTo>
                  <a:pt x="12009037" y="6858000"/>
                </a:lnTo>
                <a:lnTo>
                  <a:pt x="12001837" y="6858000"/>
                </a:lnTo>
                <a:lnTo>
                  <a:pt x="12001837" y="6674981"/>
                </a:lnTo>
                <a:lnTo>
                  <a:pt x="190218" y="6674981"/>
                </a:lnTo>
                <a:lnTo>
                  <a:pt x="190218" y="6858000"/>
                </a:lnTo>
                <a:lnTo>
                  <a:pt x="183018" y="6858000"/>
                </a:lnTo>
                <a:lnTo>
                  <a:pt x="183018" y="6674981"/>
                </a:lnTo>
                <a:lnTo>
                  <a:pt x="0" y="6674981"/>
                </a:lnTo>
                <a:lnTo>
                  <a:pt x="0" y="6667781"/>
                </a:lnTo>
                <a:lnTo>
                  <a:pt x="183018" y="6667781"/>
                </a:lnTo>
                <a:lnTo>
                  <a:pt x="183018" y="190219"/>
                </a:lnTo>
                <a:lnTo>
                  <a:pt x="0" y="190219"/>
                </a:lnTo>
                <a:lnTo>
                  <a:pt x="0" y="183019"/>
                </a:lnTo>
                <a:lnTo>
                  <a:pt x="183018" y="183019"/>
                </a:lnTo>
                <a:lnTo>
                  <a:pt x="183018" y="0"/>
                </a:lnTo>
                <a:lnTo>
                  <a:pt x="190218" y="0"/>
                </a:lnTo>
                <a:lnTo>
                  <a:pt x="190218" y="183019"/>
                </a:lnTo>
                <a:lnTo>
                  <a:pt x="12001837" y="183019"/>
                </a:lnTo>
                <a:close/>
              </a:path>
            </a:pathLst>
          </a:custGeom>
          <a:solidFill>
            <a:srgbClr val="E7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8" y="185737"/>
            <a:ext cx="11818937" cy="9477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738" y="1438275"/>
            <a:ext cx="11818937" cy="45624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Bullet level 1 Coral (Enter+TAB for next text level, SHIFT+TAB to go back in levels)</a:t>
            </a:r>
          </a:p>
          <a:p>
            <a:pPr lvl="1"/>
            <a:r>
              <a:rPr lang="en-GB" noProof="0"/>
              <a:t>Level 2</a:t>
            </a:r>
          </a:p>
          <a:p>
            <a:pPr lvl="2"/>
            <a:r>
              <a:rPr lang="en-GB" noProof="0"/>
              <a:t>Level 3</a:t>
            </a:r>
          </a:p>
          <a:p>
            <a:pPr lvl="3"/>
            <a:r>
              <a:rPr lang="en-GB" noProof="0"/>
              <a:t>Level 4, Body</a:t>
            </a:r>
          </a:p>
          <a:p>
            <a:pPr lvl="4"/>
            <a:r>
              <a:rPr lang="en-GB" noProof="0"/>
              <a:t>Level 5, Header</a:t>
            </a:r>
          </a:p>
          <a:p>
            <a:pPr lvl="5"/>
            <a:r>
              <a:rPr lang="en-GB" noProof="0"/>
              <a:t>Level 6, Body</a:t>
            </a:r>
          </a:p>
          <a:p>
            <a:pPr lvl="6"/>
            <a:r>
              <a:rPr lang="en-GB" noProof="0"/>
              <a:t>Level 7, Small Text</a:t>
            </a:r>
          </a:p>
          <a:p>
            <a:pPr lvl="7"/>
            <a:r>
              <a:rPr lang="en-GB" noProof="0"/>
              <a:t>Level 8, Headline</a:t>
            </a:r>
          </a:p>
          <a:p>
            <a:pPr lvl="8"/>
            <a:r>
              <a:rPr lang="en-GB" noProof="0"/>
              <a:t>Level 9, Headline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42516E-ED5A-4F68-B285-E8D0CC42F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4314" y="6474619"/>
            <a:ext cx="360360" cy="196056"/>
          </a:xfrm>
          <a:prstGeom prst="rect">
            <a:avLst/>
          </a:prstGeom>
        </p:spPr>
        <p:txBody>
          <a:bodyPr vert="horz" lIns="0" tIns="252000" rIns="0" bIns="0" rtlCol="0" anchor="b" anchorCtr="0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AAB2BF0-A651-AD5C-42CC-145B1AD52D70}"/>
              </a:ext>
            </a:extLst>
          </p:cNvPr>
          <p:cNvSpPr/>
          <p:nvPr userDrawn="1"/>
        </p:nvSpPr>
        <p:spPr>
          <a:xfrm>
            <a:off x="190800" y="6556701"/>
            <a:ext cx="936626" cy="142550"/>
          </a:xfrm>
          <a:custGeom>
            <a:avLst/>
            <a:gdLst>
              <a:gd name="connsiteX0" fmla="*/ 5882163 w 7505700"/>
              <a:gd name="connsiteY0" fmla="*/ 551211 h 1142333"/>
              <a:gd name="connsiteX1" fmla="*/ 5731859 w 7505700"/>
              <a:gd name="connsiteY1" fmla="*/ 611314 h 1142333"/>
              <a:gd name="connsiteX2" fmla="*/ 5541454 w 7505700"/>
              <a:gd name="connsiteY2" fmla="*/ 721518 h 1142333"/>
              <a:gd name="connsiteX3" fmla="*/ 5671756 w 7505700"/>
              <a:gd name="connsiteY3" fmla="*/ 821721 h 1142333"/>
              <a:gd name="connsiteX4" fmla="*/ 5882163 w 7505700"/>
              <a:gd name="connsiteY4" fmla="*/ 581215 h 1142333"/>
              <a:gd name="connsiteX5" fmla="*/ 1202531 w 7505700"/>
              <a:gd name="connsiteY5" fmla="*/ 280606 h 1142333"/>
              <a:gd name="connsiteX6" fmla="*/ 992124 w 7505700"/>
              <a:gd name="connsiteY6" fmla="*/ 491014 h 1142333"/>
              <a:gd name="connsiteX7" fmla="*/ 1402937 w 7505700"/>
              <a:gd name="connsiteY7" fmla="*/ 491014 h 1142333"/>
              <a:gd name="connsiteX8" fmla="*/ 1202531 w 7505700"/>
              <a:gd name="connsiteY8" fmla="*/ 280606 h 1142333"/>
              <a:gd name="connsiteX9" fmla="*/ 3106579 w 7505700"/>
              <a:gd name="connsiteY9" fmla="*/ 280511 h 1142333"/>
              <a:gd name="connsiteX10" fmla="*/ 2886075 w 7505700"/>
              <a:gd name="connsiteY10" fmla="*/ 551116 h 1142333"/>
              <a:gd name="connsiteX11" fmla="*/ 3106579 w 7505700"/>
              <a:gd name="connsiteY11" fmla="*/ 821721 h 1142333"/>
              <a:gd name="connsiteX12" fmla="*/ 3316986 w 7505700"/>
              <a:gd name="connsiteY12" fmla="*/ 551116 h 1142333"/>
              <a:gd name="connsiteX13" fmla="*/ 3106579 w 7505700"/>
              <a:gd name="connsiteY13" fmla="*/ 280511 h 1142333"/>
              <a:gd name="connsiteX14" fmla="*/ 5020532 w 7505700"/>
              <a:gd name="connsiteY14" fmla="*/ 270509 h 1142333"/>
              <a:gd name="connsiteX15" fmla="*/ 4800028 w 7505700"/>
              <a:gd name="connsiteY15" fmla="*/ 551116 h 1142333"/>
              <a:gd name="connsiteX16" fmla="*/ 5020532 w 7505700"/>
              <a:gd name="connsiteY16" fmla="*/ 821721 h 1142333"/>
              <a:gd name="connsiteX17" fmla="*/ 5220938 w 7505700"/>
              <a:gd name="connsiteY17" fmla="*/ 541115 h 1142333"/>
              <a:gd name="connsiteX18" fmla="*/ 5020532 w 7505700"/>
              <a:gd name="connsiteY18" fmla="*/ 270509 h 1142333"/>
              <a:gd name="connsiteX19" fmla="*/ 6824376 w 7505700"/>
              <a:gd name="connsiteY19" fmla="*/ 190404 h 1142333"/>
              <a:gd name="connsiteX20" fmla="*/ 6964680 w 7505700"/>
              <a:gd name="connsiteY20" fmla="*/ 190404 h 1142333"/>
              <a:gd name="connsiteX21" fmla="*/ 7135082 w 7505700"/>
              <a:gd name="connsiteY21" fmla="*/ 661415 h 1142333"/>
              <a:gd name="connsiteX22" fmla="*/ 7165181 w 7505700"/>
              <a:gd name="connsiteY22" fmla="*/ 791717 h 1142333"/>
              <a:gd name="connsiteX23" fmla="*/ 7175182 w 7505700"/>
              <a:gd name="connsiteY23" fmla="*/ 791717 h 1142333"/>
              <a:gd name="connsiteX24" fmla="*/ 7205281 w 7505700"/>
              <a:gd name="connsiteY24" fmla="*/ 661415 h 1142333"/>
              <a:gd name="connsiteX25" fmla="*/ 7375683 w 7505700"/>
              <a:gd name="connsiteY25" fmla="*/ 190404 h 1142333"/>
              <a:gd name="connsiteX26" fmla="*/ 7505700 w 7505700"/>
              <a:gd name="connsiteY26" fmla="*/ 190404 h 1142333"/>
              <a:gd name="connsiteX27" fmla="*/ 7245191 w 7505700"/>
              <a:gd name="connsiteY27" fmla="*/ 881824 h 1142333"/>
              <a:gd name="connsiteX28" fmla="*/ 6954583 w 7505700"/>
              <a:gd name="connsiteY28" fmla="*/ 1142333 h 1142333"/>
              <a:gd name="connsiteX29" fmla="*/ 6864381 w 7505700"/>
              <a:gd name="connsiteY29" fmla="*/ 1122330 h 1142333"/>
              <a:gd name="connsiteX30" fmla="*/ 6864381 w 7505700"/>
              <a:gd name="connsiteY30" fmla="*/ 1022127 h 1142333"/>
              <a:gd name="connsiteX31" fmla="*/ 6944582 w 7505700"/>
              <a:gd name="connsiteY31" fmla="*/ 1042130 h 1142333"/>
              <a:gd name="connsiteX32" fmla="*/ 7114984 w 7505700"/>
              <a:gd name="connsiteY32" fmla="*/ 921924 h 1142333"/>
              <a:gd name="connsiteX33" fmla="*/ 6533769 w 7505700"/>
              <a:gd name="connsiteY33" fmla="*/ 180403 h 1142333"/>
              <a:gd name="connsiteX34" fmla="*/ 6774275 w 7505700"/>
              <a:gd name="connsiteY34" fmla="*/ 420909 h 1142333"/>
              <a:gd name="connsiteX35" fmla="*/ 6774180 w 7505700"/>
              <a:gd name="connsiteY35" fmla="*/ 420909 h 1142333"/>
              <a:gd name="connsiteX36" fmla="*/ 6774180 w 7505700"/>
              <a:gd name="connsiteY36" fmla="*/ 901922 h 1142333"/>
              <a:gd name="connsiteX37" fmla="*/ 6653974 w 7505700"/>
              <a:gd name="connsiteY37" fmla="*/ 901922 h 1142333"/>
              <a:gd name="connsiteX38" fmla="*/ 6653974 w 7505700"/>
              <a:gd name="connsiteY38" fmla="*/ 451008 h 1142333"/>
              <a:gd name="connsiteX39" fmla="*/ 6503669 w 7505700"/>
              <a:gd name="connsiteY39" fmla="*/ 280606 h 1142333"/>
              <a:gd name="connsiteX40" fmla="*/ 6303263 w 7505700"/>
              <a:gd name="connsiteY40" fmla="*/ 541115 h 1142333"/>
              <a:gd name="connsiteX41" fmla="*/ 6303263 w 7505700"/>
              <a:gd name="connsiteY41" fmla="*/ 901827 h 1142333"/>
              <a:gd name="connsiteX42" fmla="*/ 6183058 w 7505700"/>
              <a:gd name="connsiteY42" fmla="*/ 901827 h 1142333"/>
              <a:gd name="connsiteX43" fmla="*/ 6183058 w 7505700"/>
              <a:gd name="connsiteY43" fmla="*/ 190404 h 1142333"/>
              <a:gd name="connsiteX44" fmla="*/ 6303263 w 7505700"/>
              <a:gd name="connsiteY44" fmla="*/ 190404 h 1142333"/>
              <a:gd name="connsiteX45" fmla="*/ 6303263 w 7505700"/>
              <a:gd name="connsiteY45" fmla="*/ 360807 h 1142333"/>
              <a:gd name="connsiteX46" fmla="*/ 6533769 w 7505700"/>
              <a:gd name="connsiteY46" fmla="*/ 180403 h 1142333"/>
              <a:gd name="connsiteX47" fmla="*/ 5731859 w 7505700"/>
              <a:gd name="connsiteY47" fmla="*/ 180403 h 1142333"/>
              <a:gd name="connsiteX48" fmla="*/ 6012465 w 7505700"/>
              <a:gd name="connsiteY48" fmla="*/ 420909 h 1142333"/>
              <a:gd name="connsiteX49" fmla="*/ 6012465 w 7505700"/>
              <a:gd name="connsiteY49" fmla="*/ 741616 h 1142333"/>
              <a:gd name="connsiteX50" fmla="*/ 6062566 w 7505700"/>
              <a:gd name="connsiteY50" fmla="*/ 821817 h 1142333"/>
              <a:gd name="connsiteX51" fmla="*/ 6122669 w 7505700"/>
              <a:gd name="connsiteY51" fmla="*/ 811815 h 1142333"/>
              <a:gd name="connsiteX52" fmla="*/ 6122765 w 7505700"/>
              <a:gd name="connsiteY52" fmla="*/ 811720 h 1142333"/>
              <a:gd name="connsiteX53" fmla="*/ 6122765 w 7505700"/>
              <a:gd name="connsiteY53" fmla="*/ 901922 h 1142333"/>
              <a:gd name="connsiteX54" fmla="*/ 6032563 w 7505700"/>
              <a:gd name="connsiteY54" fmla="*/ 911923 h 1142333"/>
              <a:gd name="connsiteX55" fmla="*/ 5892259 w 7505700"/>
              <a:gd name="connsiteY55" fmla="*/ 771620 h 1142333"/>
              <a:gd name="connsiteX56" fmla="*/ 5892259 w 7505700"/>
              <a:gd name="connsiteY56" fmla="*/ 741521 h 1142333"/>
              <a:gd name="connsiteX57" fmla="*/ 5882258 w 7505700"/>
              <a:gd name="connsiteY57" fmla="*/ 741521 h 1142333"/>
              <a:gd name="connsiteX58" fmla="*/ 5641752 w 7505700"/>
              <a:gd name="connsiteY58" fmla="*/ 921924 h 1142333"/>
              <a:gd name="connsiteX59" fmla="*/ 5421248 w 7505700"/>
              <a:gd name="connsiteY59" fmla="*/ 731520 h 1142333"/>
              <a:gd name="connsiteX60" fmla="*/ 5711856 w 7505700"/>
              <a:gd name="connsiteY60" fmla="*/ 521112 h 1142333"/>
              <a:gd name="connsiteX61" fmla="*/ 5882258 w 7505700"/>
              <a:gd name="connsiteY61" fmla="*/ 390810 h 1142333"/>
              <a:gd name="connsiteX62" fmla="*/ 5731954 w 7505700"/>
              <a:gd name="connsiteY62" fmla="*/ 270605 h 1142333"/>
              <a:gd name="connsiteX63" fmla="*/ 5561552 w 7505700"/>
              <a:gd name="connsiteY63" fmla="*/ 430911 h 1142333"/>
              <a:gd name="connsiteX64" fmla="*/ 5431250 w 7505700"/>
              <a:gd name="connsiteY64" fmla="*/ 430911 h 1142333"/>
              <a:gd name="connsiteX65" fmla="*/ 5731859 w 7505700"/>
              <a:gd name="connsiteY65" fmla="*/ 180403 h 1142333"/>
              <a:gd name="connsiteX66" fmla="*/ 5050631 w 7505700"/>
              <a:gd name="connsiteY66" fmla="*/ 180403 h 1142333"/>
              <a:gd name="connsiteX67" fmla="*/ 5351240 w 7505700"/>
              <a:gd name="connsiteY67" fmla="*/ 541115 h 1142333"/>
              <a:gd name="connsiteX68" fmla="*/ 5050631 w 7505700"/>
              <a:gd name="connsiteY68" fmla="*/ 921924 h 1142333"/>
              <a:gd name="connsiteX69" fmla="*/ 4810125 w 7505700"/>
              <a:gd name="connsiteY69" fmla="*/ 741521 h 1142333"/>
              <a:gd name="connsiteX70" fmla="*/ 4800124 w 7505700"/>
              <a:gd name="connsiteY70" fmla="*/ 741521 h 1142333"/>
              <a:gd name="connsiteX71" fmla="*/ 4800124 w 7505700"/>
              <a:gd name="connsiteY71" fmla="*/ 1142333 h 1142333"/>
              <a:gd name="connsiteX72" fmla="*/ 4679918 w 7505700"/>
              <a:gd name="connsiteY72" fmla="*/ 1142333 h 1142333"/>
              <a:gd name="connsiteX73" fmla="*/ 4679918 w 7505700"/>
              <a:gd name="connsiteY73" fmla="*/ 190404 h 1142333"/>
              <a:gd name="connsiteX74" fmla="*/ 4800124 w 7505700"/>
              <a:gd name="connsiteY74" fmla="*/ 190404 h 1142333"/>
              <a:gd name="connsiteX75" fmla="*/ 4800124 w 7505700"/>
              <a:gd name="connsiteY75" fmla="*/ 360807 h 1142333"/>
              <a:gd name="connsiteX76" fmla="*/ 4810125 w 7505700"/>
              <a:gd name="connsiteY76" fmla="*/ 360807 h 1142333"/>
              <a:gd name="connsiteX77" fmla="*/ 5050631 w 7505700"/>
              <a:gd name="connsiteY77" fmla="*/ 180403 h 1142333"/>
              <a:gd name="connsiteX78" fmla="*/ 3888010 w 7505700"/>
              <a:gd name="connsiteY78" fmla="*/ 180403 h 1142333"/>
              <a:gd name="connsiteX79" fmla="*/ 4108513 w 7505700"/>
              <a:gd name="connsiteY79" fmla="*/ 360807 h 1142333"/>
              <a:gd name="connsiteX80" fmla="*/ 4329017 w 7505700"/>
              <a:gd name="connsiteY80" fmla="*/ 180403 h 1142333"/>
              <a:gd name="connsiteX81" fmla="*/ 4569523 w 7505700"/>
              <a:gd name="connsiteY81" fmla="*/ 420909 h 1142333"/>
              <a:gd name="connsiteX82" fmla="*/ 4569523 w 7505700"/>
              <a:gd name="connsiteY82" fmla="*/ 901922 h 1142333"/>
              <a:gd name="connsiteX83" fmla="*/ 4439221 w 7505700"/>
              <a:gd name="connsiteY83" fmla="*/ 901922 h 1142333"/>
              <a:gd name="connsiteX84" fmla="*/ 4439221 w 7505700"/>
              <a:gd name="connsiteY84" fmla="*/ 430911 h 1142333"/>
              <a:gd name="connsiteX85" fmla="*/ 4298918 w 7505700"/>
              <a:gd name="connsiteY85" fmla="*/ 280606 h 1142333"/>
              <a:gd name="connsiteX86" fmla="*/ 4118515 w 7505700"/>
              <a:gd name="connsiteY86" fmla="*/ 541115 h 1142333"/>
              <a:gd name="connsiteX87" fmla="*/ 4118515 w 7505700"/>
              <a:gd name="connsiteY87" fmla="*/ 901827 h 1142333"/>
              <a:gd name="connsiteX88" fmla="*/ 3988212 w 7505700"/>
              <a:gd name="connsiteY88" fmla="*/ 901827 h 1142333"/>
              <a:gd name="connsiteX89" fmla="*/ 3988212 w 7505700"/>
              <a:gd name="connsiteY89" fmla="*/ 430815 h 1142333"/>
              <a:gd name="connsiteX90" fmla="*/ 3847909 w 7505700"/>
              <a:gd name="connsiteY90" fmla="*/ 280511 h 1142333"/>
              <a:gd name="connsiteX91" fmla="*/ 3657504 w 7505700"/>
              <a:gd name="connsiteY91" fmla="*/ 541020 h 1142333"/>
              <a:gd name="connsiteX92" fmla="*/ 3657504 w 7505700"/>
              <a:gd name="connsiteY92" fmla="*/ 901731 h 1142333"/>
              <a:gd name="connsiteX93" fmla="*/ 3537299 w 7505700"/>
              <a:gd name="connsiteY93" fmla="*/ 901731 h 1142333"/>
              <a:gd name="connsiteX94" fmla="*/ 3537299 w 7505700"/>
              <a:gd name="connsiteY94" fmla="*/ 190404 h 1142333"/>
              <a:gd name="connsiteX95" fmla="*/ 3657504 w 7505700"/>
              <a:gd name="connsiteY95" fmla="*/ 190404 h 1142333"/>
              <a:gd name="connsiteX96" fmla="*/ 3657504 w 7505700"/>
              <a:gd name="connsiteY96" fmla="*/ 360807 h 1142333"/>
              <a:gd name="connsiteX97" fmla="*/ 3888010 w 7505700"/>
              <a:gd name="connsiteY97" fmla="*/ 180403 h 1142333"/>
              <a:gd name="connsiteX98" fmla="*/ 3106484 w 7505700"/>
              <a:gd name="connsiteY98" fmla="*/ 180308 h 1142333"/>
              <a:gd name="connsiteX99" fmla="*/ 3447193 w 7505700"/>
              <a:gd name="connsiteY99" fmla="*/ 551116 h 1142333"/>
              <a:gd name="connsiteX100" fmla="*/ 3106484 w 7505700"/>
              <a:gd name="connsiteY100" fmla="*/ 921925 h 1142333"/>
              <a:gd name="connsiteX101" fmla="*/ 2755773 w 7505700"/>
              <a:gd name="connsiteY101" fmla="*/ 551116 h 1142333"/>
              <a:gd name="connsiteX102" fmla="*/ 3106484 w 7505700"/>
              <a:gd name="connsiteY102" fmla="*/ 180308 h 1142333"/>
              <a:gd name="connsiteX103" fmla="*/ 2354865 w 7505700"/>
              <a:gd name="connsiteY103" fmla="*/ 180308 h 1142333"/>
              <a:gd name="connsiteX104" fmla="*/ 2675572 w 7505700"/>
              <a:gd name="connsiteY104" fmla="*/ 460915 h 1142333"/>
              <a:gd name="connsiteX105" fmla="*/ 2545270 w 7505700"/>
              <a:gd name="connsiteY105" fmla="*/ 460915 h 1142333"/>
              <a:gd name="connsiteX106" fmla="*/ 2354865 w 7505700"/>
              <a:gd name="connsiteY106" fmla="*/ 280511 h 1142333"/>
              <a:gd name="connsiteX107" fmla="*/ 2134361 w 7505700"/>
              <a:gd name="connsiteY107" fmla="*/ 551116 h 1142333"/>
              <a:gd name="connsiteX108" fmla="*/ 2354865 w 7505700"/>
              <a:gd name="connsiteY108" fmla="*/ 821721 h 1142333"/>
              <a:gd name="connsiteX109" fmla="*/ 2555271 w 7505700"/>
              <a:gd name="connsiteY109" fmla="*/ 631317 h 1142333"/>
              <a:gd name="connsiteX110" fmla="*/ 2675476 w 7505700"/>
              <a:gd name="connsiteY110" fmla="*/ 631317 h 1142333"/>
              <a:gd name="connsiteX111" fmla="*/ 2354770 w 7505700"/>
              <a:gd name="connsiteY111" fmla="*/ 921925 h 1142333"/>
              <a:gd name="connsiteX112" fmla="*/ 2004059 w 7505700"/>
              <a:gd name="connsiteY112" fmla="*/ 551116 h 1142333"/>
              <a:gd name="connsiteX113" fmla="*/ 2004154 w 7505700"/>
              <a:gd name="connsiteY113" fmla="*/ 551116 h 1142333"/>
              <a:gd name="connsiteX114" fmla="*/ 2354865 w 7505700"/>
              <a:gd name="connsiteY114" fmla="*/ 180308 h 1142333"/>
              <a:gd name="connsiteX115" fmla="*/ 1202721 w 7505700"/>
              <a:gd name="connsiteY115" fmla="*/ 180308 h 1142333"/>
              <a:gd name="connsiteX116" fmla="*/ 1533429 w 7505700"/>
              <a:gd name="connsiteY116" fmla="*/ 561118 h 1142333"/>
              <a:gd name="connsiteX117" fmla="*/ 1533429 w 7505700"/>
              <a:gd name="connsiteY117" fmla="*/ 581120 h 1142333"/>
              <a:gd name="connsiteX118" fmla="*/ 1533239 w 7505700"/>
              <a:gd name="connsiteY118" fmla="*/ 581215 h 1142333"/>
              <a:gd name="connsiteX119" fmla="*/ 992124 w 7505700"/>
              <a:gd name="connsiteY119" fmla="*/ 581215 h 1142333"/>
              <a:gd name="connsiteX120" fmla="*/ 1212627 w 7505700"/>
              <a:gd name="connsiteY120" fmla="*/ 821721 h 1142333"/>
              <a:gd name="connsiteX121" fmla="*/ 1393031 w 7505700"/>
              <a:gd name="connsiteY121" fmla="*/ 691419 h 1142333"/>
              <a:gd name="connsiteX122" fmla="*/ 1523333 w 7505700"/>
              <a:gd name="connsiteY122" fmla="*/ 691419 h 1142333"/>
              <a:gd name="connsiteX123" fmla="*/ 1212723 w 7505700"/>
              <a:gd name="connsiteY123" fmla="*/ 921925 h 1142333"/>
              <a:gd name="connsiteX124" fmla="*/ 862012 w 7505700"/>
              <a:gd name="connsiteY124" fmla="*/ 551116 h 1142333"/>
              <a:gd name="connsiteX125" fmla="*/ 1202721 w 7505700"/>
              <a:gd name="connsiteY125" fmla="*/ 180308 h 1142333"/>
              <a:gd name="connsiteX126" fmla="*/ 1673447 w 7505700"/>
              <a:gd name="connsiteY126" fmla="*/ 0 h 1142333"/>
              <a:gd name="connsiteX127" fmla="*/ 1803749 w 7505700"/>
              <a:gd name="connsiteY127" fmla="*/ 0 h 1142333"/>
              <a:gd name="connsiteX128" fmla="*/ 1803749 w 7505700"/>
              <a:gd name="connsiteY128" fmla="*/ 190405 h 1142333"/>
              <a:gd name="connsiteX129" fmla="*/ 1954053 w 7505700"/>
              <a:gd name="connsiteY129" fmla="*/ 190405 h 1142333"/>
              <a:gd name="connsiteX130" fmla="*/ 1954053 w 7505700"/>
              <a:gd name="connsiteY130" fmla="*/ 290608 h 1142333"/>
              <a:gd name="connsiteX131" fmla="*/ 1803749 w 7505700"/>
              <a:gd name="connsiteY131" fmla="*/ 290608 h 1142333"/>
              <a:gd name="connsiteX132" fmla="*/ 1803749 w 7505700"/>
              <a:gd name="connsiteY132" fmla="*/ 711518 h 1142333"/>
              <a:gd name="connsiteX133" fmla="*/ 1883949 w 7505700"/>
              <a:gd name="connsiteY133" fmla="*/ 821722 h 1142333"/>
              <a:gd name="connsiteX134" fmla="*/ 1954053 w 7505700"/>
              <a:gd name="connsiteY134" fmla="*/ 801719 h 1142333"/>
              <a:gd name="connsiteX135" fmla="*/ 1954053 w 7505700"/>
              <a:gd name="connsiteY135" fmla="*/ 901922 h 1142333"/>
              <a:gd name="connsiteX136" fmla="*/ 1873853 w 7505700"/>
              <a:gd name="connsiteY136" fmla="*/ 921925 h 1142333"/>
              <a:gd name="connsiteX137" fmla="*/ 1673447 w 7505700"/>
              <a:gd name="connsiteY137" fmla="*/ 721519 h 1142333"/>
              <a:gd name="connsiteX138" fmla="*/ 1673447 w 7505700"/>
              <a:gd name="connsiteY138" fmla="*/ 290608 h 1142333"/>
              <a:gd name="connsiteX139" fmla="*/ 1573244 w 7505700"/>
              <a:gd name="connsiteY139" fmla="*/ 290608 h 1142333"/>
              <a:gd name="connsiteX140" fmla="*/ 1573244 w 7505700"/>
              <a:gd name="connsiteY140" fmla="*/ 190405 h 1142333"/>
              <a:gd name="connsiteX141" fmla="*/ 1673447 w 7505700"/>
              <a:gd name="connsiteY141" fmla="*/ 190405 h 1142333"/>
              <a:gd name="connsiteX142" fmla="*/ 0 w 7505700"/>
              <a:gd name="connsiteY142" fmla="*/ 0 h 1142333"/>
              <a:gd name="connsiteX143" fmla="*/ 160306 w 7505700"/>
              <a:gd name="connsiteY143" fmla="*/ 0 h 1142333"/>
              <a:gd name="connsiteX144" fmla="*/ 561118 w 7505700"/>
              <a:gd name="connsiteY144" fmla="*/ 621316 h 1142333"/>
              <a:gd name="connsiteX145" fmla="*/ 641318 w 7505700"/>
              <a:gd name="connsiteY145" fmla="*/ 761619 h 1142333"/>
              <a:gd name="connsiteX146" fmla="*/ 641318 w 7505700"/>
              <a:gd name="connsiteY146" fmla="*/ 0 h 1142333"/>
              <a:gd name="connsiteX147" fmla="*/ 761524 w 7505700"/>
              <a:gd name="connsiteY147" fmla="*/ 0 h 1142333"/>
              <a:gd name="connsiteX148" fmla="*/ 761524 w 7505700"/>
              <a:gd name="connsiteY148" fmla="*/ 901922 h 1142333"/>
              <a:gd name="connsiteX149" fmla="*/ 601218 w 7505700"/>
              <a:gd name="connsiteY149" fmla="*/ 901922 h 1142333"/>
              <a:gd name="connsiteX150" fmla="*/ 200406 w 7505700"/>
              <a:gd name="connsiteY150" fmla="*/ 290608 h 1142333"/>
              <a:gd name="connsiteX151" fmla="*/ 130302 w 7505700"/>
              <a:gd name="connsiteY151" fmla="*/ 150305 h 1142333"/>
              <a:gd name="connsiteX152" fmla="*/ 120302 w 7505700"/>
              <a:gd name="connsiteY152" fmla="*/ 150305 h 1142333"/>
              <a:gd name="connsiteX153" fmla="*/ 130302 w 7505700"/>
              <a:gd name="connsiteY153" fmla="*/ 310610 h 1142333"/>
              <a:gd name="connsiteX154" fmla="*/ 130302 w 7505700"/>
              <a:gd name="connsiteY154" fmla="*/ 901827 h 1142333"/>
              <a:gd name="connsiteX155" fmla="*/ 0 w 7505700"/>
              <a:gd name="connsiteY155" fmla="*/ 901827 h 114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7505700" h="1142333">
                <a:moveTo>
                  <a:pt x="5882163" y="551211"/>
                </a:moveTo>
                <a:cubicBezTo>
                  <a:pt x="5842063" y="581310"/>
                  <a:pt x="5781960" y="601313"/>
                  <a:pt x="5731859" y="611314"/>
                </a:cubicBezTo>
                <a:cubicBezTo>
                  <a:pt x="5641657" y="631316"/>
                  <a:pt x="5541454" y="641413"/>
                  <a:pt x="5541454" y="721518"/>
                </a:cubicBezTo>
                <a:cubicBezTo>
                  <a:pt x="5541454" y="791622"/>
                  <a:pt x="5601557" y="821721"/>
                  <a:pt x="5671756" y="821721"/>
                </a:cubicBezTo>
                <a:cubicBezTo>
                  <a:pt x="5812059" y="821721"/>
                  <a:pt x="5882163" y="721518"/>
                  <a:pt x="5882163" y="581215"/>
                </a:cubicBezTo>
                <a:close/>
                <a:moveTo>
                  <a:pt x="1202531" y="280606"/>
                </a:moveTo>
                <a:cubicBezTo>
                  <a:pt x="1092327" y="280606"/>
                  <a:pt x="1012126" y="350710"/>
                  <a:pt x="992124" y="491014"/>
                </a:cubicBezTo>
                <a:lnTo>
                  <a:pt x="1402937" y="491014"/>
                </a:lnTo>
                <a:cubicBezTo>
                  <a:pt x="1392937" y="350710"/>
                  <a:pt x="1312735" y="280606"/>
                  <a:pt x="1202531" y="280606"/>
                </a:cubicBezTo>
                <a:close/>
                <a:moveTo>
                  <a:pt x="3106579" y="280511"/>
                </a:moveTo>
                <a:cubicBezTo>
                  <a:pt x="2966276" y="280511"/>
                  <a:pt x="2886075" y="380714"/>
                  <a:pt x="2886075" y="551116"/>
                </a:cubicBezTo>
                <a:cubicBezTo>
                  <a:pt x="2886075" y="711422"/>
                  <a:pt x="2966276" y="821721"/>
                  <a:pt x="3106579" y="821721"/>
                </a:cubicBezTo>
                <a:cubicBezTo>
                  <a:pt x="3236881" y="821721"/>
                  <a:pt x="3316986" y="711517"/>
                  <a:pt x="3316986" y="551116"/>
                </a:cubicBezTo>
                <a:cubicBezTo>
                  <a:pt x="3316986" y="380714"/>
                  <a:pt x="3236786" y="280511"/>
                  <a:pt x="3106579" y="280511"/>
                </a:cubicBezTo>
                <a:close/>
                <a:moveTo>
                  <a:pt x="5020532" y="270509"/>
                </a:moveTo>
                <a:cubicBezTo>
                  <a:pt x="4890230" y="270509"/>
                  <a:pt x="4800028" y="400812"/>
                  <a:pt x="4800028" y="551116"/>
                </a:cubicBezTo>
                <a:cubicBezTo>
                  <a:pt x="4800028" y="701421"/>
                  <a:pt x="4890230" y="821721"/>
                  <a:pt x="5020532" y="821721"/>
                </a:cubicBezTo>
                <a:cubicBezTo>
                  <a:pt x="5140738" y="821721"/>
                  <a:pt x="5220938" y="711517"/>
                  <a:pt x="5220938" y="541115"/>
                </a:cubicBezTo>
                <a:cubicBezTo>
                  <a:pt x="5220938" y="380809"/>
                  <a:pt x="5140738" y="270509"/>
                  <a:pt x="5020532" y="270509"/>
                </a:cubicBezTo>
                <a:close/>
                <a:moveTo>
                  <a:pt x="6824376" y="190404"/>
                </a:moveTo>
                <a:lnTo>
                  <a:pt x="6964680" y="190404"/>
                </a:lnTo>
                <a:lnTo>
                  <a:pt x="7135082" y="661415"/>
                </a:lnTo>
                <a:cubicBezTo>
                  <a:pt x="7145083" y="701516"/>
                  <a:pt x="7155084" y="741616"/>
                  <a:pt x="7165181" y="791717"/>
                </a:cubicBezTo>
                <a:lnTo>
                  <a:pt x="7175182" y="791717"/>
                </a:lnTo>
                <a:cubicBezTo>
                  <a:pt x="7185183" y="741616"/>
                  <a:pt x="7195185" y="701516"/>
                  <a:pt x="7205281" y="661415"/>
                </a:cubicBezTo>
                <a:lnTo>
                  <a:pt x="7375683" y="190404"/>
                </a:lnTo>
                <a:lnTo>
                  <a:pt x="7505700" y="190404"/>
                </a:lnTo>
                <a:lnTo>
                  <a:pt x="7245191" y="881824"/>
                </a:lnTo>
                <a:cubicBezTo>
                  <a:pt x="7205091" y="982027"/>
                  <a:pt x="7114889" y="1142333"/>
                  <a:pt x="6954583" y="1142333"/>
                </a:cubicBezTo>
                <a:cubicBezTo>
                  <a:pt x="6904482" y="1142333"/>
                  <a:pt x="6874382" y="1132331"/>
                  <a:pt x="6864381" y="1122330"/>
                </a:cubicBezTo>
                <a:lnTo>
                  <a:pt x="6864381" y="1022127"/>
                </a:lnTo>
                <a:cubicBezTo>
                  <a:pt x="6884384" y="1032128"/>
                  <a:pt x="6914483" y="1042130"/>
                  <a:pt x="6944582" y="1042130"/>
                </a:cubicBezTo>
                <a:cubicBezTo>
                  <a:pt x="7034784" y="1042130"/>
                  <a:pt x="7084885" y="982027"/>
                  <a:pt x="7114984" y="921924"/>
                </a:cubicBezTo>
                <a:close/>
                <a:moveTo>
                  <a:pt x="6533769" y="180403"/>
                </a:moveTo>
                <a:cubicBezTo>
                  <a:pt x="6674072" y="180403"/>
                  <a:pt x="6774275" y="280606"/>
                  <a:pt x="6774275" y="420909"/>
                </a:cubicBezTo>
                <a:lnTo>
                  <a:pt x="6774180" y="420909"/>
                </a:lnTo>
                <a:lnTo>
                  <a:pt x="6774180" y="901922"/>
                </a:lnTo>
                <a:lnTo>
                  <a:pt x="6653974" y="901922"/>
                </a:lnTo>
                <a:lnTo>
                  <a:pt x="6653974" y="451008"/>
                </a:lnTo>
                <a:cubicBezTo>
                  <a:pt x="6653974" y="340804"/>
                  <a:pt x="6593871" y="280606"/>
                  <a:pt x="6503669" y="280606"/>
                </a:cubicBezTo>
                <a:cubicBezTo>
                  <a:pt x="6383464" y="280606"/>
                  <a:pt x="6303263" y="370808"/>
                  <a:pt x="6303263" y="541115"/>
                </a:cubicBezTo>
                <a:lnTo>
                  <a:pt x="6303263" y="901827"/>
                </a:lnTo>
                <a:lnTo>
                  <a:pt x="6183058" y="901827"/>
                </a:lnTo>
                <a:lnTo>
                  <a:pt x="6183058" y="190404"/>
                </a:lnTo>
                <a:lnTo>
                  <a:pt x="6303263" y="190404"/>
                </a:lnTo>
                <a:lnTo>
                  <a:pt x="6303263" y="360807"/>
                </a:lnTo>
                <a:cubicBezTo>
                  <a:pt x="6323266" y="240601"/>
                  <a:pt x="6423469" y="180403"/>
                  <a:pt x="6533769" y="180403"/>
                </a:cubicBezTo>
                <a:close/>
                <a:moveTo>
                  <a:pt x="5731859" y="180403"/>
                </a:moveTo>
                <a:cubicBezTo>
                  <a:pt x="5912262" y="180403"/>
                  <a:pt x="6012465" y="260604"/>
                  <a:pt x="6012465" y="420909"/>
                </a:cubicBezTo>
                <a:lnTo>
                  <a:pt x="6012465" y="741616"/>
                </a:lnTo>
                <a:cubicBezTo>
                  <a:pt x="6012465" y="811720"/>
                  <a:pt x="6042564" y="821817"/>
                  <a:pt x="6062566" y="821817"/>
                </a:cubicBezTo>
                <a:cubicBezTo>
                  <a:pt x="6082569" y="821817"/>
                  <a:pt x="6102667" y="811815"/>
                  <a:pt x="6122669" y="811815"/>
                </a:cubicBezTo>
                <a:lnTo>
                  <a:pt x="6122765" y="811720"/>
                </a:lnTo>
                <a:lnTo>
                  <a:pt x="6122765" y="901922"/>
                </a:lnTo>
                <a:cubicBezTo>
                  <a:pt x="6092666" y="911923"/>
                  <a:pt x="6062662" y="911923"/>
                  <a:pt x="6032563" y="911923"/>
                </a:cubicBezTo>
                <a:cubicBezTo>
                  <a:pt x="5932360" y="911923"/>
                  <a:pt x="5892259" y="851820"/>
                  <a:pt x="5892259" y="771620"/>
                </a:cubicBezTo>
                <a:lnTo>
                  <a:pt x="5892259" y="741521"/>
                </a:lnTo>
                <a:lnTo>
                  <a:pt x="5882258" y="741521"/>
                </a:lnTo>
                <a:cubicBezTo>
                  <a:pt x="5852160" y="851725"/>
                  <a:pt x="5762053" y="921924"/>
                  <a:pt x="5641752" y="921924"/>
                </a:cubicBezTo>
                <a:cubicBezTo>
                  <a:pt x="5521451" y="921924"/>
                  <a:pt x="5421248" y="861822"/>
                  <a:pt x="5421248" y="731520"/>
                </a:cubicBezTo>
                <a:cubicBezTo>
                  <a:pt x="5421248" y="561117"/>
                  <a:pt x="5571553" y="541115"/>
                  <a:pt x="5711856" y="521112"/>
                </a:cubicBezTo>
                <a:cubicBezTo>
                  <a:pt x="5822060" y="501110"/>
                  <a:pt x="5882258" y="481012"/>
                  <a:pt x="5882258" y="390810"/>
                </a:cubicBezTo>
                <a:cubicBezTo>
                  <a:pt x="5882258" y="330708"/>
                  <a:pt x="5842158" y="270605"/>
                  <a:pt x="5731954" y="270605"/>
                </a:cubicBezTo>
                <a:cubicBezTo>
                  <a:pt x="5621750" y="270605"/>
                  <a:pt x="5561552" y="320706"/>
                  <a:pt x="5561552" y="430911"/>
                </a:cubicBezTo>
                <a:lnTo>
                  <a:pt x="5431250" y="430911"/>
                </a:lnTo>
                <a:cubicBezTo>
                  <a:pt x="5441251" y="270605"/>
                  <a:pt x="5541454" y="180403"/>
                  <a:pt x="5731859" y="180403"/>
                </a:cubicBezTo>
                <a:close/>
                <a:moveTo>
                  <a:pt x="5050631" y="180403"/>
                </a:moveTo>
                <a:cubicBezTo>
                  <a:pt x="5231035" y="180403"/>
                  <a:pt x="5351240" y="330708"/>
                  <a:pt x="5351240" y="541115"/>
                </a:cubicBezTo>
                <a:cubicBezTo>
                  <a:pt x="5351240" y="761619"/>
                  <a:pt x="5220938" y="921924"/>
                  <a:pt x="5050631" y="921924"/>
                </a:cubicBezTo>
                <a:cubicBezTo>
                  <a:pt x="4940427" y="921924"/>
                  <a:pt x="4840224" y="861822"/>
                  <a:pt x="4810125" y="741521"/>
                </a:cubicBezTo>
                <a:lnTo>
                  <a:pt x="4800124" y="741521"/>
                </a:lnTo>
                <a:lnTo>
                  <a:pt x="4800124" y="1142333"/>
                </a:lnTo>
                <a:lnTo>
                  <a:pt x="4679918" y="1142333"/>
                </a:lnTo>
                <a:lnTo>
                  <a:pt x="4679918" y="190404"/>
                </a:lnTo>
                <a:lnTo>
                  <a:pt x="4800124" y="190404"/>
                </a:lnTo>
                <a:lnTo>
                  <a:pt x="4800124" y="360807"/>
                </a:lnTo>
                <a:lnTo>
                  <a:pt x="4810125" y="360807"/>
                </a:lnTo>
                <a:cubicBezTo>
                  <a:pt x="4840224" y="240601"/>
                  <a:pt x="4940427" y="180403"/>
                  <a:pt x="5050631" y="180403"/>
                </a:cubicBezTo>
                <a:close/>
                <a:moveTo>
                  <a:pt x="3888010" y="180403"/>
                </a:moveTo>
                <a:cubicBezTo>
                  <a:pt x="3988212" y="180403"/>
                  <a:pt x="4078414" y="240506"/>
                  <a:pt x="4108513" y="360807"/>
                </a:cubicBezTo>
                <a:cubicBezTo>
                  <a:pt x="4138612" y="230505"/>
                  <a:pt x="4238815" y="180403"/>
                  <a:pt x="4329017" y="180403"/>
                </a:cubicBezTo>
                <a:cubicBezTo>
                  <a:pt x="4459319" y="180403"/>
                  <a:pt x="4569523" y="270605"/>
                  <a:pt x="4569523" y="420909"/>
                </a:cubicBezTo>
                <a:lnTo>
                  <a:pt x="4569523" y="901922"/>
                </a:lnTo>
                <a:lnTo>
                  <a:pt x="4439221" y="901922"/>
                </a:lnTo>
                <a:lnTo>
                  <a:pt x="4439221" y="430911"/>
                </a:lnTo>
                <a:cubicBezTo>
                  <a:pt x="4439221" y="340709"/>
                  <a:pt x="4379119" y="280606"/>
                  <a:pt x="4298918" y="280606"/>
                </a:cubicBezTo>
                <a:cubicBezTo>
                  <a:pt x="4188714" y="280606"/>
                  <a:pt x="4118515" y="370808"/>
                  <a:pt x="4118515" y="541115"/>
                </a:cubicBezTo>
                <a:lnTo>
                  <a:pt x="4118515" y="901827"/>
                </a:lnTo>
                <a:lnTo>
                  <a:pt x="3988212" y="901827"/>
                </a:lnTo>
                <a:lnTo>
                  <a:pt x="3988212" y="430815"/>
                </a:lnTo>
                <a:cubicBezTo>
                  <a:pt x="3988212" y="340613"/>
                  <a:pt x="3928110" y="280511"/>
                  <a:pt x="3847909" y="280511"/>
                </a:cubicBezTo>
                <a:cubicBezTo>
                  <a:pt x="3737705" y="280511"/>
                  <a:pt x="3657504" y="390715"/>
                  <a:pt x="3657504" y="541020"/>
                </a:cubicBezTo>
                <a:lnTo>
                  <a:pt x="3657504" y="901731"/>
                </a:lnTo>
                <a:lnTo>
                  <a:pt x="3537299" y="901731"/>
                </a:lnTo>
                <a:lnTo>
                  <a:pt x="3537299" y="190404"/>
                </a:lnTo>
                <a:lnTo>
                  <a:pt x="3657504" y="190404"/>
                </a:lnTo>
                <a:lnTo>
                  <a:pt x="3657504" y="360807"/>
                </a:lnTo>
                <a:cubicBezTo>
                  <a:pt x="3687603" y="240601"/>
                  <a:pt x="3777710" y="180403"/>
                  <a:pt x="3888010" y="180403"/>
                </a:cubicBezTo>
                <a:close/>
                <a:moveTo>
                  <a:pt x="3106484" y="180308"/>
                </a:moveTo>
                <a:cubicBezTo>
                  <a:pt x="3326892" y="180308"/>
                  <a:pt x="3447193" y="330612"/>
                  <a:pt x="3447193" y="551116"/>
                </a:cubicBezTo>
                <a:cubicBezTo>
                  <a:pt x="3447193" y="771620"/>
                  <a:pt x="3316891" y="921925"/>
                  <a:pt x="3106484" y="921925"/>
                </a:cubicBezTo>
                <a:cubicBezTo>
                  <a:pt x="2896076" y="921925"/>
                  <a:pt x="2755773" y="771620"/>
                  <a:pt x="2755773" y="551116"/>
                </a:cubicBezTo>
                <a:cubicBezTo>
                  <a:pt x="2755773" y="330612"/>
                  <a:pt x="2886075" y="180308"/>
                  <a:pt x="3106484" y="180308"/>
                </a:cubicBezTo>
                <a:close/>
                <a:moveTo>
                  <a:pt x="2354865" y="180308"/>
                </a:moveTo>
                <a:cubicBezTo>
                  <a:pt x="2535268" y="180308"/>
                  <a:pt x="2665475" y="290512"/>
                  <a:pt x="2675572" y="460915"/>
                </a:cubicBezTo>
                <a:lnTo>
                  <a:pt x="2545270" y="460915"/>
                </a:lnTo>
                <a:cubicBezTo>
                  <a:pt x="2535268" y="360711"/>
                  <a:pt x="2485167" y="280511"/>
                  <a:pt x="2354865" y="280511"/>
                </a:cubicBezTo>
                <a:cubicBezTo>
                  <a:pt x="2224563" y="280511"/>
                  <a:pt x="2134361" y="390715"/>
                  <a:pt x="2134361" y="551116"/>
                </a:cubicBezTo>
                <a:cubicBezTo>
                  <a:pt x="2134361" y="711517"/>
                  <a:pt x="2224563" y="821721"/>
                  <a:pt x="2354865" y="821721"/>
                </a:cubicBezTo>
                <a:cubicBezTo>
                  <a:pt x="2465069" y="821721"/>
                  <a:pt x="2535268" y="751618"/>
                  <a:pt x="2555271" y="631317"/>
                </a:cubicBezTo>
                <a:lnTo>
                  <a:pt x="2675476" y="631317"/>
                </a:lnTo>
                <a:cubicBezTo>
                  <a:pt x="2665475" y="811720"/>
                  <a:pt x="2535173" y="921925"/>
                  <a:pt x="2354770" y="921925"/>
                </a:cubicBezTo>
                <a:cubicBezTo>
                  <a:pt x="2154363" y="921925"/>
                  <a:pt x="2004059" y="771620"/>
                  <a:pt x="2004059" y="551116"/>
                </a:cubicBezTo>
                <a:lnTo>
                  <a:pt x="2004154" y="551116"/>
                </a:lnTo>
                <a:cubicBezTo>
                  <a:pt x="2004154" y="330612"/>
                  <a:pt x="2144458" y="180308"/>
                  <a:pt x="2354865" y="180308"/>
                </a:cubicBezTo>
                <a:close/>
                <a:moveTo>
                  <a:pt x="1202721" y="180308"/>
                </a:moveTo>
                <a:cubicBezTo>
                  <a:pt x="1413129" y="180308"/>
                  <a:pt x="1533429" y="340614"/>
                  <a:pt x="1533429" y="561118"/>
                </a:cubicBezTo>
                <a:lnTo>
                  <a:pt x="1533429" y="581120"/>
                </a:lnTo>
                <a:lnTo>
                  <a:pt x="1533239" y="581215"/>
                </a:lnTo>
                <a:lnTo>
                  <a:pt x="992124" y="581215"/>
                </a:lnTo>
                <a:cubicBezTo>
                  <a:pt x="1002126" y="731520"/>
                  <a:pt x="1092327" y="821721"/>
                  <a:pt x="1212627" y="821721"/>
                </a:cubicBezTo>
                <a:cubicBezTo>
                  <a:pt x="1302829" y="821721"/>
                  <a:pt x="1383029" y="771620"/>
                  <a:pt x="1393031" y="691419"/>
                </a:cubicBezTo>
                <a:lnTo>
                  <a:pt x="1523333" y="691419"/>
                </a:lnTo>
                <a:cubicBezTo>
                  <a:pt x="1503330" y="831723"/>
                  <a:pt x="1373028" y="921925"/>
                  <a:pt x="1212723" y="921925"/>
                </a:cubicBezTo>
                <a:cubicBezTo>
                  <a:pt x="1002315" y="921925"/>
                  <a:pt x="862012" y="781621"/>
                  <a:pt x="862012" y="551116"/>
                </a:cubicBezTo>
                <a:cubicBezTo>
                  <a:pt x="862012" y="340709"/>
                  <a:pt x="992314" y="180308"/>
                  <a:pt x="1202721" y="180308"/>
                </a:cubicBezTo>
                <a:close/>
                <a:moveTo>
                  <a:pt x="1673447" y="0"/>
                </a:moveTo>
                <a:lnTo>
                  <a:pt x="1803749" y="0"/>
                </a:lnTo>
                <a:lnTo>
                  <a:pt x="1803749" y="190405"/>
                </a:lnTo>
                <a:lnTo>
                  <a:pt x="1954053" y="190405"/>
                </a:lnTo>
                <a:lnTo>
                  <a:pt x="1954053" y="290608"/>
                </a:lnTo>
                <a:lnTo>
                  <a:pt x="1803749" y="290608"/>
                </a:lnTo>
                <a:lnTo>
                  <a:pt x="1803749" y="711518"/>
                </a:lnTo>
                <a:cubicBezTo>
                  <a:pt x="1803749" y="791718"/>
                  <a:pt x="1833848" y="821722"/>
                  <a:pt x="1883949" y="821722"/>
                </a:cubicBezTo>
                <a:cubicBezTo>
                  <a:pt x="1914049" y="821722"/>
                  <a:pt x="1934051" y="811721"/>
                  <a:pt x="1954053" y="801719"/>
                </a:cubicBezTo>
                <a:lnTo>
                  <a:pt x="1954053" y="901922"/>
                </a:lnTo>
                <a:cubicBezTo>
                  <a:pt x="1934051" y="911924"/>
                  <a:pt x="1903952" y="921925"/>
                  <a:pt x="1873853" y="921925"/>
                </a:cubicBezTo>
                <a:cubicBezTo>
                  <a:pt x="1753648" y="921925"/>
                  <a:pt x="1673447" y="861822"/>
                  <a:pt x="1673447" y="721519"/>
                </a:cubicBezTo>
                <a:lnTo>
                  <a:pt x="1673447" y="290608"/>
                </a:lnTo>
                <a:lnTo>
                  <a:pt x="1573244" y="290608"/>
                </a:lnTo>
                <a:lnTo>
                  <a:pt x="1573244" y="190405"/>
                </a:lnTo>
                <a:lnTo>
                  <a:pt x="1673447" y="190405"/>
                </a:lnTo>
                <a:close/>
                <a:moveTo>
                  <a:pt x="0" y="0"/>
                </a:moveTo>
                <a:lnTo>
                  <a:pt x="160306" y="0"/>
                </a:lnTo>
                <a:lnTo>
                  <a:pt x="561118" y="621316"/>
                </a:lnTo>
                <a:cubicBezTo>
                  <a:pt x="591217" y="671417"/>
                  <a:pt x="621221" y="721519"/>
                  <a:pt x="641318" y="761619"/>
                </a:cubicBezTo>
                <a:lnTo>
                  <a:pt x="641318" y="0"/>
                </a:lnTo>
                <a:lnTo>
                  <a:pt x="761524" y="0"/>
                </a:lnTo>
                <a:lnTo>
                  <a:pt x="761524" y="901922"/>
                </a:lnTo>
                <a:lnTo>
                  <a:pt x="601218" y="901922"/>
                </a:lnTo>
                <a:lnTo>
                  <a:pt x="200406" y="290608"/>
                </a:lnTo>
                <a:cubicBezTo>
                  <a:pt x="170307" y="240506"/>
                  <a:pt x="140304" y="190405"/>
                  <a:pt x="130302" y="150305"/>
                </a:cubicBezTo>
                <a:lnTo>
                  <a:pt x="120302" y="150305"/>
                </a:lnTo>
                <a:cubicBezTo>
                  <a:pt x="130302" y="190405"/>
                  <a:pt x="130302" y="250508"/>
                  <a:pt x="130302" y="310610"/>
                </a:cubicBezTo>
                <a:lnTo>
                  <a:pt x="130302" y="901827"/>
                </a:lnTo>
                <a:lnTo>
                  <a:pt x="0" y="901827"/>
                </a:lnTo>
                <a:close/>
              </a:path>
            </a:pathLst>
          </a:custGeom>
          <a:solidFill>
            <a:srgbClr val="141E1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9415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</p:sldLayoutIdLst>
  <p:hf hdr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5"/>
        </a:buClr>
        <a:buSzPct val="70000"/>
        <a:buFont typeface="Wingdings" panose="05000000000000000000" pitchFamily="2" charset="2"/>
        <a:buChar char="n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tx1"/>
        </a:buClr>
        <a:buSzPct val="70000"/>
        <a:buFont typeface="Wingdings" panose="05000000000000000000" pitchFamily="2" charset="2"/>
        <a:buChar char="n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tx1"/>
        </a:buClr>
        <a:buSzPct val="70000"/>
        <a:buFont typeface="Wingdings" panose="05000000000000000000" pitchFamily="2" charset="2"/>
        <a:buChar char="n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8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2200" b="0" kern="1200" spc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8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tabLst/>
        <a:defRPr sz="2200" b="1" kern="1200" spc="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1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500" kern="1200" spc="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13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200" b="0" kern="1200" spc="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4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3300" kern="1200" spc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400" kern="1200" spc="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17">
          <p15:clr>
            <a:srgbClr val="A4A3A4"/>
          </p15:clr>
        </p15:guide>
        <p15:guide id="2" pos="1890">
          <p15:clr>
            <a:srgbClr val="A4A3A4"/>
          </p15:clr>
        </p15:guide>
        <p15:guide id="3" orient="horz" pos="117">
          <p15:clr>
            <a:srgbClr val="A4A3A4"/>
          </p15:clr>
        </p15:guide>
        <p15:guide id="4" orient="horz" pos="4202">
          <p15:clr>
            <a:srgbClr val="A4A3A4"/>
          </p15:clr>
        </p15:guide>
        <p15:guide id="5" pos="2008">
          <p15:clr>
            <a:srgbClr val="A4A3A4"/>
          </p15:clr>
        </p15:guide>
        <p15:guide id="6" pos="3781">
          <p15:clr>
            <a:srgbClr val="A4A3A4"/>
          </p15:clr>
        </p15:guide>
        <p15:guide id="7" pos="3898">
          <p15:clr>
            <a:srgbClr val="A4A3A4"/>
          </p15:clr>
        </p15:guide>
        <p15:guide id="8" pos="5671">
          <p15:clr>
            <a:srgbClr val="A4A3A4"/>
          </p15:clr>
        </p15:guide>
        <p15:guide id="9" pos="5789">
          <p15:clr>
            <a:srgbClr val="A4A3A4"/>
          </p15:clr>
        </p15:guide>
        <p15:guide id="10" pos="7562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"/>
          <p:cNvSpPr txBox="1">
            <a:spLocks noGrp="1"/>
          </p:cNvSpPr>
          <p:nvPr>
            <p:ph type="title"/>
          </p:nvPr>
        </p:nvSpPr>
        <p:spPr>
          <a:xfrm>
            <a:off x="1106725" y="2170718"/>
            <a:ext cx="6673057" cy="213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GB" dirty="0"/>
              <a:t>Transformation and Renewal: Delivering a Digital First Approach</a:t>
            </a:r>
            <a:endParaRPr dirty="0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657AF9B7-0562-644C-9A08-156F1D1B8D05}"/>
              </a:ext>
            </a:extLst>
          </p:cNvPr>
          <p:cNvSpPr txBox="1">
            <a:spLocks/>
          </p:cNvSpPr>
          <p:nvPr/>
        </p:nvSpPr>
        <p:spPr>
          <a:xfrm>
            <a:off x="7748747" y="1899384"/>
            <a:ext cx="2064470" cy="374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b="0" dirty="0" err="1"/>
              <a:t>Slido</a:t>
            </a:r>
            <a:r>
              <a:rPr lang="en-GB" sz="2400" b="0" dirty="0"/>
              <a:t> – QR Code</a:t>
            </a:r>
            <a:endParaRPr lang="en-US" sz="2400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C3D3D8-A4B6-6F5D-0AA5-0E611B196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8747" y="2274138"/>
            <a:ext cx="1924110" cy="19241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B6E8C8-E021-4B84-F406-B4FFEC419E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2CA19C-C329-45C6-AC0B-02F7CE8EE323}"/>
              </a:ext>
            </a:extLst>
          </p:cNvPr>
          <p:cNvSpPr txBox="1"/>
          <p:nvPr/>
        </p:nvSpPr>
        <p:spPr>
          <a:xfrm>
            <a:off x="510701" y="124935"/>
            <a:ext cx="10980714" cy="861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920"/>
              </a:lnSpc>
            </a:pPr>
            <a:r>
              <a:rPr lang="en-US" sz="3200" b="1" dirty="0">
                <a:solidFill>
                  <a:srgbClr val="0556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you can do….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C740F68-8F15-ADD0-1305-C02F8B2E208D}"/>
              </a:ext>
            </a:extLst>
          </p:cNvPr>
          <p:cNvCxnSpPr>
            <a:cxnSpLocks/>
          </p:cNvCxnSpPr>
          <p:nvPr/>
        </p:nvCxnSpPr>
        <p:spPr>
          <a:xfrm>
            <a:off x="696036" y="6083606"/>
            <a:ext cx="10795379" cy="0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Footer Placeholder 11">
            <a:extLst>
              <a:ext uri="{FF2B5EF4-FFF2-40B4-BE49-F238E27FC236}">
                <a16:creationId xmlns:a16="http://schemas.microsoft.com/office/drawing/2014/main" id="{077C46BC-A162-272D-A000-8116933EA8BC}"/>
              </a:ext>
            </a:extLst>
          </p:cNvPr>
          <p:cNvSpPr txBox="1">
            <a:spLocks/>
          </p:cNvSpPr>
          <p:nvPr/>
        </p:nvSpPr>
        <p:spPr>
          <a:xfrm>
            <a:off x="606706" y="612336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rgbClr val="122B4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Digital Front Door Programme</a:t>
            </a:r>
          </a:p>
        </p:txBody>
      </p:sp>
      <p:sp>
        <p:nvSpPr>
          <p:cNvPr id="10" name="Slide Number Placeholder 12">
            <a:extLst>
              <a:ext uri="{FF2B5EF4-FFF2-40B4-BE49-F238E27FC236}">
                <a16:creationId xmlns:a16="http://schemas.microsoft.com/office/drawing/2014/main" id="{B694B622-23DF-B48C-9645-D8C95EA15344}"/>
              </a:ext>
            </a:extLst>
          </p:cNvPr>
          <p:cNvSpPr txBox="1">
            <a:spLocks/>
          </p:cNvSpPr>
          <p:nvPr/>
        </p:nvSpPr>
        <p:spPr>
          <a:xfrm>
            <a:off x="8828897" y="61233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C0BB4B-86A8-1F43-9727-0186754CBD1D}" type="slidenum">
              <a:rPr lang="en-US" sz="1400" smtClean="0">
                <a:solidFill>
                  <a:srgbClr val="122B4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10</a:t>
            </a:fld>
            <a:endParaRPr lang="en-US" sz="1400" dirty="0">
              <a:solidFill>
                <a:srgbClr val="122B4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32BB0C-727A-74A1-E966-F59F3CA247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37869" y="-21055"/>
            <a:ext cx="12263188" cy="2919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9AECE3-F261-2815-D31C-C624484C6402}"/>
              </a:ext>
            </a:extLst>
          </p:cNvPr>
          <p:cNvSpPr txBox="1"/>
          <p:nvPr/>
        </p:nvSpPr>
        <p:spPr>
          <a:xfrm>
            <a:off x="510701" y="1720840"/>
            <a:ext cx="785051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22B45"/>
                </a:solidFill>
                <a:latin typeface="Open Sans Light" panose="020B0306030504020204" pitchFamily="34" charset="0"/>
              </a:rPr>
              <a:t>Champion conversations about DFD, digital first and transformation in your organisation and other care settings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122B45"/>
              </a:solidFill>
              <a:latin typeface="Open Sans Light" panose="020B03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22B45"/>
                </a:solidFill>
                <a:latin typeface="Open Sans Light" panose="020B0306030504020204" pitchFamily="34" charset="0"/>
              </a:rPr>
              <a:t>Visit our DFD </a:t>
            </a:r>
            <a:r>
              <a:rPr lang="en-GB" sz="2400" dirty="0" err="1">
                <a:solidFill>
                  <a:srgbClr val="122B45"/>
                </a:solidFill>
                <a:latin typeface="Open Sans Light" panose="020B0306030504020204" pitchFamily="34" charset="0"/>
              </a:rPr>
              <a:t>Sharepoint</a:t>
            </a:r>
            <a:r>
              <a:rPr lang="en-GB" sz="2400" dirty="0">
                <a:solidFill>
                  <a:srgbClr val="122B45"/>
                </a:solidFill>
                <a:latin typeface="Open Sans Light" panose="020B0306030504020204" pitchFamily="34" charset="0"/>
              </a:rPr>
              <a:t> site from next week where you can find more information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122B45"/>
              </a:solidFill>
              <a:latin typeface="Open Sans Light" panose="020B03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22B45"/>
                </a:solidFill>
                <a:latin typeface="Open Sans Light" panose="020B0306030504020204" pitchFamily="34" charset="0"/>
              </a:rPr>
              <a:t>Look out for more </a:t>
            </a:r>
            <a:r>
              <a:rPr lang="en-GB" sz="2400">
                <a:solidFill>
                  <a:srgbClr val="122B45"/>
                </a:solidFill>
                <a:latin typeface="Open Sans Light" panose="020B0306030504020204" pitchFamily="34" charset="0"/>
              </a:rPr>
              <a:t>information on </a:t>
            </a:r>
            <a:r>
              <a:rPr lang="en-GB" sz="2400" dirty="0">
                <a:solidFill>
                  <a:srgbClr val="122B45"/>
                </a:solidFill>
                <a:latin typeface="Open Sans Light" panose="020B0306030504020204" pitchFamily="34" charset="0"/>
              </a:rPr>
              <a:t>how you can  actively get involved - we want to hear from you!</a:t>
            </a:r>
          </a:p>
        </p:txBody>
      </p:sp>
      <p:pic>
        <p:nvPicPr>
          <p:cNvPr id="1026" name="Picture 2" descr="guide to successful innovation ...">
            <a:extLst>
              <a:ext uri="{FF2B5EF4-FFF2-40B4-BE49-F238E27FC236}">
                <a16:creationId xmlns:a16="http://schemas.microsoft.com/office/drawing/2014/main" id="{23802A58-BA15-A785-A560-8924B4341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734" y="3660402"/>
            <a:ext cx="3619526" cy="194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prove Your Communication Skills | IIBA">
            <a:extLst>
              <a:ext uri="{FF2B5EF4-FFF2-40B4-BE49-F238E27FC236}">
                <a16:creationId xmlns:a16="http://schemas.microsoft.com/office/drawing/2014/main" id="{2BCA2D7B-92FC-56DB-F740-689BFD626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106" y="1247617"/>
            <a:ext cx="3830782" cy="20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423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95206-0FE6-0993-006E-F6CD8B07B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C39C6DF-BEA2-E7F3-BC1D-A3967FC25C8A}"/>
              </a:ext>
            </a:extLst>
          </p:cNvPr>
          <p:cNvSpPr txBox="1"/>
          <p:nvPr/>
        </p:nvSpPr>
        <p:spPr>
          <a:xfrm>
            <a:off x="1114304" y="1957562"/>
            <a:ext cx="10980714" cy="861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920"/>
              </a:lnSpc>
            </a:pPr>
            <a:r>
              <a:rPr lang="en-US" sz="3200" b="1" dirty="0">
                <a:solidFill>
                  <a:srgbClr val="0556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 for your time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2FB179E-23C7-ED04-B890-B7F28C9D7FB9}"/>
              </a:ext>
            </a:extLst>
          </p:cNvPr>
          <p:cNvCxnSpPr>
            <a:cxnSpLocks/>
          </p:cNvCxnSpPr>
          <p:nvPr/>
        </p:nvCxnSpPr>
        <p:spPr>
          <a:xfrm>
            <a:off x="696036" y="6083606"/>
            <a:ext cx="10795379" cy="0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Footer Placeholder 11">
            <a:extLst>
              <a:ext uri="{FF2B5EF4-FFF2-40B4-BE49-F238E27FC236}">
                <a16:creationId xmlns:a16="http://schemas.microsoft.com/office/drawing/2014/main" id="{7ADC6F82-77E1-97E8-0641-3A32A6DC48F5}"/>
              </a:ext>
            </a:extLst>
          </p:cNvPr>
          <p:cNvSpPr txBox="1">
            <a:spLocks/>
          </p:cNvSpPr>
          <p:nvPr/>
        </p:nvSpPr>
        <p:spPr>
          <a:xfrm>
            <a:off x="606706" y="612336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rgbClr val="122B4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Digital Front Door Programme</a:t>
            </a:r>
          </a:p>
        </p:txBody>
      </p:sp>
      <p:sp>
        <p:nvSpPr>
          <p:cNvPr id="10" name="Slide Number Placeholder 12">
            <a:extLst>
              <a:ext uri="{FF2B5EF4-FFF2-40B4-BE49-F238E27FC236}">
                <a16:creationId xmlns:a16="http://schemas.microsoft.com/office/drawing/2014/main" id="{98235C01-DCA6-27C4-63CA-8CB1A0326D77}"/>
              </a:ext>
            </a:extLst>
          </p:cNvPr>
          <p:cNvSpPr txBox="1">
            <a:spLocks/>
          </p:cNvSpPr>
          <p:nvPr/>
        </p:nvSpPr>
        <p:spPr>
          <a:xfrm>
            <a:off x="8828897" y="61233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C0BB4B-86A8-1F43-9727-0186754CBD1D}" type="slidenum">
              <a:rPr lang="en-US" sz="1400" smtClean="0">
                <a:solidFill>
                  <a:srgbClr val="122B4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11</a:t>
            </a:fld>
            <a:endParaRPr lang="en-US" sz="1400" dirty="0">
              <a:solidFill>
                <a:srgbClr val="122B4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02FB1E-6160-DD23-E5F4-BAB01457EE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37869" y="-21055"/>
            <a:ext cx="12263188" cy="2919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AC40D5-7207-82F2-ECAA-AE934F27E5AD}"/>
              </a:ext>
            </a:extLst>
          </p:cNvPr>
          <p:cNvSpPr txBox="1"/>
          <p:nvPr/>
        </p:nvSpPr>
        <p:spPr>
          <a:xfrm>
            <a:off x="1114303" y="3353413"/>
            <a:ext cx="93991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122B45"/>
                </a:solidFill>
                <a:latin typeface="Open Sans Light" panose="020B0306030504020204" pitchFamily="34" charset="0"/>
              </a:rPr>
              <a:t>Further discussion in the panel session </a:t>
            </a:r>
          </a:p>
        </p:txBody>
      </p:sp>
    </p:spTree>
    <p:extLst>
      <p:ext uri="{BB962C8B-B14F-4D97-AF65-F5344CB8AC3E}">
        <p14:creationId xmlns:p14="http://schemas.microsoft.com/office/powerpoint/2010/main" val="180918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1D3B9C-D3EB-D4F2-A24F-307DF868A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E5440EB-AAC8-C581-FED7-DA77E5B68AB9}"/>
              </a:ext>
            </a:extLst>
          </p:cNvPr>
          <p:cNvSpPr txBox="1"/>
          <p:nvPr/>
        </p:nvSpPr>
        <p:spPr>
          <a:xfrm>
            <a:off x="606706" y="270926"/>
            <a:ext cx="10672306" cy="861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920"/>
              </a:lnSpc>
            </a:pPr>
            <a:r>
              <a:rPr lang="en-US" sz="3200" b="1" dirty="0">
                <a:solidFill>
                  <a:srgbClr val="0556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Reform and Renewal – Digital First</a:t>
            </a:r>
            <a:endParaRPr lang="en-US" sz="4400" b="1" dirty="0">
              <a:solidFill>
                <a:srgbClr val="0556A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B99EA57-269F-46AC-75AF-32C029776FB8}"/>
              </a:ext>
            </a:extLst>
          </p:cNvPr>
          <p:cNvCxnSpPr>
            <a:cxnSpLocks/>
          </p:cNvCxnSpPr>
          <p:nvPr/>
        </p:nvCxnSpPr>
        <p:spPr>
          <a:xfrm>
            <a:off x="696036" y="6083606"/>
            <a:ext cx="10795379" cy="0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Slide Number Placeholder 12">
            <a:extLst>
              <a:ext uri="{FF2B5EF4-FFF2-40B4-BE49-F238E27FC236}">
                <a16:creationId xmlns:a16="http://schemas.microsoft.com/office/drawing/2014/main" id="{ECD84E29-6F47-CB5D-EBAF-38C236CBBA52}"/>
              </a:ext>
            </a:extLst>
          </p:cNvPr>
          <p:cNvSpPr txBox="1">
            <a:spLocks/>
          </p:cNvSpPr>
          <p:nvPr/>
        </p:nvSpPr>
        <p:spPr>
          <a:xfrm>
            <a:off x="8828897" y="61233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C0BB4B-86A8-1F43-9727-0186754CBD1D}" type="slidenum">
              <a:rPr lang="en-US" sz="1400" smtClean="0">
                <a:solidFill>
                  <a:srgbClr val="122B4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2</a:t>
            </a:fld>
            <a:endParaRPr lang="en-US" sz="1400" dirty="0">
              <a:solidFill>
                <a:srgbClr val="122B4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B5F746-B2C8-B88E-E9A1-836D5B3333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37869" y="-21055"/>
            <a:ext cx="12263188" cy="29198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1ACFB93-EC0E-4A71-4884-D48EA6939095}"/>
              </a:ext>
            </a:extLst>
          </p:cNvPr>
          <p:cNvSpPr/>
          <p:nvPr/>
        </p:nvSpPr>
        <p:spPr>
          <a:xfrm>
            <a:off x="3563325" y="2707613"/>
            <a:ext cx="2501863" cy="222363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“improve the care and wellbeing of people in Scotland by making best use of data and digital technologies in the design and delivery of services’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CD6924-3064-C6BD-C7C8-46FA27692F72}"/>
              </a:ext>
            </a:extLst>
          </p:cNvPr>
          <p:cNvSpPr/>
          <p:nvPr/>
        </p:nvSpPr>
        <p:spPr>
          <a:xfrm>
            <a:off x="6168436" y="2707613"/>
            <a:ext cx="2501863" cy="2223631"/>
          </a:xfrm>
          <a:prstGeom prst="rect">
            <a:avLst/>
          </a:prstGeom>
          <a:solidFill>
            <a:srgbClr val="055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“Greater access, better insight, improved outcomes: a strategy for data-driven care in the digital age” </a:t>
            </a:r>
            <a:endParaRPr lang="en-US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496BBE-F210-7BFA-FA21-1E35E01D7019}"/>
              </a:ext>
            </a:extLst>
          </p:cNvPr>
          <p:cNvSpPr/>
          <p:nvPr/>
        </p:nvSpPr>
        <p:spPr>
          <a:xfrm>
            <a:off x="8777149" y="2707613"/>
            <a:ext cx="2501863" cy="22236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“new, better and more sustainable ways of delivering services and improving access for patients…helping patients have access to appropriate, clinically relevant information, to inform their decision making.”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7ACAE9-3D9E-F157-D65D-AAC8DC75B218}"/>
              </a:ext>
            </a:extLst>
          </p:cNvPr>
          <p:cNvSpPr/>
          <p:nvPr/>
        </p:nvSpPr>
        <p:spPr>
          <a:xfrm>
            <a:off x="959975" y="2707613"/>
            <a:ext cx="2501863" cy="22236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“Deploying … the first version of a personalised digital health and social care service which, over 5 years, will provide digital notifications, access to personal health information, and options for interacting online with health and social care services.”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D9CFA51-7BFC-4842-51D5-3E84FBEB1B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1284" y="2045019"/>
            <a:ext cx="1979244" cy="3847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D88EDD1-057A-E25D-0F5D-CC12A24E2B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6288" y="1950316"/>
            <a:ext cx="1910436" cy="5559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035632A-286A-0EE6-97E3-9976AB1EA6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6666" y="1845708"/>
            <a:ext cx="973557" cy="669149"/>
          </a:xfrm>
          <a:prstGeom prst="rect">
            <a:avLst/>
          </a:prstGeom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19CFB403-A36E-3EDD-3A1B-97AB6E714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073" y="1865002"/>
            <a:ext cx="973556" cy="64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1">
            <a:extLst>
              <a:ext uri="{FF2B5EF4-FFF2-40B4-BE49-F238E27FC236}">
                <a16:creationId xmlns:a16="http://schemas.microsoft.com/office/drawing/2014/main" id="{4C23D96B-74B9-525F-7007-EADC93A607AA}"/>
              </a:ext>
            </a:extLst>
          </p:cNvPr>
          <p:cNvSpPr txBox="1">
            <a:spLocks/>
          </p:cNvSpPr>
          <p:nvPr/>
        </p:nvSpPr>
        <p:spPr>
          <a:xfrm>
            <a:off x="606706" y="612336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rgbClr val="122B4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Digital Front Door Programme</a:t>
            </a:r>
          </a:p>
        </p:txBody>
      </p:sp>
    </p:spTree>
    <p:extLst>
      <p:ext uri="{BB962C8B-B14F-4D97-AF65-F5344CB8AC3E}">
        <p14:creationId xmlns:p14="http://schemas.microsoft.com/office/powerpoint/2010/main" val="4100424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54BB8B46-7319-9717-C0E3-AA6C0EEB20B3}"/>
              </a:ext>
            </a:extLst>
          </p:cNvPr>
          <p:cNvGrpSpPr/>
          <p:nvPr/>
        </p:nvGrpSpPr>
        <p:grpSpPr>
          <a:xfrm>
            <a:off x="1267138" y="1533102"/>
            <a:ext cx="9657724" cy="4229666"/>
            <a:chOff x="879616" y="1268191"/>
            <a:chExt cx="9657724" cy="422966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3FAD22E-9D77-12DE-7438-590F70A37688}"/>
                </a:ext>
              </a:extLst>
            </p:cNvPr>
            <p:cNvSpPr/>
            <p:nvPr/>
          </p:nvSpPr>
          <p:spPr>
            <a:xfrm>
              <a:off x="3583874" y="1268191"/>
              <a:ext cx="4112437" cy="411243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11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5E2D868-E117-E093-8682-C45AE605A361}"/>
                </a:ext>
              </a:extLst>
            </p:cNvPr>
            <p:cNvSpPr txBox="1"/>
            <p:nvPr/>
          </p:nvSpPr>
          <p:spPr>
            <a:xfrm>
              <a:off x="3024963" y="3233701"/>
              <a:ext cx="613498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en-US" sz="32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941494F-8A50-02E1-C943-43B5349BD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802" b="98272" l="1563" r="95521">
                          <a14:foregroundMark x1="50417" y1="7373" x2="50417" y2="7373"/>
                          <a14:foregroundMark x1="51042" y1="3917" x2="51042" y2="3917"/>
                          <a14:foregroundMark x1="52292" y1="79263" x2="52292" y2="79263"/>
                          <a14:foregroundMark x1="52292" y1="66359" x2="52292" y2="66359"/>
                          <a14:foregroundMark x1="29896" y1="81682" x2="50833" y2="82373"/>
                          <a14:foregroundMark x1="50833" y1="82373" x2="36354" y2="68318"/>
                          <a14:foregroundMark x1="36354" y1="68318" x2="36250" y2="68433"/>
                          <a14:foregroundMark x1="625" y1="99194" x2="6563" y2="80530"/>
                          <a14:foregroundMark x1="6563" y1="80530" x2="32604" y2="51267"/>
                          <a14:foregroundMark x1="32604" y1="51267" x2="40313" y2="50000"/>
                          <a14:foregroundMark x1="40625" y1="46889" x2="58333" y2="57258"/>
                          <a14:foregroundMark x1="50104" y1="53111" x2="59271" y2="48963"/>
                          <a14:foregroundMark x1="59583" y1="48618" x2="66458" y2="57258"/>
                          <a14:foregroundMark x1="63021" y1="51728" x2="86979" y2="77995"/>
                          <a14:foregroundMark x1="86979" y1="77995" x2="93021" y2="95276"/>
                          <a14:foregroundMark x1="2500" y1="90438" x2="22083" y2="99078"/>
                          <a14:foregroundMark x1="22083" y1="99078" x2="86146" y2="98502"/>
                          <a14:foregroundMark x1="86146" y1="98502" x2="81771" y2="76037"/>
                          <a14:foregroundMark x1="81771" y1="76037" x2="61250" y2="66475"/>
                          <a14:foregroundMark x1="61250" y1="66475" x2="18854" y2="73733"/>
                          <a14:foregroundMark x1="2188" y1="88018" x2="1563" y2="97465"/>
                          <a14:foregroundMark x1="95521" y1="98157" x2="95521" y2="9815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217581" y="1995959"/>
              <a:ext cx="2684445" cy="242718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3F05911-CCDB-673F-AFAC-89F357E1DE98}"/>
                </a:ext>
              </a:extLst>
            </p:cNvPr>
            <p:cNvSpPr txBox="1"/>
            <p:nvPr/>
          </p:nvSpPr>
          <p:spPr>
            <a:xfrm>
              <a:off x="2492310" y="4728416"/>
              <a:ext cx="613498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200" b="1" dirty="0">
                  <a:solidFill>
                    <a:srgbClr val="0070C0"/>
                  </a:solidFill>
                </a:rPr>
                <a:t>I have a complicated life</a:t>
              </a:r>
              <a:endParaRPr lang="en-GB" sz="2200" dirty="0">
                <a:solidFill>
                  <a:srgbClr val="0070C0"/>
                </a:solidFill>
              </a:endParaRPr>
            </a:p>
            <a:p>
              <a:pPr algn="ctr"/>
              <a:r>
                <a:rPr lang="en-GB" sz="2200" b="1" dirty="0">
                  <a:solidFill>
                    <a:srgbClr val="0070C0"/>
                  </a:solidFill>
                </a:rPr>
                <a:t>and it’s difficult to understand the system</a:t>
              </a:r>
              <a:endParaRPr lang="en-GB" sz="2200" dirty="0">
                <a:solidFill>
                  <a:srgbClr val="0070C0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1191FAD-397B-9F7A-A0A7-31E2DD12FE85}"/>
                </a:ext>
              </a:extLst>
            </p:cNvPr>
            <p:cNvSpPr/>
            <p:nvPr/>
          </p:nvSpPr>
          <p:spPr>
            <a:xfrm>
              <a:off x="3048525" y="1390698"/>
              <a:ext cx="1246548" cy="1237676"/>
            </a:xfrm>
            <a:prstGeom prst="ellipse">
              <a:avLst/>
            </a:prstGeom>
            <a:solidFill>
              <a:srgbClr val="FBBE1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Childcare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64C92AE-C46E-1A28-3E0C-EEF9249730D1}"/>
                </a:ext>
              </a:extLst>
            </p:cNvPr>
            <p:cNvSpPr/>
            <p:nvPr/>
          </p:nvSpPr>
          <p:spPr>
            <a:xfrm>
              <a:off x="1841500" y="2129584"/>
              <a:ext cx="1246548" cy="1288783"/>
            </a:xfrm>
            <a:prstGeom prst="ellipse">
              <a:avLst/>
            </a:prstGeom>
            <a:solidFill>
              <a:srgbClr val="FBBE1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Public transport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9A28245-6409-DF5D-532A-A472E7F80607}"/>
                </a:ext>
              </a:extLst>
            </p:cNvPr>
            <p:cNvSpPr/>
            <p:nvPr/>
          </p:nvSpPr>
          <p:spPr>
            <a:xfrm>
              <a:off x="3037600" y="3139319"/>
              <a:ext cx="1066448" cy="1066448"/>
            </a:xfrm>
            <a:prstGeom prst="ellipse">
              <a:avLst/>
            </a:prstGeom>
            <a:solidFill>
              <a:srgbClr val="FBBE1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Letters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AB5A8E7-E26A-10F9-C680-E95245EB68B2}"/>
                </a:ext>
              </a:extLst>
            </p:cNvPr>
            <p:cNvSpPr/>
            <p:nvPr/>
          </p:nvSpPr>
          <p:spPr>
            <a:xfrm>
              <a:off x="2021600" y="3774319"/>
              <a:ext cx="880182" cy="880182"/>
            </a:xfrm>
            <a:prstGeom prst="ellipse">
              <a:avLst/>
            </a:prstGeom>
            <a:solidFill>
              <a:srgbClr val="FBBE1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Time off work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E2FCA66-A41E-02D9-5D5B-A05867F5B2B6}"/>
                </a:ext>
              </a:extLst>
            </p:cNvPr>
            <p:cNvSpPr/>
            <p:nvPr/>
          </p:nvSpPr>
          <p:spPr>
            <a:xfrm>
              <a:off x="6976822" y="3468883"/>
              <a:ext cx="1011782" cy="965022"/>
            </a:xfrm>
            <a:prstGeom prst="ellipse">
              <a:avLst/>
            </a:prstGeom>
            <a:solidFill>
              <a:srgbClr val="FBBE1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Unpaid care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E690099-E94C-99DB-515A-507928BBA7C1}"/>
                </a:ext>
              </a:extLst>
            </p:cNvPr>
            <p:cNvSpPr/>
            <p:nvPr/>
          </p:nvSpPr>
          <p:spPr>
            <a:xfrm>
              <a:off x="6733917" y="1842417"/>
              <a:ext cx="1339648" cy="1318752"/>
            </a:xfrm>
            <a:prstGeom prst="ellipse">
              <a:avLst/>
            </a:prstGeom>
            <a:solidFill>
              <a:srgbClr val="FBBE1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Managing my health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C368AEA-1962-8072-658F-0B62B090BF1C}"/>
                </a:ext>
              </a:extLst>
            </p:cNvPr>
            <p:cNvSpPr/>
            <p:nvPr/>
          </p:nvSpPr>
          <p:spPr>
            <a:xfrm>
              <a:off x="8012553" y="3027482"/>
              <a:ext cx="1267305" cy="1185728"/>
            </a:xfrm>
            <a:prstGeom prst="ellipse">
              <a:avLst/>
            </a:prstGeom>
            <a:solidFill>
              <a:srgbClr val="FBBE1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Complex care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C33C578-51D7-24DE-A048-6BDC057FFCE1}"/>
                </a:ext>
              </a:extLst>
            </p:cNvPr>
            <p:cNvSpPr/>
            <p:nvPr/>
          </p:nvSpPr>
          <p:spPr>
            <a:xfrm>
              <a:off x="8179722" y="1403095"/>
              <a:ext cx="1244823" cy="1185728"/>
            </a:xfrm>
            <a:prstGeom prst="ellipse">
              <a:avLst/>
            </a:prstGeom>
            <a:solidFill>
              <a:srgbClr val="FBBE1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Planning and making time 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23C3E88-D261-399A-D939-6899A68E12E9}"/>
                </a:ext>
              </a:extLst>
            </p:cNvPr>
            <p:cNvSpPr/>
            <p:nvPr/>
          </p:nvSpPr>
          <p:spPr>
            <a:xfrm>
              <a:off x="879616" y="3047879"/>
              <a:ext cx="1066448" cy="1065108"/>
            </a:xfrm>
            <a:prstGeom prst="ellipse">
              <a:avLst/>
            </a:prstGeom>
            <a:solidFill>
              <a:srgbClr val="FBBE1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Not enough info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99BC280-6546-699E-1637-CD5BA8C32ED2}"/>
                </a:ext>
              </a:extLst>
            </p:cNvPr>
            <p:cNvSpPr/>
            <p:nvPr/>
          </p:nvSpPr>
          <p:spPr>
            <a:xfrm>
              <a:off x="9234745" y="2232639"/>
              <a:ext cx="1181618" cy="1185728"/>
            </a:xfrm>
            <a:prstGeom prst="ellipse">
              <a:avLst/>
            </a:prstGeom>
            <a:solidFill>
              <a:srgbClr val="FBBE1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Not enough time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A5B8DC8-631E-0F43-BA47-309B9AEC0999}"/>
                </a:ext>
              </a:extLst>
            </p:cNvPr>
            <p:cNvSpPr/>
            <p:nvPr/>
          </p:nvSpPr>
          <p:spPr>
            <a:xfrm>
              <a:off x="949541" y="1390698"/>
              <a:ext cx="1053316" cy="1094521"/>
            </a:xfrm>
            <a:prstGeom prst="ellipse">
              <a:avLst/>
            </a:prstGeom>
            <a:solidFill>
              <a:srgbClr val="FBBE1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What’s going on?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110E964-3282-7421-8A2B-7C89E4F7619E}"/>
                </a:ext>
              </a:extLst>
            </p:cNvPr>
            <p:cNvSpPr/>
            <p:nvPr/>
          </p:nvSpPr>
          <p:spPr>
            <a:xfrm>
              <a:off x="9424545" y="3559662"/>
              <a:ext cx="1112795" cy="1094520"/>
            </a:xfrm>
            <a:prstGeom prst="ellipse">
              <a:avLst/>
            </a:prstGeom>
            <a:solidFill>
              <a:srgbClr val="FBBE1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Waiting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BDD2C7-126C-CD7D-3A75-8860BABAC90F}"/>
              </a:ext>
            </a:extLst>
          </p:cNvPr>
          <p:cNvSpPr txBox="1"/>
          <p:nvPr/>
        </p:nvSpPr>
        <p:spPr>
          <a:xfrm>
            <a:off x="358301" y="197830"/>
            <a:ext cx="10058062" cy="861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556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Why do we need a Digital Front Door?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556AD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A8BA2F3-B8C6-ADF9-BABD-D5CBF6B29614}"/>
              </a:ext>
            </a:extLst>
          </p:cNvPr>
          <p:cNvCxnSpPr>
            <a:cxnSpLocks/>
          </p:cNvCxnSpPr>
          <p:nvPr/>
        </p:nvCxnSpPr>
        <p:spPr>
          <a:xfrm>
            <a:off x="696036" y="6083606"/>
            <a:ext cx="10795379" cy="0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0" name="Slide Number Placeholder 12">
            <a:extLst>
              <a:ext uri="{FF2B5EF4-FFF2-40B4-BE49-F238E27FC236}">
                <a16:creationId xmlns:a16="http://schemas.microsoft.com/office/drawing/2014/main" id="{86435B1E-65FF-3A89-0696-5CC3CFDA9941}"/>
              </a:ext>
            </a:extLst>
          </p:cNvPr>
          <p:cNvSpPr txBox="1">
            <a:spLocks/>
          </p:cNvSpPr>
          <p:nvPr/>
        </p:nvSpPr>
        <p:spPr>
          <a:xfrm>
            <a:off x="8828897" y="61233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C0BB4B-86A8-1F43-9727-0186754CBD1D}" type="slidenum">
              <a:rPr lang="en-US" sz="1400" smtClean="0">
                <a:solidFill>
                  <a:srgbClr val="122B4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3</a:t>
            </a:fld>
            <a:endParaRPr lang="en-US" sz="1400" dirty="0">
              <a:solidFill>
                <a:srgbClr val="122B4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Footer Placeholder 11">
            <a:extLst>
              <a:ext uri="{FF2B5EF4-FFF2-40B4-BE49-F238E27FC236}">
                <a16:creationId xmlns:a16="http://schemas.microsoft.com/office/drawing/2014/main" id="{75863109-243C-3427-E8D2-70A72A0AB86B}"/>
              </a:ext>
            </a:extLst>
          </p:cNvPr>
          <p:cNvSpPr txBox="1">
            <a:spLocks/>
          </p:cNvSpPr>
          <p:nvPr/>
        </p:nvSpPr>
        <p:spPr>
          <a:xfrm>
            <a:off x="606706" y="612336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rgbClr val="122B4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Digital Front Door Programme</a:t>
            </a:r>
          </a:p>
        </p:txBody>
      </p:sp>
    </p:spTree>
    <p:extLst>
      <p:ext uri="{BB962C8B-B14F-4D97-AF65-F5344CB8AC3E}">
        <p14:creationId xmlns:p14="http://schemas.microsoft.com/office/powerpoint/2010/main" val="1136419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4BA26-37F6-3B0A-58D5-DE680CCBB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DD30B556-9231-8F29-33F2-53E0C760A94E}"/>
              </a:ext>
            </a:extLst>
          </p:cNvPr>
          <p:cNvSpPr/>
          <p:nvPr/>
        </p:nvSpPr>
        <p:spPr>
          <a:xfrm>
            <a:off x="3583874" y="1268191"/>
            <a:ext cx="4112437" cy="4112437"/>
          </a:xfrm>
          <a:prstGeom prst="ellipse">
            <a:avLst/>
          </a:prstGeom>
          <a:solidFill>
            <a:schemeClr val="accent1">
              <a:lumMod val="60000"/>
              <a:lumOff val="40000"/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3E5ED59-B41B-C0F9-7119-3BB37319A67C}"/>
              </a:ext>
            </a:extLst>
          </p:cNvPr>
          <p:cNvCxnSpPr>
            <a:cxnSpLocks/>
          </p:cNvCxnSpPr>
          <p:nvPr/>
        </p:nvCxnSpPr>
        <p:spPr>
          <a:xfrm>
            <a:off x="696036" y="6083606"/>
            <a:ext cx="10795379" cy="0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A5EAA54-3B0B-CAE5-13A5-5F3F288E01E5}"/>
              </a:ext>
            </a:extLst>
          </p:cNvPr>
          <p:cNvGrpSpPr/>
          <p:nvPr/>
        </p:nvGrpSpPr>
        <p:grpSpPr>
          <a:xfrm>
            <a:off x="833344" y="1373510"/>
            <a:ext cx="10525313" cy="4440631"/>
            <a:chOff x="757584" y="1373510"/>
            <a:chExt cx="10525313" cy="444063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A0244CE-0988-E6FF-37F1-99A932BA4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35623" y="1694826"/>
              <a:ext cx="3564756" cy="307774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D5864BB-1222-3C62-673E-56ABD191BF62}"/>
                </a:ext>
              </a:extLst>
            </p:cNvPr>
            <p:cNvSpPr txBox="1"/>
            <p:nvPr/>
          </p:nvSpPr>
          <p:spPr>
            <a:xfrm>
              <a:off x="2664106" y="5044700"/>
              <a:ext cx="613498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200" b="1" dirty="0">
                  <a:solidFill>
                    <a:srgbClr val="0070C0"/>
                  </a:solidFill>
                </a:rPr>
                <a:t>I don’t want to cause problems, but it can be difficult to manage my health and care</a:t>
              </a:r>
              <a:endParaRPr lang="en-GB" sz="2200" dirty="0">
                <a:solidFill>
                  <a:srgbClr val="0070C0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D3E9456-E8EE-588B-E767-5574FDEBCE57}"/>
                </a:ext>
              </a:extLst>
            </p:cNvPr>
            <p:cNvSpPr/>
            <p:nvPr/>
          </p:nvSpPr>
          <p:spPr>
            <a:xfrm>
              <a:off x="3032051" y="1512922"/>
              <a:ext cx="1197724" cy="125728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Missed appoint-ment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2C65703-6688-1E27-91E9-BB67D86FF6FC}"/>
                </a:ext>
              </a:extLst>
            </p:cNvPr>
            <p:cNvSpPr/>
            <p:nvPr/>
          </p:nvSpPr>
          <p:spPr>
            <a:xfrm>
              <a:off x="2021600" y="2351919"/>
              <a:ext cx="1066448" cy="106644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Postage costs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EE5AB05-2792-A43A-788F-D8D594E43E5F}"/>
                </a:ext>
              </a:extLst>
            </p:cNvPr>
            <p:cNvSpPr/>
            <p:nvPr/>
          </p:nvSpPr>
          <p:spPr>
            <a:xfrm>
              <a:off x="9732196" y="2555795"/>
              <a:ext cx="1550701" cy="153722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Cancellations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A49D0B7-57D0-0CBA-B0A0-E9C17725F07E}"/>
                </a:ext>
              </a:extLst>
            </p:cNvPr>
            <p:cNvSpPr/>
            <p:nvPr/>
          </p:nvSpPr>
          <p:spPr>
            <a:xfrm>
              <a:off x="1708435" y="3775838"/>
              <a:ext cx="1032112" cy="939573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Delays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73EDE43-A611-9EB5-D92A-1CA8C3C7BE7D}"/>
                </a:ext>
              </a:extLst>
            </p:cNvPr>
            <p:cNvSpPr/>
            <p:nvPr/>
          </p:nvSpPr>
          <p:spPr>
            <a:xfrm>
              <a:off x="7160518" y="3329828"/>
              <a:ext cx="1071586" cy="110857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Waiting lists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6AE2850-1273-299B-0C30-0848DF3CA6B8}"/>
                </a:ext>
              </a:extLst>
            </p:cNvPr>
            <p:cNvSpPr/>
            <p:nvPr/>
          </p:nvSpPr>
          <p:spPr>
            <a:xfrm>
              <a:off x="7041011" y="1675487"/>
              <a:ext cx="1447708" cy="144490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Duplication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279E522-2FE1-5C34-F4FE-D0FC3C35AF44}"/>
                </a:ext>
              </a:extLst>
            </p:cNvPr>
            <p:cNvSpPr/>
            <p:nvPr/>
          </p:nvSpPr>
          <p:spPr>
            <a:xfrm>
              <a:off x="8273678" y="2763434"/>
              <a:ext cx="1296530" cy="135163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Missed letters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329913C-F1E1-06E4-0093-7ABE35666C12}"/>
                </a:ext>
              </a:extLst>
            </p:cNvPr>
            <p:cNvSpPr/>
            <p:nvPr/>
          </p:nvSpPr>
          <p:spPr>
            <a:xfrm>
              <a:off x="8687282" y="1373510"/>
              <a:ext cx="1417878" cy="143190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Worsening health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B6C785D-529F-DF5E-EEED-D18FB09FB8C5}"/>
                </a:ext>
              </a:extLst>
            </p:cNvPr>
            <p:cNvSpPr/>
            <p:nvPr/>
          </p:nvSpPr>
          <p:spPr>
            <a:xfrm>
              <a:off x="757584" y="2912888"/>
              <a:ext cx="1188480" cy="111199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Chasing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EBAF958-9FFE-AE49-3939-2ABA2E9607EE}"/>
                </a:ext>
              </a:extLst>
            </p:cNvPr>
            <p:cNvSpPr/>
            <p:nvPr/>
          </p:nvSpPr>
          <p:spPr>
            <a:xfrm>
              <a:off x="2821905" y="3139254"/>
              <a:ext cx="1205233" cy="114172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Lost earnings</a:t>
              </a:r>
            </a:p>
          </p:txBody>
        </p:sp>
      </p:grpSp>
      <p:sp>
        <p:nvSpPr>
          <p:cNvPr id="7" name="Slide Number Placeholder 12">
            <a:extLst>
              <a:ext uri="{FF2B5EF4-FFF2-40B4-BE49-F238E27FC236}">
                <a16:creationId xmlns:a16="http://schemas.microsoft.com/office/drawing/2014/main" id="{BFFF7D57-711D-3463-2E76-6B2682C8D11B}"/>
              </a:ext>
            </a:extLst>
          </p:cNvPr>
          <p:cNvSpPr txBox="1">
            <a:spLocks/>
          </p:cNvSpPr>
          <p:nvPr/>
        </p:nvSpPr>
        <p:spPr>
          <a:xfrm>
            <a:off x="8828897" y="61233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C0BB4B-86A8-1F43-9727-0186754CBD1D}" type="slidenum">
              <a:rPr lang="en-US" sz="1400" smtClean="0">
                <a:solidFill>
                  <a:srgbClr val="122B4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4</a:t>
            </a:fld>
            <a:endParaRPr lang="en-US" sz="1400" dirty="0">
              <a:solidFill>
                <a:srgbClr val="122B4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Footer Placeholder 11">
            <a:extLst>
              <a:ext uri="{FF2B5EF4-FFF2-40B4-BE49-F238E27FC236}">
                <a16:creationId xmlns:a16="http://schemas.microsoft.com/office/drawing/2014/main" id="{7D92E121-29FD-02B5-DE40-3DF121DEEC68}"/>
              </a:ext>
            </a:extLst>
          </p:cNvPr>
          <p:cNvSpPr txBox="1">
            <a:spLocks/>
          </p:cNvSpPr>
          <p:nvPr/>
        </p:nvSpPr>
        <p:spPr>
          <a:xfrm>
            <a:off x="606706" y="612336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rgbClr val="122B4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Digital Front Door Programme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A3E9C6-25F8-8D87-8016-C7DBC17CDEAA}"/>
              </a:ext>
            </a:extLst>
          </p:cNvPr>
          <p:cNvSpPr txBox="1"/>
          <p:nvPr/>
        </p:nvSpPr>
        <p:spPr>
          <a:xfrm>
            <a:off x="319377" y="-11035"/>
            <a:ext cx="10058062" cy="861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556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the problem we are trying to solve?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556AD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632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D82EFAF7-E558-F47F-0D0D-48EC6873AA0C}"/>
              </a:ext>
            </a:extLst>
          </p:cNvPr>
          <p:cNvGrpSpPr/>
          <p:nvPr/>
        </p:nvGrpSpPr>
        <p:grpSpPr>
          <a:xfrm>
            <a:off x="1736694" y="899718"/>
            <a:ext cx="8718612" cy="5058563"/>
            <a:chOff x="953486" y="736257"/>
            <a:chExt cx="8718612" cy="505856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287B3D5-5CAD-F5FC-0ACC-46CD7D6F4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72840" y="1990165"/>
              <a:ext cx="3970668" cy="310625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05A0756-AEC1-2F7A-A555-DC3C76900CFC}"/>
                </a:ext>
              </a:extLst>
            </p:cNvPr>
            <p:cNvSpPr txBox="1"/>
            <p:nvPr/>
          </p:nvSpPr>
          <p:spPr>
            <a:xfrm>
              <a:off x="2693911" y="5363933"/>
              <a:ext cx="6134986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200" b="1" dirty="0">
                  <a:solidFill>
                    <a:srgbClr val="00B050"/>
                  </a:solidFill>
                </a:rPr>
                <a:t>What I need is in my hand.</a:t>
              </a:r>
              <a:endParaRPr lang="en-GB" sz="2200" dirty="0">
                <a:solidFill>
                  <a:srgbClr val="00B050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5D5509E-CAD9-EFFD-3469-8FBBF6D6292B}"/>
                </a:ext>
              </a:extLst>
            </p:cNvPr>
            <p:cNvSpPr/>
            <p:nvPr/>
          </p:nvSpPr>
          <p:spPr>
            <a:xfrm>
              <a:off x="953486" y="2345539"/>
              <a:ext cx="1418559" cy="142654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I’m advocating for myself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E2F87F4-476A-984B-65B1-878FF377F278}"/>
                </a:ext>
              </a:extLst>
            </p:cNvPr>
            <p:cNvSpPr/>
            <p:nvPr/>
          </p:nvSpPr>
          <p:spPr>
            <a:xfrm>
              <a:off x="2372045" y="1819733"/>
              <a:ext cx="1227683" cy="11874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I’m informed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9E55E04-FC6A-F0FD-984C-650A9335FE51}"/>
                </a:ext>
              </a:extLst>
            </p:cNvPr>
            <p:cNvSpPr/>
            <p:nvPr/>
          </p:nvSpPr>
          <p:spPr>
            <a:xfrm>
              <a:off x="2811216" y="3139319"/>
              <a:ext cx="1292832" cy="129283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I can cancel in plenty of time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0580C6B-1103-D550-2E05-DFCA4F909F6E}"/>
                </a:ext>
              </a:extLst>
            </p:cNvPr>
            <p:cNvSpPr/>
            <p:nvPr/>
          </p:nvSpPr>
          <p:spPr>
            <a:xfrm>
              <a:off x="1860365" y="3775839"/>
              <a:ext cx="880182" cy="88018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Trust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230EC4F-FB95-6160-4123-EC88429011E2}"/>
                </a:ext>
              </a:extLst>
            </p:cNvPr>
            <p:cNvSpPr/>
            <p:nvPr/>
          </p:nvSpPr>
          <p:spPr>
            <a:xfrm>
              <a:off x="8505132" y="2909604"/>
              <a:ext cx="1166966" cy="121844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I feel in control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E6E68EC-7C40-0D42-EAD7-8D9E506A94A2}"/>
                </a:ext>
              </a:extLst>
            </p:cNvPr>
            <p:cNvSpPr/>
            <p:nvPr/>
          </p:nvSpPr>
          <p:spPr>
            <a:xfrm>
              <a:off x="6742872" y="736257"/>
              <a:ext cx="1509299" cy="150998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I can get the right support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C5AE1D0-E1DB-9283-07A5-C1DFEF769E8E}"/>
                </a:ext>
              </a:extLst>
            </p:cNvPr>
            <p:cNvSpPr/>
            <p:nvPr/>
          </p:nvSpPr>
          <p:spPr>
            <a:xfrm>
              <a:off x="7272793" y="3534475"/>
              <a:ext cx="1171686" cy="1115666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I get my letters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4D4D132-E1A7-65DF-1DB7-086296ACE292}"/>
                </a:ext>
              </a:extLst>
            </p:cNvPr>
            <p:cNvSpPr/>
            <p:nvPr/>
          </p:nvSpPr>
          <p:spPr>
            <a:xfrm>
              <a:off x="8143788" y="1455728"/>
              <a:ext cx="1370218" cy="136826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I’m managing my data and care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D1E7758-CBD6-2E41-3BB9-B7CF095BF716}"/>
              </a:ext>
            </a:extLst>
          </p:cNvPr>
          <p:cNvSpPr txBox="1"/>
          <p:nvPr/>
        </p:nvSpPr>
        <p:spPr>
          <a:xfrm>
            <a:off x="307501" y="145010"/>
            <a:ext cx="10058062" cy="861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556AD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vision…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6408EB8-68AB-C6B6-5B16-0A567B8DAF06}"/>
              </a:ext>
            </a:extLst>
          </p:cNvPr>
          <p:cNvCxnSpPr>
            <a:cxnSpLocks/>
          </p:cNvCxnSpPr>
          <p:nvPr/>
        </p:nvCxnSpPr>
        <p:spPr>
          <a:xfrm>
            <a:off x="696036" y="6083606"/>
            <a:ext cx="10795379" cy="0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9" name="Slide Number Placeholder 12">
            <a:extLst>
              <a:ext uri="{FF2B5EF4-FFF2-40B4-BE49-F238E27FC236}">
                <a16:creationId xmlns:a16="http://schemas.microsoft.com/office/drawing/2014/main" id="{A555660E-123E-7D17-1C71-F775BDEE33FB}"/>
              </a:ext>
            </a:extLst>
          </p:cNvPr>
          <p:cNvSpPr txBox="1">
            <a:spLocks/>
          </p:cNvSpPr>
          <p:nvPr/>
        </p:nvSpPr>
        <p:spPr>
          <a:xfrm>
            <a:off x="8828897" y="61233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C0BB4B-86A8-1F43-9727-0186754CBD1D}" type="slidenum">
              <a:rPr lang="en-US" sz="1400" smtClean="0">
                <a:solidFill>
                  <a:srgbClr val="122B4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5</a:t>
            </a:fld>
            <a:endParaRPr lang="en-US" sz="1400" dirty="0">
              <a:solidFill>
                <a:srgbClr val="122B4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Footer Placeholder 11">
            <a:extLst>
              <a:ext uri="{FF2B5EF4-FFF2-40B4-BE49-F238E27FC236}">
                <a16:creationId xmlns:a16="http://schemas.microsoft.com/office/drawing/2014/main" id="{BA979039-A313-0029-EACC-DB5B2CDFCCD3}"/>
              </a:ext>
            </a:extLst>
          </p:cNvPr>
          <p:cNvSpPr txBox="1">
            <a:spLocks/>
          </p:cNvSpPr>
          <p:nvPr/>
        </p:nvSpPr>
        <p:spPr>
          <a:xfrm>
            <a:off x="606706" y="612336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rgbClr val="122B4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Digital Front Door Programme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62BAFE5-62F1-290C-C827-07135C4B9291}"/>
              </a:ext>
            </a:extLst>
          </p:cNvPr>
          <p:cNvSpPr/>
          <p:nvPr/>
        </p:nvSpPr>
        <p:spPr>
          <a:xfrm>
            <a:off x="4190488" y="654861"/>
            <a:ext cx="1509298" cy="150998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Access information in a way that suits me</a:t>
            </a:r>
          </a:p>
        </p:txBody>
      </p:sp>
    </p:spTree>
    <p:extLst>
      <p:ext uri="{BB962C8B-B14F-4D97-AF65-F5344CB8AC3E}">
        <p14:creationId xmlns:p14="http://schemas.microsoft.com/office/powerpoint/2010/main" val="501903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968D0C-7061-F2F6-7AFE-05F4E5722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3368BB3-8599-96F3-20F8-7E1781BBE131}"/>
              </a:ext>
            </a:extLst>
          </p:cNvPr>
          <p:cNvSpPr txBox="1"/>
          <p:nvPr/>
        </p:nvSpPr>
        <p:spPr>
          <a:xfrm>
            <a:off x="606706" y="265549"/>
            <a:ext cx="10058062" cy="861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556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Digital Front Door?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556AD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152BD4-95EA-AD83-ED89-434645B0405C}"/>
              </a:ext>
            </a:extLst>
          </p:cNvPr>
          <p:cNvSpPr txBox="1"/>
          <p:nvPr/>
        </p:nvSpPr>
        <p:spPr>
          <a:xfrm>
            <a:off x="606706" y="1520272"/>
            <a:ext cx="9770671" cy="381745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marR="0" lvl="0" indent="-3429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dirty="0">
                <a:solidFill>
                  <a:schemeClr val="tx2"/>
                </a:solidFill>
                <a:latin typeface="Arial"/>
                <a:cs typeface="Arial"/>
              </a:rPr>
              <a:t>Secure, digital access to data, information and services for all people in Scotland across multiple channels</a:t>
            </a:r>
          </a:p>
          <a:p>
            <a:pPr marL="342900" marR="0" lvl="0" indent="-3429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dirty="0">
                <a:solidFill>
                  <a:schemeClr val="tx2"/>
                </a:solidFill>
                <a:latin typeface="Arial"/>
                <a:cs typeface="Arial"/>
              </a:rPr>
              <a:t>For Health and Social Care</a:t>
            </a:r>
          </a:p>
          <a:p>
            <a:pPr marL="342900" marR="0" lvl="0" indent="-3429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dirty="0">
                <a:solidFill>
                  <a:schemeClr val="tx2"/>
                </a:solidFill>
                <a:latin typeface="Arial"/>
                <a:cs typeface="Arial"/>
              </a:rPr>
              <a:t>Announced by First Minister and will be launched in 2025</a:t>
            </a:r>
          </a:p>
          <a:p>
            <a:pPr marL="342900" marR="0" lvl="0" indent="-3429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dirty="0">
                <a:solidFill>
                  <a:schemeClr val="tx2"/>
                </a:solidFill>
                <a:latin typeface="Arial"/>
                <a:cs typeface="Arial"/>
              </a:rPr>
              <a:t>Initial focus on app delivery</a:t>
            </a:r>
          </a:p>
          <a:p>
            <a:pPr marL="342900" marR="0" lvl="0" indent="-3429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dirty="0">
                <a:solidFill>
                  <a:schemeClr val="tx2"/>
                </a:solidFill>
                <a:latin typeface="Arial"/>
                <a:cs typeface="Arial"/>
              </a:rPr>
              <a:t>Once for Scotland approach</a:t>
            </a:r>
          </a:p>
          <a:p>
            <a:pPr marL="342900" marR="0" lvl="0" indent="-3429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dirty="0">
                <a:solidFill>
                  <a:schemeClr val="tx2"/>
                </a:solidFill>
                <a:latin typeface="Arial"/>
                <a:cs typeface="Arial"/>
              </a:rPr>
              <a:t>Ambitious and exciting transformation programme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122B45"/>
              </a:solidFill>
              <a:effectLst/>
              <a:uLnTx/>
              <a:uFillTx/>
              <a:latin typeface="Open Sans Light" panose="020B0306030504020204" pitchFamily="34" charset="0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D75B6B8-76C5-373A-3556-018B0CC27A8F}"/>
              </a:ext>
            </a:extLst>
          </p:cNvPr>
          <p:cNvCxnSpPr>
            <a:cxnSpLocks/>
          </p:cNvCxnSpPr>
          <p:nvPr/>
        </p:nvCxnSpPr>
        <p:spPr>
          <a:xfrm>
            <a:off x="696036" y="6083606"/>
            <a:ext cx="10795379" cy="0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Slide Number Placeholder 12">
            <a:extLst>
              <a:ext uri="{FF2B5EF4-FFF2-40B4-BE49-F238E27FC236}">
                <a16:creationId xmlns:a16="http://schemas.microsoft.com/office/drawing/2014/main" id="{6625AF0F-5673-D8AB-E7EC-D2989B481024}"/>
              </a:ext>
            </a:extLst>
          </p:cNvPr>
          <p:cNvSpPr txBox="1">
            <a:spLocks/>
          </p:cNvSpPr>
          <p:nvPr/>
        </p:nvSpPr>
        <p:spPr>
          <a:xfrm>
            <a:off x="8828897" y="61233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C0BB4B-86A8-1F43-9727-0186754CBD1D}" type="slidenum">
              <a:rPr lang="en-US" sz="1400" smtClean="0">
                <a:solidFill>
                  <a:srgbClr val="122B4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6</a:t>
            </a:fld>
            <a:endParaRPr lang="en-US" sz="1400" dirty="0">
              <a:solidFill>
                <a:srgbClr val="122B4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B05519F9-4CB9-2DA8-1178-70AC5D42B74E}"/>
              </a:ext>
            </a:extLst>
          </p:cNvPr>
          <p:cNvSpPr txBox="1">
            <a:spLocks/>
          </p:cNvSpPr>
          <p:nvPr/>
        </p:nvSpPr>
        <p:spPr>
          <a:xfrm>
            <a:off x="606706" y="612336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rgbClr val="122B4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Digital Front Door Programme</a:t>
            </a:r>
          </a:p>
        </p:txBody>
      </p:sp>
      <p:pic>
        <p:nvPicPr>
          <p:cNvPr id="8" name="Picture 7" descr="A close-up of a smartphone&#10;&#10;AI-generated content may be incorrect.">
            <a:extLst>
              <a:ext uri="{FF2B5EF4-FFF2-40B4-BE49-F238E27FC236}">
                <a16:creationId xmlns:a16="http://schemas.microsoft.com/office/drawing/2014/main" id="{2BBC1DF9-F2F9-C39F-677E-7ED00C3F6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0497" y="3313292"/>
            <a:ext cx="1573687" cy="262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201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B3BE1-0B20-D54F-B62F-9060E0CF6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5B562C-6E2D-9037-440E-83D9859BC765}"/>
              </a:ext>
            </a:extLst>
          </p:cNvPr>
          <p:cNvSpPr txBox="1"/>
          <p:nvPr/>
        </p:nvSpPr>
        <p:spPr>
          <a:xfrm>
            <a:off x="510701" y="124935"/>
            <a:ext cx="10980714" cy="861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920"/>
              </a:lnSpc>
            </a:pPr>
            <a:r>
              <a:rPr lang="en-US" sz="3200" b="1" dirty="0">
                <a:solidFill>
                  <a:srgbClr val="0556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Tranche 1 (Initial Release) Overview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2F5F945-62C4-C89B-8F85-D3C7997A8737}"/>
              </a:ext>
            </a:extLst>
          </p:cNvPr>
          <p:cNvCxnSpPr>
            <a:cxnSpLocks/>
          </p:cNvCxnSpPr>
          <p:nvPr/>
        </p:nvCxnSpPr>
        <p:spPr>
          <a:xfrm>
            <a:off x="696036" y="6083606"/>
            <a:ext cx="10795379" cy="0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Footer Placeholder 11">
            <a:extLst>
              <a:ext uri="{FF2B5EF4-FFF2-40B4-BE49-F238E27FC236}">
                <a16:creationId xmlns:a16="http://schemas.microsoft.com/office/drawing/2014/main" id="{7827424B-9644-9DA2-0920-7CDBCFADAA66}"/>
              </a:ext>
            </a:extLst>
          </p:cNvPr>
          <p:cNvSpPr txBox="1">
            <a:spLocks/>
          </p:cNvSpPr>
          <p:nvPr/>
        </p:nvSpPr>
        <p:spPr>
          <a:xfrm>
            <a:off x="606706" y="612336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rgbClr val="122B4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Digital Front Door Programme</a:t>
            </a:r>
          </a:p>
        </p:txBody>
      </p:sp>
      <p:sp>
        <p:nvSpPr>
          <p:cNvPr id="10" name="Slide Number Placeholder 12">
            <a:extLst>
              <a:ext uri="{FF2B5EF4-FFF2-40B4-BE49-F238E27FC236}">
                <a16:creationId xmlns:a16="http://schemas.microsoft.com/office/drawing/2014/main" id="{393884E6-C54C-398B-1E43-80597DEFD059}"/>
              </a:ext>
            </a:extLst>
          </p:cNvPr>
          <p:cNvSpPr txBox="1">
            <a:spLocks/>
          </p:cNvSpPr>
          <p:nvPr/>
        </p:nvSpPr>
        <p:spPr>
          <a:xfrm>
            <a:off x="8828897" y="61233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C0BB4B-86A8-1F43-9727-0186754CBD1D}" type="slidenum">
              <a:rPr lang="en-US" sz="1400" smtClean="0">
                <a:solidFill>
                  <a:srgbClr val="122B4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7</a:t>
            </a:fld>
            <a:endParaRPr lang="en-US" sz="1400" dirty="0">
              <a:solidFill>
                <a:srgbClr val="122B4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D9934C-7CA4-820C-5EB8-08CB0986C5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37869" y="-21055"/>
            <a:ext cx="12263188" cy="2919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396A0C-629E-1DBB-9906-1ADEA0E621EF}"/>
              </a:ext>
            </a:extLst>
          </p:cNvPr>
          <p:cNvSpPr txBox="1"/>
          <p:nvPr/>
        </p:nvSpPr>
        <p:spPr>
          <a:xfrm>
            <a:off x="863657" y="1551265"/>
            <a:ext cx="3857849" cy="38164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122B45"/>
                </a:solidFill>
                <a:effectLst/>
                <a:uLnTx/>
                <a:uFillTx/>
                <a:latin typeface="Open Sans Light"/>
                <a:ea typeface="Open Sans Light"/>
                <a:cs typeface="Open Sans Light"/>
              </a:rPr>
              <a:t>Initial release in NHS </a:t>
            </a:r>
            <a:r>
              <a:rPr lang="en-GB" sz="2200" dirty="0">
                <a:solidFill>
                  <a:srgbClr val="122B45"/>
                </a:solidFill>
                <a:latin typeface="Open Sans Light"/>
                <a:ea typeface="Open Sans Light"/>
                <a:cs typeface="Open Sans Light"/>
              </a:rPr>
              <a:t>Lanarkshire by Dec 25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122B45"/>
              </a:solidFill>
              <a:effectLst/>
              <a:uLnTx/>
              <a:uFillTx/>
              <a:latin typeface="Open Sans Light"/>
              <a:ea typeface="Open Sans Light"/>
              <a:cs typeface="Open Sans 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122B45"/>
              </a:solidFill>
              <a:effectLst/>
              <a:uLnTx/>
              <a:uFillTx/>
              <a:latin typeface="Open Sans Light" panose="020B0306030504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122B45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rPr>
              <a:t>Deliver core digital capabilities </a:t>
            </a:r>
            <a:r>
              <a:rPr lang="en-GB" sz="2200" dirty="0">
                <a:solidFill>
                  <a:srgbClr val="122B45"/>
                </a:solidFill>
                <a:latin typeface="Open Sans Light" panose="020B0306030504020204" pitchFamily="34" charset="0"/>
              </a:rPr>
              <a:t>centred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122B45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rPr>
              <a:t> on outpatient appointments for Dermatology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122B45"/>
              </a:solidFill>
              <a:effectLst/>
              <a:uLnTx/>
              <a:uFillTx/>
              <a:latin typeface="Open Sans Light" panose="020B0306030504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200" dirty="0">
                <a:solidFill>
                  <a:srgbClr val="122B45"/>
                </a:solidFill>
                <a:latin typeface="Open Sans Light" panose="020B0306030504020204" pitchFamily="34" charset="0"/>
              </a:rPr>
              <a:t>Digital Identity required to underpin safe access to data and services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122B45"/>
              </a:solidFill>
              <a:effectLst/>
              <a:uLnTx/>
              <a:uFillTx/>
              <a:latin typeface="Open Sans Light" panose="020B0306030504020204" pitchFamily="34" charset="0"/>
              <a:ea typeface="+mn-ea"/>
              <a:cs typeface="+mn-cs"/>
            </a:endParaRPr>
          </a:p>
        </p:txBody>
      </p:sp>
      <p:sp>
        <p:nvSpPr>
          <p:cNvPr id="6" name="Rounded Rectangle 10">
            <a:extLst>
              <a:ext uri="{FF2B5EF4-FFF2-40B4-BE49-F238E27FC236}">
                <a16:creationId xmlns:a16="http://schemas.microsoft.com/office/drawing/2014/main" id="{E5EC4B3C-9DAE-97FE-B7A2-E9C7D6F998C3}"/>
              </a:ext>
            </a:extLst>
          </p:cNvPr>
          <p:cNvSpPr/>
          <p:nvPr/>
        </p:nvSpPr>
        <p:spPr>
          <a:xfrm>
            <a:off x="5565424" y="1375704"/>
            <a:ext cx="2662984" cy="136838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Identity</a:t>
            </a:r>
          </a:p>
        </p:txBody>
      </p:sp>
      <p:sp>
        <p:nvSpPr>
          <p:cNvPr id="7" name="Rounded Rectangle 11">
            <a:extLst>
              <a:ext uri="{FF2B5EF4-FFF2-40B4-BE49-F238E27FC236}">
                <a16:creationId xmlns:a16="http://schemas.microsoft.com/office/drawing/2014/main" id="{E19D4E6E-2D63-F11E-7CFA-63BF77C16D86}"/>
              </a:ext>
            </a:extLst>
          </p:cNvPr>
          <p:cNvSpPr/>
          <p:nvPr/>
        </p:nvSpPr>
        <p:spPr>
          <a:xfrm>
            <a:off x="8328360" y="1375704"/>
            <a:ext cx="2662984" cy="136838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Digital Communications</a:t>
            </a:r>
          </a:p>
        </p:txBody>
      </p:sp>
      <p:sp>
        <p:nvSpPr>
          <p:cNvPr id="11" name="Rounded Rectangle 12">
            <a:extLst>
              <a:ext uri="{FF2B5EF4-FFF2-40B4-BE49-F238E27FC236}">
                <a16:creationId xmlns:a16="http://schemas.microsoft.com/office/drawing/2014/main" id="{9CE596C9-790D-AA39-4649-A305BE7CE38C}"/>
              </a:ext>
            </a:extLst>
          </p:cNvPr>
          <p:cNvSpPr/>
          <p:nvPr/>
        </p:nvSpPr>
        <p:spPr>
          <a:xfrm>
            <a:off x="5565424" y="2817959"/>
            <a:ext cx="2662984" cy="136838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Appointments</a:t>
            </a:r>
          </a:p>
        </p:txBody>
      </p:sp>
      <p:sp>
        <p:nvSpPr>
          <p:cNvPr id="12" name="Rounded Rectangle 13">
            <a:extLst>
              <a:ext uri="{FF2B5EF4-FFF2-40B4-BE49-F238E27FC236}">
                <a16:creationId xmlns:a16="http://schemas.microsoft.com/office/drawing/2014/main" id="{E0540C50-A222-B5D2-6E8A-E37CA1EABB96}"/>
              </a:ext>
            </a:extLst>
          </p:cNvPr>
          <p:cNvSpPr/>
          <p:nvPr/>
        </p:nvSpPr>
        <p:spPr>
          <a:xfrm>
            <a:off x="8328360" y="2817959"/>
            <a:ext cx="2662984" cy="136838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Health &amp; Care Record</a:t>
            </a:r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835B80B9-9980-125B-B157-6AD739C30A6E}"/>
              </a:ext>
            </a:extLst>
          </p:cNvPr>
          <p:cNvSpPr/>
          <p:nvPr/>
        </p:nvSpPr>
        <p:spPr>
          <a:xfrm>
            <a:off x="5565424" y="4286595"/>
            <a:ext cx="2662984" cy="136838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Demographics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Poppins"/>
            </a:endParaRPr>
          </a:p>
        </p:txBody>
      </p:sp>
      <p:sp>
        <p:nvSpPr>
          <p:cNvPr id="14" name="Rounded Rectangle 11">
            <a:extLst>
              <a:ext uri="{FF2B5EF4-FFF2-40B4-BE49-F238E27FC236}">
                <a16:creationId xmlns:a16="http://schemas.microsoft.com/office/drawing/2014/main" id="{E199586C-4B33-498F-BAE7-F9F7E65097D9}"/>
              </a:ext>
            </a:extLst>
          </p:cNvPr>
          <p:cNvSpPr/>
          <p:nvPr/>
        </p:nvSpPr>
        <p:spPr>
          <a:xfrm>
            <a:off x="8328360" y="4286595"/>
            <a:ext cx="2662984" cy="136838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Service Finder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738947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46403AD-354D-6D12-9026-A1F42797AFAB}"/>
              </a:ext>
            </a:extLst>
          </p:cNvPr>
          <p:cNvSpPr txBox="1"/>
          <p:nvPr/>
        </p:nvSpPr>
        <p:spPr>
          <a:xfrm>
            <a:off x="289206" y="-25399"/>
            <a:ext cx="5712705" cy="888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920"/>
              </a:lnSpc>
            </a:pPr>
            <a:r>
              <a:rPr lang="en-US" sz="3200" b="1" dirty="0">
                <a:solidFill>
                  <a:srgbClr val="0556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Longer Term Ambition</a:t>
            </a:r>
          </a:p>
        </p:txBody>
      </p:sp>
      <p:sp>
        <p:nvSpPr>
          <p:cNvPr id="10" name="Slide Number Placeholder 12">
            <a:extLst>
              <a:ext uri="{FF2B5EF4-FFF2-40B4-BE49-F238E27FC236}">
                <a16:creationId xmlns:a16="http://schemas.microsoft.com/office/drawing/2014/main" id="{9014B443-A0D0-7260-FF20-AC06C7DFB7B6}"/>
              </a:ext>
            </a:extLst>
          </p:cNvPr>
          <p:cNvSpPr txBox="1">
            <a:spLocks/>
          </p:cNvSpPr>
          <p:nvPr/>
        </p:nvSpPr>
        <p:spPr>
          <a:xfrm>
            <a:off x="8828897" y="61233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C0BB4B-86A8-1F43-9727-0186754CBD1D}" type="slidenum">
              <a:rPr lang="en-US" sz="1400" smtClean="0">
                <a:solidFill>
                  <a:srgbClr val="122B4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8</a:t>
            </a:fld>
            <a:endParaRPr lang="en-US" sz="1400" dirty="0">
              <a:solidFill>
                <a:srgbClr val="122B4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ECF8A2-C1C7-8435-95A9-7E5AB7FF15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37869" y="-21055"/>
            <a:ext cx="12263188" cy="2919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2AD754-72CC-F114-7846-8BC1618023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7983" y="787281"/>
            <a:ext cx="9256035" cy="616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786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D23B4-0E1A-FD8E-2DDB-F7DEC005F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351B7D-F091-0C5F-AFEF-C3ED181A0182}"/>
              </a:ext>
            </a:extLst>
          </p:cNvPr>
          <p:cNvSpPr txBox="1"/>
          <p:nvPr/>
        </p:nvSpPr>
        <p:spPr>
          <a:xfrm>
            <a:off x="510701" y="124935"/>
            <a:ext cx="10980714" cy="888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920"/>
              </a:lnSpc>
            </a:pPr>
            <a:r>
              <a:rPr lang="en-US" sz="3200" b="1" dirty="0">
                <a:solidFill>
                  <a:srgbClr val="0556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Roadmap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5071AA3-1A47-024F-5892-AD51CB934137}"/>
              </a:ext>
            </a:extLst>
          </p:cNvPr>
          <p:cNvCxnSpPr>
            <a:cxnSpLocks/>
          </p:cNvCxnSpPr>
          <p:nvPr/>
        </p:nvCxnSpPr>
        <p:spPr>
          <a:xfrm>
            <a:off x="696036" y="6083606"/>
            <a:ext cx="10795379" cy="0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Footer Placeholder 11">
            <a:extLst>
              <a:ext uri="{FF2B5EF4-FFF2-40B4-BE49-F238E27FC236}">
                <a16:creationId xmlns:a16="http://schemas.microsoft.com/office/drawing/2014/main" id="{1EDABC41-C53A-1FB9-A355-C7C46E09CC33}"/>
              </a:ext>
            </a:extLst>
          </p:cNvPr>
          <p:cNvSpPr txBox="1">
            <a:spLocks/>
          </p:cNvSpPr>
          <p:nvPr/>
        </p:nvSpPr>
        <p:spPr>
          <a:xfrm>
            <a:off x="606706" y="612336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rgbClr val="122B4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Digital Front Door Programme</a:t>
            </a:r>
          </a:p>
        </p:txBody>
      </p:sp>
      <p:sp>
        <p:nvSpPr>
          <p:cNvPr id="10" name="Slide Number Placeholder 12">
            <a:extLst>
              <a:ext uri="{FF2B5EF4-FFF2-40B4-BE49-F238E27FC236}">
                <a16:creationId xmlns:a16="http://schemas.microsoft.com/office/drawing/2014/main" id="{C7ABD657-AFED-9E15-FF19-58381BE69B62}"/>
              </a:ext>
            </a:extLst>
          </p:cNvPr>
          <p:cNvSpPr txBox="1">
            <a:spLocks/>
          </p:cNvSpPr>
          <p:nvPr/>
        </p:nvSpPr>
        <p:spPr>
          <a:xfrm>
            <a:off x="8828897" y="61233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C0BB4B-86A8-1F43-9727-0186754CBD1D}" type="slidenum">
              <a:rPr lang="en-US" sz="1400" smtClean="0">
                <a:solidFill>
                  <a:srgbClr val="122B4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/>
              <a:t>9</a:t>
            </a:fld>
            <a:endParaRPr lang="en-US" sz="1400" dirty="0">
              <a:solidFill>
                <a:srgbClr val="122B4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860624-0599-F52C-3939-5EA9C7E0F2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37869" y="-21055"/>
            <a:ext cx="12263188" cy="2919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4173F3-2C0F-E710-0955-102C42D40E70}"/>
              </a:ext>
            </a:extLst>
          </p:cNvPr>
          <p:cNvSpPr txBox="1"/>
          <p:nvPr/>
        </p:nvSpPr>
        <p:spPr>
          <a:xfrm>
            <a:off x="510701" y="1361590"/>
            <a:ext cx="675369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122B45"/>
                </a:solidFill>
                <a:latin typeface="Open Sans Light" panose="020B0306030504020204" pitchFamily="34" charset="0"/>
              </a:rPr>
              <a:t>Our initial release will allow us to collate feedback, measure impact and consider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>
              <a:solidFill>
                <a:srgbClr val="122B45"/>
              </a:solidFill>
              <a:latin typeface="Open Sans Light" panose="020B03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122B45"/>
                </a:solidFill>
                <a:latin typeface="Open Sans Light" panose="020B0306030504020204" pitchFamily="34" charset="0"/>
              </a:rPr>
              <a:t>We will identify and implement additional service areas collaboratively, developing them through a Service Development Framework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>
              <a:solidFill>
                <a:srgbClr val="122B45"/>
              </a:solidFill>
              <a:latin typeface="Open Sans Light" panose="020B03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122B45"/>
                </a:solidFill>
                <a:latin typeface="Open Sans Light" panose="020B0306030504020204" pitchFamily="34" charset="0"/>
              </a:rPr>
              <a:t>We will prioritise impact and need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>
              <a:solidFill>
                <a:srgbClr val="122B45"/>
              </a:solidFill>
              <a:latin typeface="Open Sans Light" panose="020B03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122B45"/>
                </a:solidFill>
                <a:latin typeface="Open Sans Light" panose="020B0306030504020204" pitchFamily="34" charset="0"/>
              </a:rPr>
              <a:t>A continually maintained DFD roadmap will show ongoing enhancements of DFD capabilities and features, as well as new service areas</a:t>
            </a:r>
          </a:p>
        </p:txBody>
      </p:sp>
      <p:pic>
        <p:nvPicPr>
          <p:cNvPr id="1026" name="Picture 2" descr="Why you need a business roadmap - HR Kilns">
            <a:extLst>
              <a:ext uri="{FF2B5EF4-FFF2-40B4-BE49-F238E27FC236}">
                <a16:creationId xmlns:a16="http://schemas.microsoft.com/office/drawing/2014/main" id="{E550910B-657A-2052-1857-201E2F18F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918" y="1881406"/>
            <a:ext cx="4416376" cy="309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410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etcompany">
  <a:themeElements>
    <a:clrScheme name="Netcompany">
      <a:dk1>
        <a:srgbClr val="141E1E"/>
      </a:dk1>
      <a:lt1>
        <a:sysClr val="window" lastClr="FFFFFF"/>
      </a:lt1>
      <a:dk2>
        <a:srgbClr val="000000"/>
      </a:dk2>
      <a:lt2>
        <a:srgbClr val="D0D7D7"/>
      </a:lt2>
      <a:accent1>
        <a:srgbClr val="123836"/>
      </a:accent1>
      <a:accent2>
        <a:srgbClr val="718886"/>
      </a:accent2>
      <a:accent3>
        <a:srgbClr val="73AA87"/>
      </a:accent3>
      <a:accent4>
        <a:srgbClr val="D0D7D7"/>
      </a:accent4>
      <a:accent5>
        <a:srgbClr val="FF6359"/>
      </a:accent5>
      <a:accent6>
        <a:srgbClr val="FFD282"/>
      </a:accent6>
      <a:hlink>
        <a:srgbClr val="FF6359"/>
      </a:hlink>
      <a:folHlink>
        <a:srgbClr val="FFB1AC"/>
      </a:folHlink>
    </a:clrScheme>
    <a:fontScheme name="Custom 3">
      <a:majorFont>
        <a:latin typeface="Netcompany-Offc"/>
        <a:ea typeface="DengXian"/>
        <a:cs typeface=""/>
      </a:majorFont>
      <a:minorFont>
        <a:latin typeface="Netcompany-Offc"/>
        <a:ea typeface="DengXia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36000" rIns="72000" bIns="36000" rtlCol="0" anchor="ctr"/>
      <a:lstStyle>
        <a:defPPr algn="ctr">
          <a:defRPr sz="2000" noProof="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10000"/>
          </a:lnSpc>
          <a:spcAft>
            <a:spcPts val="600"/>
          </a:spcAft>
          <a:defRPr dirty="0" err="1" smtClean="0"/>
        </a:defPPr>
      </a:lstStyle>
    </a:txDef>
  </a:objectDefaults>
  <a:extraClrSchemeLst/>
  <a:custClrLst>
    <a:custClr name="Dark Green">
      <a:srgbClr val="141E1E"/>
    </a:custClr>
    <a:custClr name="Green">
      <a:srgbClr val="123836"/>
    </a:custClr>
    <a:custClr name="Green 90%">
      <a:srgbClr val="2A4C4A"/>
    </a:custClr>
    <a:custClr name="Green 60%">
      <a:srgbClr val="718886"/>
    </a:custClr>
    <a:custClr name="Green 40%">
      <a:srgbClr val="A0AFAF"/>
    </a:custClr>
    <a:custClr name="Green 30%">
      <a:srgbClr val="B8C3C3"/>
    </a:custClr>
    <a:custClr name="Green 20%">
      <a:srgbClr val="D0D7D7"/>
    </a:custClr>
    <a:custClr name="Green 10%">
      <a:srgbClr val="E7EBEB"/>
    </a:custClr>
    <a:custClr name="NoColor">
      <a:srgbClr val="FFFFFF"/>
    </a:custClr>
    <a:custClr name="Blue">
      <a:srgbClr val="0082FF"/>
    </a:custClr>
    <a:custClr name="Coral">
      <a:srgbClr val="FF6359"/>
    </a:custClr>
    <a:custClr name="Coral 75%">
      <a:srgbClr val="FF8A83"/>
    </a:custClr>
    <a:custClr name="Coral 50%">
      <a:srgbClr val="FFB1AC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Blue 50%">
      <a:srgbClr val="6ECCFF"/>
    </a:custClr>
    <a:custClr name="Yellow">
      <a:srgbClr val="FFD282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Purple">
      <a:srgbClr val="A0A0FF"/>
    </a:custClr>
    <a:custClr name="Green">
      <a:srgbClr val="73AA87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NoColor">
      <a:srgbClr val="FFFFFF"/>
    </a:custClr>
    <a:custClr name="Purple 50%">
      <a:srgbClr val="C2C8FF"/>
    </a:custClr>
  </a:custClrLst>
  <a:extLst>
    <a:ext uri="{05A4C25C-085E-4340-85A3-A5531E510DB2}">
      <thm15:themeFamily xmlns:thm15="http://schemas.microsoft.com/office/thememl/2012/main" name="Netcompany Powerpoint Template" id="{466499A1-3F54-49C3-92BC-E16C21CDB533}" vid="{770C8E34-6514-444F-B5BF-E00410FF75A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adb9ef2d55454295a0bcc2344f87b9e7 xmlns="a72e87fa-507e-484b-b32e-26322293ebaa">
      <Terms xmlns="http://schemas.microsoft.com/office/infopath/2007/PartnerControls">
        <TermInfo xmlns="http://schemas.microsoft.com/office/infopath/2007/PartnerControls">
          <TermName xmlns="http://schemas.microsoft.com/office/infopath/2007/PartnerControls">Building Project over 250k</TermName>
          <TermId xmlns="http://schemas.microsoft.com/office/infopath/2007/PartnerControls">8e651116-c10b-4cad-9bd3-1ba555c1059c</TermId>
        </TermInfo>
      </Terms>
    </adb9ef2d55454295a0bcc2344f87b9e7>
    <TaxCatchAll xmlns="63ab8a7c-b22d-4dbc-9edf-37682d657c00">
      <Value>1</Value>
    </TaxCatchAll>
    <lcf76f155ced4ddcb4097134ff3c332f xmlns="a72e87fa-507e-484b-b32e-26322293ebaa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BA1F40C3103A49B7A7996CD820C503" ma:contentTypeVersion="16" ma:contentTypeDescription="Create a new document." ma:contentTypeScope="" ma:versionID="88c2b1a76de6885178ae56d319d45f0a">
  <xsd:schema xmlns:xsd="http://www.w3.org/2001/XMLSchema" xmlns:xs="http://www.w3.org/2001/XMLSchema" xmlns:p="http://schemas.microsoft.com/office/2006/metadata/properties" xmlns:ns2="a72e87fa-507e-484b-b32e-26322293ebaa" xmlns:ns3="63ab8a7c-b22d-4dbc-9edf-37682d657c00" xmlns:ns4="http://schemas.microsoft.com/sharepoint/v3/fields" targetNamespace="http://schemas.microsoft.com/office/2006/metadata/properties" ma:root="true" ma:fieldsID="fa53138d1a3e0d324fd99e7cead15e54" ns2:_="" ns3:_="" ns4:_="">
    <xsd:import namespace="a72e87fa-507e-484b-b32e-26322293ebaa"/>
    <xsd:import namespace="63ab8a7c-b22d-4dbc-9edf-37682d657c00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adb9ef2d55454295a0bcc2344f87b9e7" minOccurs="0"/>
                <xsd:element ref="ns3:TaxCatchAll" minOccurs="0"/>
                <xsd:element ref="ns4:_Version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2e87fa-507e-484b-b32e-26322293eb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adb9ef2d55454295a0bcc2344f87b9e7" ma:index="13" nillable="true" ma:taxonomy="true" ma:internalName="adb9ef2d55454295a0bcc2344f87b9e7" ma:taxonomyFieldName="BCS_x0020_Tag" ma:displayName="BCS Tag" ma:default="1;#Building Project over 250k|8e651116-c10b-4cad-9bd3-1ba555c1059c" ma:fieldId="{adb9ef2d-5545-4295-a0bc-c2344f87b9e7}" ma:sspId="16ac32b6-d060-42fb-93c0-6c46742e1aee" ma:termSetId="921429c9-6d18-4660-870b-436eab13e93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16ac32b6-d060-42fb-93c0-6c46742e1a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ab8a7c-b22d-4dbc-9edf-37682d657c0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e48bd81-a7d5-495c-9581-cd2931b51a8d}" ma:internalName="TaxCatchAll" ma:showField="CatchAllData" ma:web="63ab8a7c-b22d-4dbc-9edf-37682d657c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Version" ma:index="15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E25E22-5D16-48C5-9DA2-0AEDD0F94E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5F5AED-D51C-4302-8FAF-D9E63BCDEA7C}">
  <ds:schemaRefs>
    <ds:schemaRef ds:uri="http://schemas.microsoft.com/sharepoint/v3/fields"/>
    <ds:schemaRef ds:uri="http://schemas.openxmlformats.org/package/2006/metadata/core-properties"/>
    <ds:schemaRef ds:uri="http://www.w3.org/XML/1998/namespace"/>
    <ds:schemaRef ds:uri="a72e87fa-507e-484b-b32e-26322293ebaa"/>
    <ds:schemaRef ds:uri="http://purl.org/dc/dcmitype/"/>
    <ds:schemaRef ds:uri="http://schemas.microsoft.com/office/infopath/2007/PartnerControls"/>
    <ds:schemaRef ds:uri="http://purl.org/dc/terms/"/>
    <ds:schemaRef ds:uri="http://purl.org/dc/elements/1.1/"/>
    <ds:schemaRef ds:uri="http://schemas.microsoft.com/office/2006/documentManagement/types"/>
    <ds:schemaRef ds:uri="63ab8a7c-b22d-4dbc-9edf-37682d657c00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E0E6DB5-530F-4BFA-BD50-23179B4BDC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2e87fa-507e-484b-b32e-26322293ebaa"/>
    <ds:schemaRef ds:uri="63ab8a7c-b22d-4dbc-9edf-37682d657c00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b4199b9c-a89e-442f-9799-431511f14748}" enabled="1" method="Privileged" siteId="{10efe0bd-a030-4bca-809c-b5e6745e499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3009</TotalTime>
  <Words>674</Words>
  <Application>Microsoft Office PowerPoint</Application>
  <PresentationFormat>Widescreen</PresentationFormat>
  <Paragraphs>113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Netcompany-Offc</vt:lpstr>
      <vt:lpstr>Open Sans</vt:lpstr>
      <vt:lpstr>Open Sans Light</vt:lpstr>
      <vt:lpstr>Wingdings</vt:lpstr>
      <vt:lpstr>Office Theme</vt:lpstr>
      <vt:lpstr>Netcompany</vt:lpstr>
      <vt:lpstr>Transformation and Renewal: Delivering a Digital First Approach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Jasmine Shields</dc:creator>
  <cp:lastModifiedBy>Liam Baillie</cp:lastModifiedBy>
  <cp:revision>63</cp:revision>
  <dcterms:created xsi:type="dcterms:W3CDTF">2024-01-09T09:03:03Z</dcterms:created>
  <dcterms:modified xsi:type="dcterms:W3CDTF">2025-06-09T10:52:52Z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0x01010063BA1F40C3103A49B7A7996CD820C503</vt:lpwstr>
  </property>
  <property fmtid="{D5CDD505-2E9C-101B-9397-08002B2CF9AE}" pid="3" name="_dlc_DocIdItemGuid">
    <vt:lpwstr>7d8decce-746a-4f93-b51d-bb0bcc70772b</vt:lpwstr>
  </property>
  <property fmtid="{D5CDD505-2E9C-101B-9397-08002B2CF9AE}" pid="4" name="BCS_x0020_Tag">
    <vt:lpwstr>1;#Building Project over 250k|8e651116-c10b-4cad-9bd3-1ba555c1059c</vt:lpwstr>
  </property>
  <property fmtid="{D5CDD505-2E9C-101B-9397-08002B2CF9AE}" pid="5" name="BCS Tag">
    <vt:lpwstr>1;#Building Project over 250k|8e651116-c10b-4cad-9bd3-1ba555c1059c</vt:lpwstr>
  </property>
  <property fmtid="{D5CDD505-2E9C-101B-9397-08002B2CF9AE}" pid="6" name="MediaServiceImageTags">
    <vt:lpwstr/>
  </property>
</Properties>
</file>