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60" r:id="rId5"/>
    <p:sldId id="259" r:id="rId6"/>
    <p:sldId id="261" r:id="rId7"/>
    <p:sldId id="257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103BE-3814-F62A-A2CC-C9870A0726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GB" dirty="0"/>
              <a:t>E</a:t>
            </a:r>
            <a:r>
              <a:rPr lang="en-US" dirty="0" err="1"/>
              <a:t>xample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7A5E11-206B-2099-B88A-B39B10C4D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87E26-E841-C93C-6FEB-0FB2AFFDE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8947B-1755-4CD4-8961-47846C294527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E0DD4-B0BE-482D-9FF5-89CF2A445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CCC58-7C66-1969-DA12-75DA56274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90F8-9F4E-414B-8CDB-D9F2E88E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58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9ADFD-5685-C6EB-9754-9A0FE90BD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F51517-02A6-0B98-540B-1F3D8F0D22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D147D-A2BA-7795-5C11-BB9DC27D7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8947B-1755-4CD4-8961-47846C294527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6F6C3-59CE-A5F2-594F-45AF40E1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DC3B4-B9C1-DE43-FB48-4C8A7E6D2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90F8-9F4E-414B-8CDB-D9F2E88E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71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D2E5A7-9702-DF78-38C3-07118D068F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753F88-9A76-B1B1-D05E-D17273FE8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75ED5-1DAF-9CE6-7680-4C16D1BD7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8947B-1755-4CD4-8961-47846C294527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96EA3-5305-F23E-2670-D13C21B1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C95FF-C25B-A954-D0D4-D13441C82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90F8-9F4E-414B-8CDB-D9F2E88E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29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92C4B-E4AC-DFE7-C5F8-D8C86A6AB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1FCDA-8236-5839-CD11-4F4D16156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6DD9C-0888-E6D0-AA72-1F8A2244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8947B-1755-4CD4-8961-47846C294527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68012-289E-64EB-C29E-715042DC8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29082-7619-D124-E57B-996E1632A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90F8-9F4E-414B-8CDB-D9F2E88E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2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4223B-E052-54C0-5197-DC8235DF0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F1FA0-A931-50A1-FB5D-D32BD7193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D8AC3-0397-369C-72DD-99D41992D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8947B-1755-4CD4-8961-47846C294527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C6343-A97B-3CBE-3F92-BA5305A14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C8754-170E-E8F5-BD72-2DA6E4608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90F8-9F4E-414B-8CDB-D9F2E88E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27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CBCAE-BCCB-850D-4F59-043A8A7E2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FEEB5-E88D-B2E9-AD19-F24747F97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31194A-1678-D1E6-7484-C1D0E4091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1624D-1534-E7F9-9C6D-8AD227962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8947B-1755-4CD4-8961-47846C294527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1ADDEB-B691-FCC3-6218-4C00D1194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87AEE-057C-72E1-2423-9721B3B2F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2490F8-9F4E-414B-8CDB-D9F2E88E6F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696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BEFB7-692C-E2CB-87E5-F62BA8F59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512F5-5CFB-882E-35BA-B5995DF2A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41F835-9C0A-B7EA-62CB-B5DF44AEF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F14844-B92E-B491-B0C9-39B590155D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79916-5A22-43EC-7F7A-0B53BCB103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CB7D36-67F7-6F09-137B-A4FA1BD02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8947B-1755-4CD4-8961-47846C294527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A482F6-E9CB-F29F-1991-0E21705AE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20EC31-F7CE-7778-3189-479E11732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90F8-9F4E-414B-8CDB-D9F2E88E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66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2A331-205A-16FC-5153-51268E822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33FDFA-7FC1-12A7-E7EB-E544F79A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8947B-1755-4CD4-8961-47846C294527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5F0A9F-E2B0-A010-3468-F0E4DF8D6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0AC160-3F09-71BB-9CE5-47CE63C4D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90F8-9F4E-414B-8CDB-D9F2E88E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E91864-B598-CB11-2F31-85E6D08D6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8947B-1755-4CD4-8961-47846C294527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BFE1F-CBDA-6F7F-DCC0-A190448F9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DCAF87-020D-D01C-D6CB-5802468E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90F8-9F4E-414B-8CDB-D9F2E88E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3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701E3-5799-DF9D-8C0E-69E6A3AEA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03F68-9D6D-1033-1BC1-FE1B9609F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5CC155-9507-B463-C47E-CA59E23AFD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40B07-1153-59FC-8F42-3A4B9B8CE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8947B-1755-4CD4-8961-47846C294527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C754F-10C9-62E5-52B7-7B3FF2F1E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771D82-1F27-5D0E-F4BF-A01655FCF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90F8-9F4E-414B-8CDB-D9F2E88E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3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AC05-28C8-ECDF-D52B-C16567526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D729D3-C76A-8B41-FEC4-7F417D4DB5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08DFA9-8EFE-88E0-2701-DA69D286EB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B861A0-64E6-4474-374D-5EAD5D6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8947B-1755-4CD4-8961-47846C294527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6F7C0D-5E08-4DB9-10EB-D0894689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21380-8E29-F877-2565-00F15D0A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90F8-9F4E-414B-8CDB-D9F2E88E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70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7BC0A6-216C-1A6B-2054-E40BF8C64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C4FAA-143E-0227-A697-D88B01A83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92EEE-3AA1-E68F-2ABA-02E5EB8BF0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8947B-1755-4CD4-8961-47846C294527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F6921-6C8B-E894-6198-30C92181B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F421B-C990-4FA3-F08B-86F67CCA9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490F8-9F4E-414B-8CDB-D9F2E88E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AD7260-3334-BA29-7399-F9FB1ACF9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9" y="648039"/>
            <a:ext cx="7725701" cy="43457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BB7605-EF2A-E663-A17E-B13C8DBB0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-1042974"/>
            <a:ext cx="9144000" cy="2387600"/>
          </a:xfrm>
        </p:spPr>
        <p:txBody>
          <a:bodyPr>
            <a:normAutofit/>
          </a:bodyPr>
          <a:lstStyle/>
          <a:p>
            <a:r>
              <a:rPr lang="en-GB" sz="5400" dirty="0"/>
              <a:t>Welcome to the </a:t>
            </a:r>
            <a:endParaRPr lang="en-US" sz="5400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62C9053-61BA-9CAD-3AF3-73966B5BEC1B}"/>
              </a:ext>
            </a:extLst>
          </p:cNvPr>
          <p:cNvSpPr txBox="1">
            <a:spLocks/>
          </p:cNvSpPr>
          <p:nvPr/>
        </p:nvSpPr>
        <p:spPr>
          <a:xfrm>
            <a:off x="5133945" y="4153019"/>
            <a:ext cx="2064470" cy="374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b="0" dirty="0" err="1"/>
              <a:t>Slido</a:t>
            </a:r>
            <a:r>
              <a:rPr lang="en-GB" sz="2400" b="0" dirty="0"/>
              <a:t> – QR Code</a:t>
            </a:r>
            <a:endParaRPr lang="en-US" sz="2400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3B63EB-217E-D4DC-0933-2FAB13FD5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945" y="4527773"/>
            <a:ext cx="1924110" cy="192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38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BAF48-2254-2539-017A-D76AF2BFD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4438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en-GB" sz="9600" dirty="0"/>
              <a:t>Dr John Harden</a:t>
            </a:r>
            <a:endParaRPr lang="en-US" sz="9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5C6225-950C-D8AF-79C6-B347790CE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8411852" cy="1655762"/>
          </a:xfrm>
        </p:spPr>
        <p:txBody>
          <a:bodyPr>
            <a:normAutofit/>
          </a:bodyPr>
          <a:lstStyle/>
          <a:p>
            <a:pPr algn="l"/>
            <a:r>
              <a:rPr lang="en-GB" sz="3600" dirty="0"/>
              <a:t>NHS Scotland Event Chair, National Clinical Lead for Quality and Safety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02151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F9036-73AE-7257-6D87-5E80ADB23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F8A6FC-2F0D-F141-15F6-C5E19830B3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1399E74-87C2-F58B-8758-4D49593DB6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Media1 (1)">
            <a:hlinkClick r:id="" action="ppaction://media"/>
            <a:extLst>
              <a:ext uri="{FF2B5EF4-FFF2-40B4-BE49-F238E27FC236}">
                <a16:creationId xmlns:a16="http://schemas.microsoft.com/office/drawing/2014/main" id="{78814D60-5F5B-741E-1522-D165C5DD01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1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044B0-A4CB-20A6-86EE-49555C2E1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57C73-1FEB-EE9F-6E1F-C2E07CD8B0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9600" dirty="0"/>
              <a:t>Caroline Lamb</a:t>
            </a:r>
            <a:endParaRPr lang="en-US" sz="9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A130AA-D52B-E4F1-386D-71F2723AC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8411852" cy="1655762"/>
          </a:xfrm>
        </p:spPr>
        <p:txBody>
          <a:bodyPr>
            <a:normAutofit/>
          </a:bodyPr>
          <a:lstStyle/>
          <a:p>
            <a:pPr algn="l"/>
            <a:r>
              <a:rPr lang="en-GB" sz="3600" dirty="0"/>
              <a:t>Director General for Health and Social Care, and Chief Executive, NHS Scotland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83427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41817-81EC-6257-99D9-0B8E3F819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126B5-53D2-1583-9CBC-154F59E21F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9600" dirty="0"/>
              <a:t>Neil Gray MSP</a:t>
            </a:r>
            <a:endParaRPr lang="en-US" sz="9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38BB9B-CF12-A2B0-6648-B03CC81EAB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8411852" cy="1655762"/>
          </a:xfrm>
        </p:spPr>
        <p:txBody>
          <a:bodyPr>
            <a:normAutofit/>
          </a:bodyPr>
          <a:lstStyle/>
          <a:p>
            <a:pPr algn="l"/>
            <a:r>
              <a:rPr lang="en-GB" sz="3600" dirty="0"/>
              <a:t>Cabinet Secretary for Health and Social Care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73147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AFE8E-E5D3-0F1C-C7EB-9CAF25B42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586580"/>
            <a:ext cx="9144000" cy="2387600"/>
          </a:xfrm>
        </p:spPr>
        <p:txBody>
          <a:bodyPr/>
          <a:lstStyle/>
          <a:p>
            <a:r>
              <a:rPr lang="en-GB" dirty="0"/>
              <a:t>Get involved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80642-5B9E-E22E-E7FD-6E9D4C8CD5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73238"/>
            <a:ext cx="9144000" cy="1655762"/>
          </a:xfrm>
        </p:spPr>
        <p:txBody>
          <a:bodyPr>
            <a:normAutofit/>
          </a:bodyPr>
          <a:lstStyle/>
          <a:p>
            <a:r>
              <a:rPr lang="en-GB" sz="3600" dirty="0"/>
              <a:t>Scan the </a:t>
            </a:r>
            <a:r>
              <a:rPr lang="en-GB" sz="3600" dirty="0" err="1"/>
              <a:t>Slido</a:t>
            </a:r>
            <a:r>
              <a:rPr lang="en-GB" sz="3600" dirty="0"/>
              <a:t> QR code</a:t>
            </a:r>
            <a:endParaRPr lang="en-US" sz="3600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324D98F-168D-6E98-2E17-877D290D2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E284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Slido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7D0AC3-8ADE-8273-00EB-61B582565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353" y="2516957"/>
            <a:ext cx="3859294" cy="38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25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453F664-0126-BD22-1FAE-45594DAF2E0D}"/>
              </a:ext>
            </a:extLst>
          </p:cNvPr>
          <p:cNvSpPr txBox="1">
            <a:spLocks/>
          </p:cNvSpPr>
          <p:nvPr/>
        </p:nvSpPr>
        <p:spPr>
          <a:xfrm>
            <a:off x="1000813" y="130922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Lato" panose="020F0502020204030203" pitchFamily="34" charset="0"/>
                <a:ea typeface="+mj-ea"/>
                <a:cs typeface="Lato" panose="020F0502020204030203" pitchFamily="34" charset="0"/>
              </a:defRPr>
            </a:lvl1pPr>
          </a:lstStyle>
          <a:p>
            <a:r>
              <a:rPr lang="en-GB" sz="5400" dirty="0"/>
              <a:t>Neil Gray MSP</a:t>
            </a:r>
            <a:endParaRPr lang="en-US" sz="54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10C2A2-13CF-9982-405E-B02F229DB42C}"/>
              </a:ext>
            </a:extLst>
          </p:cNvPr>
          <p:cNvSpPr txBox="1">
            <a:spLocks/>
          </p:cNvSpPr>
          <p:nvPr/>
        </p:nvSpPr>
        <p:spPr>
          <a:xfrm>
            <a:off x="1000813" y="2868948"/>
            <a:ext cx="8411852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dirty="0"/>
              <a:t>@neilcgray</a:t>
            </a:r>
            <a:endParaRPr lang="en-US" sz="3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74D0DD-C245-A9A6-6738-5C16939B914D}"/>
              </a:ext>
            </a:extLst>
          </p:cNvPr>
          <p:cNvSpPr txBox="1">
            <a:spLocks/>
          </p:cNvSpPr>
          <p:nvPr/>
        </p:nvSpPr>
        <p:spPr>
          <a:xfrm>
            <a:off x="6304961" y="130922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Lato" panose="020F0502020204030203" pitchFamily="34" charset="0"/>
                <a:ea typeface="+mj-ea"/>
                <a:cs typeface="Lato" panose="020F0502020204030203" pitchFamily="34" charset="0"/>
              </a:defRPr>
            </a:lvl1pPr>
          </a:lstStyle>
          <a:p>
            <a:r>
              <a:rPr lang="en-GB" sz="5400" dirty="0"/>
              <a:t>Caroline Lamb</a:t>
            </a:r>
            <a:endParaRPr lang="en-US" sz="54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EC8CBAD-01FB-10D4-6763-B2E723DED184}"/>
              </a:ext>
            </a:extLst>
          </p:cNvPr>
          <p:cNvSpPr txBox="1">
            <a:spLocks/>
          </p:cNvSpPr>
          <p:nvPr/>
        </p:nvSpPr>
        <p:spPr>
          <a:xfrm>
            <a:off x="6304961" y="2868948"/>
            <a:ext cx="8411852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dirty="0"/>
              <a:t>@Carolineslamb</a:t>
            </a:r>
            <a:endParaRPr lang="en-US" sz="36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77EEEA8-882B-DF44-DEDB-8BC038039FEB}"/>
              </a:ext>
            </a:extLst>
          </p:cNvPr>
          <p:cNvSpPr txBox="1">
            <a:spLocks/>
          </p:cNvSpPr>
          <p:nvPr/>
        </p:nvSpPr>
        <p:spPr>
          <a:xfrm>
            <a:off x="3798091" y="316117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Lato" panose="020F0502020204030203" pitchFamily="34" charset="0"/>
                <a:ea typeface="+mj-ea"/>
                <a:cs typeface="Lato" panose="020F0502020204030203" pitchFamily="34" charset="0"/>
              </a:defRPr>
            </a:lvl1pPr>
          </a:lstStyle>
          <a:p>
            <a:r>
              <a:rPr lang="en-GB" sz="5400" dirty="0"/>
              <a:t>Dr John Harden</a:t>
            </a:r>
            <a:endParaRPr lang="en-US" sz="540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0018B71-9472-CA68-6D20-953E20B266CA}"/>
              </a:ext>
            </a:extLst>
          </p:cNvPr>
          <p:cNvSpPr txBox="1">
            <a:spLocks/>
          </p:cNvSpPr>
          <p:nvPr/>
        </p:nvSpPr>
        <p:spPr>
          <a:xfrm>
            <a:off x="3798091" y="4720890"/>
            <a:ext cx="8411852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dirty="0"/>
              <a:t>@JohnHardenED</a:t>
            </a:r>
          </a:p>
        </p:txBody>
      </p:sp>
    </p:spTree>
    <p:extLst>
      <p:ext uri="{BB962C8B-B14F-4D97-AF65-F5344CB8AC3E}">
        <p14:creationId xmlns:p14="http://schemas.microsoft.com/office/powerpoint/2010/main" val="1638588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E335A-7F65-517E-42B5-44C1CF29B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2DA68-FA76-6BC0-616A-14D01FA265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9600" dirty="0"/>
              <a:t>Thank you</a:t>
            </a:r>
            <a:endParaRPr lang="en-US" sz="9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DCB55-33C9-05FF-1701-28A7D41062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B217045-BE1B-4C2C-2F12-9855689AA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E284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Slido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592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73</Words>
  <Application>Microsoft Office PowerPoint</Application>
  <PresentationFormat>Widescreen</PresentationFormat>
  <Paragraphs>19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Lato</vt:lpstr>
      <vt:lpstr>Office Theme</vt:lpstr>
      <vt:lpstr>Welcome to the </vt:lpstr>
      <vt:lpstr>Dr John Harden</vt:lpstr>
      <vt:lpstr>PowerPoint Presentation</vt:lpstr>
      <vt:lpstr>Caroline Lamb</vt:lpstr>
      <vt:lpstr>Neil Gray MSP</vt:lpstr>
      <vt:lpstr>Get involved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Liam Baillie</dc:creator>
  <cp:lastModifiedBy>Liam Baillie</cp:lastModifiedBy>
  <cp:revision>14</cp:revision>
  <dcterms:created xsi:type="dcterms:W3CDTF">2025-05-22T12:01:13Z</dcterms:created>
  <dcterms:modified xsi:type="dcterms:W3CDTF">2025-06-30T14:30:55Z</dcterms:modified>
</cp:coreProperties>
</file>