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2" r:id="rId2"/>
  </p:sldMasterIdLst>
  <p:notesMasterIdLst>
    <p:notesMasterId r:id="rId19"/>
  </p:notesMasterIdLst>
  <p:sldIdLst>
    <p:sldId id="256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8" r:id="rId11"/>
    <p:sldId id="269" r:id="rId12"/>
    <p:sldId id="265" r:id="rId13"/>
    <p:sldId id="264" r:id="rId14"/>
    <p:sldId id="271" r:id="rId15"/>
    <p:sldId id="266" r:id="rId16"/>
    <p:sldId id="267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B396C629-54AB-4BD1-86AE-5AC19AB0C8E8}">
          <p14:sldIdLst>
            <p14:sldId id="256"/>
            <p14:sldId id="258"/>
            <p14:sldId id="259"/>
            <p14:sldId id="260"/>
            <p14:sldId id="261"/>
            <p14:sldId id="262"/>
            <p14:sldId id="272"/>
            <p14:sldId id="263"/>
            <p14:sldId id="268"/>
            <p14:sldId id="269"/>
            <p14:sldId id="265"/>
            <p14:sldId id="264"/>
            <p14:sldId id="271"/>
            <p14:sldId id="266"/>
            <p14:sldId id="267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DFF"/>
    <a:srgbClr val="9CC650"/>
    <a:srgbClr val="6D9AD2"/>
    <a:srgbClr val="231856"/>
    <a:srgbClr val="BE2069"/>
    <a:srgbClr val="35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95510"/>
  </p:normalViewPr>
  <p:slideViewPr>
    <p:cSldViewPr snapToGrid="0" showGuides="1">
      <p:cViewPr varScale="1">
        <p:scale>
          <a:sx n="50" d="100"/>
          <a:sy n="50" d="100"/>
        </p:scale>
        <p:origin x="974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56420-B273-E047-9939-341C94B28B3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6EA7A-A61A-154A-9BDA-19FF2B8B6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EA7A-A61A-154A-9BDA-19FF2B8B61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3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453911-B411-5138-8379-095380A78403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4" name="Picture 3" descr="nhs_ppt_widescreen2_v2.jpg">
              <a:extLst>
                <a:ext uri="{FF2B5EF4-FFF2-40B4-BE49-F238E27FC236}">
                  <a16:creationId xmlns:a16="http://schemas.microsoft.com/office/drawing/2014/main" id="{B3DE91C7-3BB5-432E-691D-9F4066C7C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356299-79FB-845A-6290-1E36F58DCF97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B4C4E8DD-3460-6034-7597-2D63735987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7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n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17EF56-0B7F-4B44-8B44-C283C04C98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9942" y="0"/>
            <a:ext cx="7522058" cy="6858000"/>
          </a:xfrm>
          <a:custGeom>
            <a:avLst/>
            <a:gdLst>
              <a:gd name="connsiteX0" fmla="*/ 2841201 w 7522058"/>
              <a:gd name="connsiteY0" fmla="*/ 0 h 6858000"/>
              <a:gd name="connsiteX1" fmla="*/ 7522058 w 7522058"/>
              <a:gd name="connsiteY1" fmla="*/ 0 h 6858000"/>
              <a:gd name="connsiteX2" fmla="*/ 7522058 w 7522058"/>
              <a:gd name="connsiteY2" fmla="*/ 6858000 h 6858000"/>
              <a:gd name="connsiteX3" fmla="*/ 0 w 75220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2058" h="6858000">
                <a:moveTo>
                  <a:pt x="2841201" y="0"/>
                </a:moveTo>
                <a:lnTo>
                  <a:pt x="7522058" y="0"/>
                </a:lnTo>
                <a:lnTo>
                  <a:pt x="7522058" y="6858000"/>
                </a:lnTo>
                <a:lnTo>
                  <a:pt x="0" y="6858000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C5BC6-390C-BB58-B5D1-1A93F76388A9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CC983DEA-5AB3-68CE-EBD3-42952D759C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AA429-A633-B118-49AA-D5B2985E8FEC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FB1EE3D0-1DD8-29AB-D5F8-88ECC37FD8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9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4C2440-9867-45A5-A7B9-82F1D3CF53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899" y="2036890"/>
            <a:ext cx="4243087" cy="57181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0310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9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58B12F0-DFC4-448A-9151-2B66E71E19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800000">
            <a:off x="7131560" y="545639"/>
            <a:ext cx="5189913" cy="6668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468252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9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58B12F0-DFC4-448A-9151-2B66E71E19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32431" y="2306320"/>
            <a:ext cx="4126050" cy="305753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3252472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1440" y="2356266"/>
            <a:ext cx="4653279" cy="287613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219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80618" y="1741505"/>
            <a:ext cx="6933348" cy="385305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0979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ch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DAC8895-349F-4412-ADA2-C933204DF6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8464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1A3559F-4A5C-4B81-9640-31BF6C96A6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27671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D174C91-5F33-4165-ABC0-CAD0B821C4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42598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98CE558-3705-4DBE-9F12-DD9DA37DEC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525" y="2724486"/>
            <a:ext cx="1463040" cy="1783080"/>
          </a:xfrm>
          <a:custGeom>
            <a:avLst/>
            <a:gdLst>
              <a:gd name="connsiteX0" fmla="*/ 227885 w 1463040"/>
              <a:gd name="connsiteY0" fmla="*/ 0 h 1783080"/>
              <a:gd name="connsiteX1" fmla="*/ 1235155 w 1463040"/>
              <a:gd name="connsiteY1" fmla="*/ 0 h 1783080"/>
              <a:gd name="connsiteX2" fmla="*/ 1265711 w 1463040"/>
              <a:gd name="connsiteY2" fmla="*/ 3080 h 1783080"/>
              <a:gd name="connsiteX3" fmla="*/ 1458566 w 1463040"/>
              <a:gd name="connsiteY3" fmla="*/ 195936 h 1783080"/>
              <a:gd name="connsiteX4" fmla="*/ 1463040 w 1463040"/>
              <a:gd name="connsiteY4" fmla="*/ 240319 h 1783080"/>
              <a:gd name="connsiteX5" fmla="*/ 1463040 w 1463040"/>
              <a:gd name="connsiteY5" fmla="*/ 1542761 h 1783080"/>
              <a:gd name="connsiteX6" fmla="*/ 1458566 w 1463040"/>
              <a:gd name="connsiteY6" fmla="*/ 1587144 h 1783080"/>
              <a:gd name="connsiteX7" fmla="*/ 1265711 w 1463040"/>
              <a:gd name="connsiteY7" fmla="*/ 1780000 h 1783080"/>
              <a:gd name="connsiteX8" fmla="*/ 1235155 w 1463040"/>
              <a:gd name="connsiteY8" fmla="*/ 1783080 h 1783080"/>
              <a:gd name="connsiteX9" fmla="*/ 227885 w 1463040"/>
              <a:gd name="connsiteY9" fmla="*/ 1783080 h 1783080"/>
              <a:gd name="connsiteX10" fmla="*/ 197330 w 1463040"/>
              <a:gd name="connsiteY10" fmla="*/ 1780000 h 1783080"/>
              <a:gd name="connsiteX11" fmla="*/ 4474 w 1463040"/>
              <a:gd name="connsiteY11" fmla="*/ 1587144 h 1783080"/>
              <a:gd name="connsiteX12" fmla="*/ 0 w 1463040"/>
              <a:gd name="connsiteY12" fmla="*/ 1542761 h 1783080"/>
              <a:gd name="connsiteX13" fmla="*/ 0 w 1463040"/>
              <a:gd name="connsiteY13" fmla="*/ 240319 h 1783080"/>
              <a:gd name="connsiteX14" fmla="*/ 4474 w 1463040"/>
              <a:gd name="connsiteY14" fmla="*/ 195936 h 1783080"/>
              <a:gd name="connsiteX15" fmla="*/ 197330 w 1463040"/>
              <a:gd name="connsiteY15" fmla="*/ 308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3040" h="1783080">
                <a:moveTo>
                  <a:pt x="227885" y="0"/>
                </a:moveTo>
                <a:lnTo>
                  <a:pt x="1235155" y="0"/>
                </a:lnTo>
                <a:lnTo>
                  <a:pt x="1265711" y="3080"/>
                </a:lnTo>
                <a:cubicBezTo>
                  <a:pt x="1362513" y="22889"/>
                  <a:pt x="1438757" y="99133"/>
                  <a:pt x="1458566" y="195936"/>
                </a:cubicBezTo>
                <a:lnTo>
                  <a:pt x="1463040" y="240319"/>
                </a:lnTo>
                <a:lnTo>
                  <a:pt x="1463040" y="1542761"/>
                </a:lnTo>
                <a:lnTo>
                  <a:pt x="1458566" y="1587144"/>
                </a:lnTo>
                <a:cubicBezTo>
                  <a:pt x="1438757" y="1683947"/>
                  <a:pt x="1362513" y="1760191"/>
                  <a:pt x="1265711" y="1780000"/>
                </a:cubicBezTo>
                <a:lnTo>
                  <a:pt x="1235155" y="1783080"/>
                </a:lnTo>
                <a:lnTo>
                  <a:pt x="227885" y="1783080"/>
                </a:lnTo>
                <a:lnTo>
                  <a:pt x="197330" y="1780000"/>
                </a:lnTo>
                <a:cubicBezTo>
                  <a:pt x="100527" y="1760191"/>
                  <a:pt x="24283" y="1683947"/>
                  <a:pt x="4474" y="1587144"/>
                </a:cubicBezTo>
                <a:lnTo>
                  <a:pt x="0" y="1542761"/>
                </a:lnTo>
                <a:lnTo>
                  <a:pt x="0" y="240319"/>
                </a:lnTo>
                <a:lnTo>
                  <a:pt x="4474" y="195936"/>
                </a:lnTo>
                <a:cubicBezTo>
                  <a:pt x="24283" y="99133"/>
                  <a:pt x="100527" y="22889"/>
                  <a:pt x="197330" y="308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1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275" y="628650"/>
            <a:ext cx="10839450" cy="56007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17693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-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5C09755D-34F5-497F-AC11-EF83D8E625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8971" y="1838527"/>
            <a:ext cx="3298138" cy="34630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433F5AE-8140-447C-908B-DB6D20F63F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46931" y="1838526"/>
            <a:ext cx="3298138" cy="34630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A613706-4CD0-433D-B9F6-4ED579CEE0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14891" y="1838525"/>
            <a:ext cx="3298138" cy="34630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705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-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5C09755D-34F5-497F-AC11-EF83D8E625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8971" y="1838527"/>
            <a:ext cx="3298138" cy="253027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433F5AE-8140-447C-908B-DB6D20F63F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46931" y="1838526"/>
            <a:ext cx="3298138" cy="253027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A613706-4CD0-433D-B9F6-4ED579CEE0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14891" y="1838526"/>
            <a:ext cx="3298138" cy="253027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9031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-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5C09755D-34F5-497F-AC11-EF83D8E625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8971" y="1838527"/>
            <a:ext cx="2494298" cy="253027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C839861-2A80-4C60-9C9E-628DFCBC6F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96227" y="1838527"/>
            <a:ext cx="2494298" cy="253027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660FD57-D9F6-4E45-9E15-7E59E3355F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13483" y="1838527"/>
            <a:ext cx="2494298" cy="253027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5E18FE7-B5B5-44C4-91FF-C354D44A9B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30739" y="1838527"/>
            <a:ext cx="2494298" cy="253027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375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" grpId="0" animBg="1"/>
      <p:bldP spid="14" grpId="0" animBg="1"/>
      <p:bldP spid="1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B89BF41-6644-4845-AB1A-70A2A324C4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8000" y="342900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E304FA-67B5-4DBF-AE21-362DBA778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000" y="342900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382595-C98B-41FF-AEE4-C18853A98F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8000" y="342900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D8326D0-BFC8-4D75-87AA-9B689ECE71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00" y="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B96F8A9-B1DF-413C-A60C-22B60553A29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54002" y="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77173BD-97F4-4E3A-9F40-47923F2E0C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9002" y="0"/>
            <a:ext cx="3045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AAF12F-4A48-0D0A-9EE5-DC2ED7FAB921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8" name="Picture 7" descr="nhs_ppt_widescreen2_v2.jpg">
              <a:extLst>
                <a:ext uri="{FF2B5EF4-FFF2-40B4-BE49-F238E27FC236}">
                  <a16:creationId xmlns:a16="http://schemas.microsoft.com/office/drawing/2014/main" id="{AD08839A-6617-7719-EB46-FB087E842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26C33C-D4D5-5909-EBAF-ADAB896E3F24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Content Placeholder 3">
              <a:extLst>
                <a:ext uri="{FF2B5EF4-FFF2-40B4-BE49-F238E27FC236}">
                  <a16:creationId xmlns:a16="http://schemas.microsoft.com/office/drawing/2014/main" id="{0E687088-1E54-C3C5-E718-25031E9CE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6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6D5D27A9-11CB-4888-A852-8880AD0EA0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3074" y="1566863"/>
            <a:ext cx="3566160" cy="18621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94F2F456-D856-4548-A44B-228690DC2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1332" y="1566863"/>
            <a:ext cx="3566160" cy="18621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40B9943C-A1BA-4619-A37B-98FAF2A587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9590" y="1566863"/>
            <a:ext cx="3566160" cy="18621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091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298802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2350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BD1EE7E-E7B4-4CEE-9767-31BC297DDA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85533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16F9E1D-04FC-4B5F-9BF8-E774DF885B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8716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3BB0BE5-7BD6-4163-BB00-6E829D56C2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31899" y="1773750"/>
            <a:ext cx="1905000" cy="411270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057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33033" y="1952625"/>
            <a:ext cx="6334792" cy="2952750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634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31333" y="1831452"/>
            <a:ext cx="2557716" cy="5521848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71859FF-4745-4B4E-B23E-22791E9004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44054" y="1831452"/>
            <a:ext cx="2557716" cy="5521848"/>
          </a:xfrm>
          <a:prstGeom prst="roundRect">
            <a:avLst>
              <a:gd name="adj" fmla="val 10167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340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68032" y="2276990"/>
            <a:ext cx="5029868" cy="319671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17C15-FFFF-44DC-A4EF-80C163813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65E4DE-2F35-4EAF-9BCE-E8152CFBF5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691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134" y="2035019"/>
            <a:ext cx="3899566" cy="247835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17C15-FFFF-44DC-A4EF-80C163813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65E4DE-2F35-4EAF-9BCE-E8152CFBF5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5C40E58-FFE4-4E62-90CB-83D9EA220E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72300" y="2035019"/>
            <a:ext cx="3899566" cy="247835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089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Mockup - Page Titl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5C40E58-FFE4-4E62-90CB-83D9EA220E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67399" y="2073118"/>
            <a:ext cx="5410597" cy="3438681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17C15-FFFF-44DC-A4EF-80C163813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65E4DE-2F35-4EAF-9BCE-E8152CFBF5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4409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- Image right Sma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200" y="609600"/>
            <a:ext cx="4664900" cy="56515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991242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5" y="5789896"/>
            <a:ext cx="1739902" cy="6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4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F342B98-D198-4143-A205-2BED8AEACD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616B801-1FD9-4641-BEC0-00F32B7CE6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3720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673DF30-4B51-448E-9629-EBD8B3A051B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7740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658E4CC-B7D4-4BC0-B366-C9557113EE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17600" y="342900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CE2CC08-3AA4-4806-8ACF-C66DB567A8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372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DF2ED66-E049-4547-B928-B667BA30BE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48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1598E7D-CADE-4A28-8BCD-5E562C10402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4D9799F-638F-496B-8FF5-AC59A863271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17600" y="0"/>
            <a:ext cx="24372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DCA6D4-A35B-584B-7CB1-5E1D18D264DA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0998655A-E910-1571-FB3C-9DBFC1E10B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84BF73-7F9C-EA83-D80A-D7EB403EB146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B4871FFE-3AAC-20DC-A980-28F86B15DF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4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123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52E625-E812-42F5-B3E3-909E135A76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1808" y="201455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366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52E625-E812-42F5-B3E3-909E135A76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8751" y="236480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470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52E625-E812-42F5-B3E3-909E135A76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31808" y="163355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403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34278-D38D-4E96-B3D5-3F142FA2DE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7025" y="1997868"/>
            <a:ext cx="11537950" cy="286226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9825071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34278-D38D-4E96-B3D5-3F142FA2DE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997868"/>
            <a:ext cx="12192000" cy="286226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109596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D745E-FCB2-4D16-9390-09850FA79F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				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716461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3D7064-FEF9-43A9-BA74-FA575E3105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83600"/>
            <a:ext cx="2437200" cy="24372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A576DE2-8B65-448D-9F75-E90C3A2C0B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37200" y="4420800"/>
            <a:ext cx="2437200" cy="24372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699B59FD-65E1-4DE9-ACC7-B9F1E86FD1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77400" y="1983600"/>
            <a:ext cx="2437200" cy="24372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92D02B1-81DE-4A7E-B50A-2BA94BF0F3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17600" y="4420800"/>
            <a:ext cx="2437200" cy="24372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7C6A4072-9E0C-47E6-9600-D3664CFFDC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54800" y="1983600"/>
            <a:ext cx="2437200" cy="24372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846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9" grpId="0" animBg="1"/>
      <p:bldP spid="30" grpId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F32408-7974-4BBD-B733-212CBBF00C0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366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31B2E8DE-FBCE-4B60-A51B-09625000EF9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02FB8AE9-D397-4711-BB85-5551C95ED0B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0A8D2B45-A9AA-4D77-B782-B6523E6F9D6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2308E62E-BAC2-4602-8275-86D800D1CCA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030400" y="51289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76FFD965-9C7F-4F00-8D1F-D2080E07BCB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3040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9CEB872F-1C5F-4760-9014-5B8502D7A6A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3040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00A323DE-3A48-4349-9A1D-300A92AE8A6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030400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6" name="Picture Placeholder 4">
            <a:extLst>
              <a:ext uri="{FF2B5EF4-FFF2-40B4-BE49-F238E27FC236}">
                <a16:creationId xmlns:a16="http://schemas.microsoft.com/office/drawing/2014/main" id="{8FF26D43-193B-4E93-82D7-2C3CF12ABFB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071686" y="51289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7" name="Picture Placeholder 4">
            <a:extLst>
              <a:ext uri="{FF2B5EF4-FFF2-40B4-BE49-F238E27FC236}">
                <a16:creationId xmlns:a16="http://schemas.microsoft.com/office/drawing/2014/main" id="{0A78873A-C233-4E75-81F6-D3DC2CCB0AB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071686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8" name="Picture Placeholder 4">
            <a:extLst>
              <a:ext uri="{FF2B5EF4-FFF2-40B4-BE49-F238E27FC236}">
                <a16:creationId xmlns:a16="http://schemas.microsoft.com/office/drawing/2014/main" id="{8F399F97-6EEF-4750-91E6-38023AEB289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071686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9" name="Picture Placeholder 4">
            <a:extLst>
              <a:ext uri="{FF2B5EF4-FFF2-40B4-BE49-F238E27FC236}">
                <a16:creationId xmlns:a16="http://schemas.microsoft.com/office/drawing/2014/main" id="{7CAC0279-27BA-4A15-92E3-CE915F177CE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71686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0" name="Picture Placeholder 4">
            <a:extLst>
              <a:ext uri="{FF2B5EF4-FFF2-40B4-BE49-F238E27FC236}">
                <a16:creationId xmlns:a16="http://schemas.microsoft.com/office/drawing/2014/main" id="{E4966C61-FC4A-4500-8196-897FDC59911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091200" y="51289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1" name="Picture Placeholder 4">
            <a:extLst>
              <a:ext uri="{FF2B5EF4-FFF2-40B4-BE49-F238E27FC236}">
                <a16:creationId xmlns:a16="http://schemas.microsoft.com/office/drawing/2014/main" id="{7B6092F4-0845-49F9-AE8A-3C4D69EBE22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9120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2" name="Picture Placeholder 4">
            <a:extLst>
              <a:ext uri="{FF2B5EF4-FFF2-40B4-BE49-F238E27FC236}">
                <a16:creationId xmlns:a16="http://schemas.microsoft.com/office/drawing/2014/main" id="{135A3E73-5D28-4E0F-B562-EF2F488A10F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09120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3" name="Picture Placeholder 4">
            <a:extLst>
              <a:ext uri="{FF2B5EF4-FFF2-40B4-BE49-F238E27FC236}">
                <a16:creationId xmlns:a16="http://schemas.microsoft.com/office/drawing/2014/main" id="{BA8FF157-B140-4C82-B2C1-4058A4FB146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91200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4" name="Picture Placeholder 4">
            <a:extLst>
              <a:ext uri="{FF2B5EF4-FFF2-40B4-BE49-F238E27FC236}">
                <a16:creationId xmlns:a16="http://schemas.microsoft.com/office/drawing/2014/main" id="{75FE1A7D-18A9-4B13-83FC-F8D9C5A821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20316" y="51289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5" name="Picture Placeholder 4">
            <a:extLst>
              <a:ext uri="{FF2B5EF4-FFF2-40B4-BE49-F238E27FC236}">
                <a16:creationId xmlns:a16="http://schemas.microsoft.com/office/drawing/2014/main" id="{7F60C8A9-4A22-48B8-AAE6-DD071866CBA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120316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6" name="Picture Placeholder 4">
            <a:extLst>
              <a:ext uri="{FF2B5EF4-FFF2-40B4-BE49-F238E27FC236}">
                <a16:creationId xmlns:a16="http://schemas.microsoft.com/office/drawing/2014/main" id="{8C950696-5ED8-499C-8393-9C12822E24C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20316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E734B2E3-C17B-47AA-826B-86291866FE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20316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8" name="Picture Placeholder 4">
            <a:extLst>
              <a:ext uri="{FF2B5EF4-FFF2-40B4-BE49-F238E27FC236}">
                <a16:creationId xmlns:a16="http://schemas.microsoft.com/office/drawing/2014/main" id="{A49F0A20-0DEC-4CEF-8F47-A233C7FF6E7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150714" y="51289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9" name="Picture Placeholder 4">
            <a:extLst>
              <a:ext uri="{FF2B5EF4-FFF2-40B4-BE49-F238E27FC236}">
                <a16:creationId xmlns:a16="http://schemas.microsoft.com/office/drawing/2014/main" id="{6D344541-70E4-46D2-9B8F-B089A146567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50714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0" name="Picture Placeholder 4">
            <a:extLst>
              <a:ext uri="{FF2B5EF4-FFF2-40B4-BE49-F238E27FC236}">
                <a16:creationId xmlns:a16="http://schemas.microsoft.com/office/drawing/2014/main" id="{6AE18BEC-E812-445D-9EA8-32DA95BB6D2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150714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1" name="Picture Placeholder 4">
            <a:extLst>
              <a:ext uri="{FF2B5EF4-FFF2-40B4-BE49-F238E27FC236}">
                <a16:creationId xmlns:a16="http://schemas.microsoft.com/office/drawing/2014/main" id="{7ADCD493-2B84-40DE-B877-B8B73BE0777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150714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066269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EAA60-F546-4F34-83C5-94C55C737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6371" y="1707378"/>
            <a:ext cx="2820109" cy="41359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9764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D1443DB-D800-4794-B407-07474CFF5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4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82D0E93-1B10-497C-A2B2-AC260E9733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372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961CC2B-7861-41DC-812D-D64F52A1D59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908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89817DD3-2F7F-4C06-A03D-1C20DE79AF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3600" y="2286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223BA24-3E47-48BA-A07C-67D3F07546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372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AC813A9-C367-4E53-ACE0-319A89960D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48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70E422CE-510E-4059-86E5-1F960876AF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8ED4916-AC84-4E29-8DB3-724DE2FCC3A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17600" y="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4A30B4FD-1BF7-4DE8-AD08-0D47B9518AA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1D1222AA-3C29-4C78-ABAE-815E46486E1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940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CDE6254C-A427-42D9-9234-AB32A501D9E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2660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EA45033-D807-400E-BBF3-2FC5ECD84C6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4800" y="4572000"/>
            <a:ext cx="24372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826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EAA60-F546-4F34-83C5-94C55C737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3721" y="1671002"/>
            <a:ext cx="2820109" cy="41359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F4CB3FF-4409-4A39-AE64-103EE4217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8063" y="1671002"/>
            <a:ext cx="2820109" cy="413593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443929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EAA60-F546-4F34-83C5-94C55C737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3338" y="1627460"/>
            <a:ext cx="3348000" cy="252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C184419-7C99-4765-9496-3E2F3CCBD1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2000" y="1627460"/>
            <a:ext cx="3348000" cy="252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B20C84D-4726-4ABB-980D-1A4E0034F4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50662" y="1627460"/>
            <a:ext cx="3348000" cy="252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664647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EAA60-F546-4F34-83C5-94C55C737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8462" y="1703777"/>
            <a:ext cx="2368938" cy="243007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A69B14-F3A5-40CA-9053-C18824AFF0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2322" y="1703777"/>
            <a:ext cx="2368938" cy="243007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A9B3938-6137-4CDD-AB6D-51993EB85C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4602" y="1703777"/>
            <a:ext cx="2368938" cy="243007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86CC637-6409-48C1-AE9F-9B530F276B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0742" y="1703777"/>
            <a:ext cx="2368938" cy="243007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102849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circles with about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5870C76-0347-47B9-9240-F07D46529E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99130" y="1785390"/>
            <a:ext cx="2230871" cy="2230871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81AC86-7581-4D58-835A-55765C67BC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33458" y="1785390"/>
            <a:ext cx="2230871" cy="2230871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56AFB06-62EA-4C6E-809C-D29EC8EFB4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67786" y="1785390"/>
            <a:ext cx="2230871" cy="2230871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5176359-3DFF-4515-87CD-F33DEEF1C5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2114" y="1785390"/>
            <a:ext cx="2230871" cy="2230871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151236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- circles with about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CE5FDE2-F0CA-4C5D-A875-798CB845F1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53730" y="1640082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79F108B7-08A3-4571-B3B3-0B684558D1C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38444" y="1640082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731A0527-8DB3-494E-9C94-13CA878EC88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23158" y="1640082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D8F4695-1F86-435E-8E6C-6806981F031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18758" y="1640082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9EE69341-B076-4419-99EB-457552FB20C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4254" y="3919144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A2C775F5-EA59-45F5-9173-3649DFC6BE1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38444" y="3919144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B93F3577-2AFB-4CBA-8702-74751AF779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23158" y="3919144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FB24CD8E-3869-4897-B2BD-FC19570FD14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07872" y="3919144"/>
            <a:ext cx="1424759" cy="1424759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612781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- Rect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198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403C16B-AFE0-4C73-8A7E-53BCE8613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65426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F4E7577-3CEF-4946-BDE2-326360B15F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29654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B7D9A27-ABC1-4DB8-9780-F3E4FD2A8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3882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A1F4A21-B313-457B-BA04-C06D222CC6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8110" y="1937794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281583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images - Rect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368050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403C16B-AFE0-4C73-8A7E-53BCE8613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6103822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F4E7577-3CEF-4946-BDE2-326360B15F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3839594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B7D9A27-ABC1-4DB8-9780-F3E4FD2A8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75366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A1F4A21-B313-457B-BA04-C06D222CC6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8862" y="1937794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58588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images - Rect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082050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403C16B-AFE0-4C73-8A7E-53BCE8613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817822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F4E7577-3CEF-4946-BDE2-326360B15F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553594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B7D9A27-ABC1-4DB8-9780-F3E4FD2A8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0634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A1F4A21-B313-457B-BA04-C06D222CC6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328412" y="1937794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2531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images - Rect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817369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403C16B-AFE0-4C73-8A7E-53BCE8613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553141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F4E7577-3CEF-4946-BDE2-326360B15F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1087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B7D9A27-ABC1-4DB8-9780-F3E4FD2A8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50184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A1F4A21-B313-457B-BA04-C06D222CC6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614412" y="1937794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19630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images - Rect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572191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403C16B-AFE0-4C73-8A7E-53BCE8613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037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F4E7577-3CEF-4946-BDE2-326360B15F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429106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B7D9A27-ABC1-4DB8-9780-F3E4FD2A8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93334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A1F4A21-B313-457B-BA04-C06D222CC6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57562" y="1937794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95035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1669648-2C37-4C1E-8DF4-1A9B082402D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E29257B-2F68-4F27-8741-C5AB960992B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1DDCF517-F90B-4263-B483-1890A1A0CD3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27C89D97-BABA-48D9-B625-6E0A8BC0991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30400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7007792-D258-4819-9C4C-F0FF884BFC9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3040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BB4F1B2B-5CEF-4C66-ABE5-0933E7B6D4B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030400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E50B8E3E-5AB5-4ABB-8D51-C28BBF96C75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071686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CD96948-079A-46BC-9AFE-80E3241C27C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071686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DB0E0BE1-FDD8-4147-8C11-840AF02ED69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60478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23F7C884-116B-4DEF-8A49-FBF123EC0A5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091200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BAD4B53F-3B2B-4E8E-8FF5-EF635EB3EB77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091200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358FEABB-9A91-48A0-9ECC-9C9F50D6C2D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90556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30094FA6-05AB-4D0F-B64E-2F3422BC09B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20316" y="5132829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CD19BD49-EF65-4001-B9A3-D4053D98DE3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120316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8D20BAAC-9D83-47CD-8509-FE6860FE328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20316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092E1572-2DC4-426B-90D6-1A2CAD2918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20635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1E585F3C-C0EC-4716-ADF2-5E0EDDB5BD2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50714" y="3423086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58359943-A217-4424-BC67-8D1DA7548F3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150714" y="170177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E63B3238-63FD-4DDC-B884-4CC2D104CF4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150714" y="-19542"/>
            <a:ext cx="20304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539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7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mages - Rect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1087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403C16B-AFE0-4C73-8A7E-53BCE86138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382500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F4E7577-3CEF-4946-BDE2-326360B15F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646728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B7D9A27-ABC1-4DB8-9780-F3E4FD2A82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910956" y="1937795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A1F4A21-B313-457B-BA04-C06D222CC6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9175184" y="1937794"/>
            <a:ext cx="2127476" cy="316774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8250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Rect with about - 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5079" y="1752732"/>
            <a:ext cx="2160000" cy="216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C1924ED-C7B1-4FE7-8027-CF7DBACFF7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89027" y="1752732"/>
            <a:ext cx="2160000" cy="216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4D67F7A-E6BE-496D-A348-33E2CA194E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42974" y="1752732"/>
            <a:ext cx="2160000" cy="216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3F2136-5119-4D52-B7CC-3467C8A413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96921" y="1752732"/>
            <a:ext cx="2160000" cy="2160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742805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- rect with about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59DF7B8-8FD6-4AA2-B829-8D4DB6F6AD0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54099" y="3919144"/>
            <a:ext cx="1425600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416B38A-FA4E-4F10-93A2-92536D83E46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939442" y="3919144"/>
            <a:ext cx="1412875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8BF991D-E036-4504-B740-87328D70323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824784" y="3919144"/>
            <a:ext cx="1412875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F6866B4-4EEE-457A-8999-E707B8E8ABC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707872" y="3919456"/>
            <a:ext cx="1412875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F2CD5-BA7B-4069-BD7D-41F814DEDB4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54099" y="1679122"/>
            <a:ext cx="1425600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54D73A2-3EEE-4B62-B64B-7AACF43C47A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39442" y="1683432"/>
            <a:ext cx="1412875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61C4D71-3902-4E3F-AF48-A2BB2E9155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24784" y="1683432"/>
            <a:ext cx="1412875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AF1E7DD-50FA-462F-99CD-F05038A10FC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07872" y="1683744"/>
            <a:ext cx="1412875" cy="142557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373947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68FFB0-13D0-4009-A6D2-8DD02A205B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3B5935B0-3A20-4B99-87BC-A573240219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15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E32C7705-61BA-4741-80C1-7DE36994C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AF4DB751-6CBC-4786-8908-DD31AF304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5144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EF06803-84E6-43AB-AB79-A7B2F82E04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9900" y="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6D7941E5-F12F-40FF-A5C8-00DE36209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49900" y="1715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79BE06DB-E8C0-42F7-9DD3-743B3172D0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49900" y="34290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29B4E12E-CEFA-45AA-A4E7-78386C0478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49900" y="5144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B9CBAB9-7DAA-4AC8-8456-8446E7F5FE6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77400" y="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DC45D4F1-017A-4C0F-9686-1322CEA8CDA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7400" y="1715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76AE4679-05DF-463C-97B9-F69C2BB4B9E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7400" y="34290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7D0AB5FE-E295-4F14-9D7E-03DA166A20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5144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5EE850BA-7826-4FFE-8414-6F093452E27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06100" y="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7B41C012-911D-4530-A2B8-611FE58AFE3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06100" y="1715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FD6D69B7-99CB-43E8-924C-E5B49E798F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06100" y="34290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91E877BF-4E89-437F-AF02-3B3C448FFA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06100" y="5144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4" name="Picture Placeholder 4">
            <a:extLst>
              <a:ext uri="{FF2B5EF4-FFF2-40B4-BE49-F238E27FC236}">
                <a16:creationId xmlns:a16="http://schemas.microsoft.com/office/drawing/2014/main" id="{D7D353AC-3B01-4849-907C-8C90CD23AB5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39000" y="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93D565CD-8DE6-4FAB-B5F8-77FC558576E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739000" y="1715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65169003-20B2-4906-936F-80C29B4793C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39000" y="34290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EE6223AC-CB2F-442B-9F69-0994E547879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54800" y="5144400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6479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7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7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7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27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27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27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3B5935B0-3A20-4B99-87BC-A573240219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FEF3C4E7-593B-4A74-89C0-BC4CEB24B3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07033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788E504-B935-4D51-9452-9DA53B460D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14066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2DAE2E0-985B-470F-A85A-0CA24D97BA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13380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1E401533-0B30-40A1-B1EA-F6C3D3747B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31600" y="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F5E857B2-C3F9-4B6F-9295-A95923F98A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31600" y="1707033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7070BC30-AA1D-483B-825F-147CDBBD43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31600" y="3414066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D0348B36-439B-424B-BA16-C5A7076BFD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31600" y="513380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D5AEFB5-3B92-48EE-A2C3-C7226B2D27E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3200" y="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EF0E572D-AAF2-49CD-B5D5-0482D14EB4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63200" y="1707033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357B90B1-45E9-4F18-B402-2FA367F39A6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63200" y="3414066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0ECB4DF-D262-4EAF-9908-BB81CDAA97D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63200" y="513380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F823D0EC-3925-43C3-ADCC-7DECB604D3B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94800" y="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3ED69101-E9F9-40B2-BBC9-42F685BC4E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194800" y="1707033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D10108F8-F846-4B82-9CBB-5C70645236E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94800" y="3414066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DCEACD65-59F7-496F-A469-953A97BC8FE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194800" y="5133800"/>
            <a:ext cx="1731600" cy="170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3066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E32C7705-61BA-4741-80C1-7DE36994C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AF4DB751-6CBC-4786-8908-DD31AF304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79BE06DB-E8C0-42F7-9DD3-743B3172D0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499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29B4E12E-CEFA-45AA-A4E7-78386C0478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499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76AE4679-05DF-463C-97B9-F69C2BB4B9E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74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7D0AB5FE-E295-4F14-9D7E-03DA166A20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774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FD6D69B7-99CB-43E8-924C-E5B49E798F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061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91E877BF-4E89-437F-AF02-3B3C448FFA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061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65169003-20B2-4906-936F-80C29B4793C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39000" y="14876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EE6223AC-CB2F-442B-9F69-0994E547879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739000" y="3203024"/>
            <a:ext cx="2437200" cy="17136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2B87EEC-098B-40D8-BCAF-A571CA17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4E576AA-F5EF-4511-8A6E-60BC49ADF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724260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full page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AF4DB751-6CBC-4786-8908-DD31AF304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456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7A78596-A4B8-43F5-8928-591F8C4EEA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50400" y="0"/>
            <a:ext cx="30456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9E8E4-56D5-4F0D-A4C2-41DB1C070C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30456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F289ECDE-517E-42D2-8C25-5BEE01D347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46400" y="0"/>
            <a:ext cx="30456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8715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4" grpId="0" animBg="1"/>
      <p:bldP spid="15" grpId="0" animBg="1"/>
      <p:bldP spid="16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threequarter page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AF4DB751-6CBC-4786-8908-DD31AF304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275" y="1746000"/>
            <a:ext cx="2952000" cy="5112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7A78596-A4B8-43F5-8928-591F8C4EEA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91758" y="0"/>
            <a:ext cx="2952000" cy="5112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9E8E4-56D5-4F0D-A4C2-41DB1C070C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8241" y="1745998"/>
            <a:ext cx="2952000" cy="5112001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F289ECDE-517E-42D2-8C25-5BEE01D347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04724" y="0"/>
            <a:ext cx="2952000" cy="5112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611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4" grpId="0" animBg="1"/>
      <p:bldP spid="15" grpId="0" animBg="1"/>
      <p:bldP spid="16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44785" y="1509396"/>
            <a:ext cx="3058890" cy="21035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BDF8834-1D3F-49E0-9FD4-E3BC86AD57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88726" y="1509396"/>
            <a:ext cx="3058890" cy="21035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BBBFE5-FD46-4EEF-85FB-93AB59A4152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00844" y="1509396"/>
            <a:ext cx="3058890" cy="21035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DF811F6-5D14-4CB3-92EE-DBA5047B7C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4785" y="3806283"/>
            <a:ext cx="3058890" cy="21035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280522F-EA85-44BB-8CFA-065E56CAEA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88726" y="3806283"/>
            <a:ext cx="3058890" cy="21035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9FB3EF0-B456-4258-BC81-05630ED62E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00844" y="3806283"/>
            <a:ext cx="3058890" cy="21035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563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510" y="1630204"/>
            <a:ext cx="2547259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28B028-8D87-4AC3-BE7F-E30DB3DA2A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741" y="1630204"/>
            <a:ext cx="2547259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644813B-093B-4E50-B0AB-050BFFA868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93972" y="1630204"/>
            <a:ext cx="2547259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2D87E54-D5D8-4E26-AF14-C0B486DE83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39203" y="1630204"/>
            <a:ext cx="2547259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924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20" grpId="0" animBg="1"/>
      <p:bldP spid="2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615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83329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6043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8757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1471" y="21560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3496803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65946" y="1630204"/>
            <a:ext cx="2852056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28B028-8D87-4AC3-BE7F-E30DB3DA2A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9946" y="1630204"/>
            <a:ext cx="2851200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644813B-093B-4E50-B0AB-050BFFA868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53090" y="1630204"/>
            <a:ext cx="2851200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9873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20" grpId="0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40F672A-585A-46DA-ACC0-FB2B85E8C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65945" y="1630204"/>
            <a:ext cx="4356000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D305DF-D4A4-4B5E-8D60-1B05EA0C65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0056" y="1630204"/>
            <a:ext cx="4356000" cy="417673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830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40F672A-585A-46DA-ACC0-FB2B85E8C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4915" y="1621972"/>
            <a:ext cx="8153400" cy="435428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705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about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510" y="1630204"/>
            <a:ext cx="2547259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28B028-8D87-4AC3-BE7F-E30DB3DA2A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741" y="1630204"/>
            <a:ext cx="2547259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644813B-093B-4E50-B0AB-050BFFA868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93972" y="1630204"/>
            <a:ext cx="2547259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2D87E54-D5D8-4E26-AF14-C0B486DE83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39203" y="1630204"/>
            <a:ext cx="2547259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02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20" grpId="0" animBg="1"/>
      <p:bldP spid="2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about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3266C-2B3A-467B-9E10-F78AC186C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65946" y="1630204"/>
            <a:ext cx="2852056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728B028-8D87-4AC3-BE7F-E30DB3DA2A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9946" y="1630204"/>
            <a:ext cx="28512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644813B-093B-4E50-B0AB-050BFFA868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53090" y="1630204"/>
            <a:ext cx="28512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650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20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about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40F672A-585A-46DA-ACC0-FB2B85E8C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87717" y="1630205"/>
            <a:ext cx="43560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D305DF-D4A4-4B5E-8D60-1B05EA0C65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284" y="1630205"/>
            <a:ext cx="43560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916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about - morph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40F672A-585A-46DA-ACC0-FB2B85E8C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87717" y="1630205"/>
            <a:ext cx="43560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D305DF-D4A4-4B5E-8D60-1B05EA0C65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284" y="1630205"/>
            <a:ext cx="43560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9C419AF-0614-4CD3-B303-0A3AA04BDC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87717" y="3571582"/>
            <a:ext cx="43560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A2BFBE7-7A50-4380-A7B0-4825D6D212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48284" y="3571582"/>
            <a:ext cx="4356000" cy="17987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495741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laroid -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B5CEA0B-2A65-4262-9DDC-905CDC254C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45451">
            <a:off x="5716837" y="1655792"/>
            <a:ext cx="2941319" cy="331373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2406E-3CFC-46D0-A3DD-F0C9837EBE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267286">
            <a:off x="1075942" y="1867113"/>
            <a:ext cx="3237034" cy="3716393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739C4-5226-4866-88E5-7E0F6E2F72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0819233">
            <a:off x="8537793" y="2642154"/>
            <a:ext cx="2941319" cy="32918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072F027-5789-4859-8437-3022818247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0724131">
            <a:off x="3530417" y="1904135"/>
            <a:ext cx="2469094" cy="278172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174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3" grpId="0" animBg="1"/>
      <p:bldP spid="17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46BA68-DD05-426A-8051-25634BA47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84803" y="2003425"/>
            <a:ext cx="3581400" cy="3581400"/>
          </a:xfrm>
          <a:prstGeom prst="roundRect">
            <a:avLst>
              <a:gd name="adj" fmla="val 10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900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46BA68-DD05-426A-8051-25634BA47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459" y="2004695"/>
            <a:ext cx="1837962" cy="1837962"/>
          </a:xfrm>
          <a:prstGeom prst="roundRect">
            <a:avLst>
              <a:gd name="adj" fmla="val 10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663A32B-8793-4B63-B451-EAC90F59990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63288" y="4170952"/>
            <a:ext cx="1837962" cy="1837962"/>
          </a:xfrm>
          <a:prstGeom prst="roundRect">
            <a:avLst>
              <a:gd name="adj" fmla="val 10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753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11881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6043" y="6320959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90648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4697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133718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46BA68-DD05-426A-8051-25634BA47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459" y="2004695"/>
            <a:ext cx="1424305" cy="1424305"/>
          </a:xfrm>
          <a:prstGeom prst="roundRect">
            <a:avLst>
              <a:gd name="adj" fmla="val 10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AC5EB0B-0A1C-4D6C-B36E-1F44D0BB12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1695" y="2004695"/>
            <a:ext cx="1424305" cy="1424305"/>
          </a:xfrm>
          <a:prstGeom prst="roundRect">
            <a:avLst>
              <a:gd name="adj" fmla="val 10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E52FA4D-A4CB-463F-B1AC-CCB8D7A651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87931" y="2004695"/>
            <a:ext cx="1424305" cy="1424305"/>
          </a:xfrm>
          <a:prstGeom prst="roundRect">
            <a:avLst>
              <a:gd name="adj" fmla="val 10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3321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46BA68-DD05-426A-8051-25634BA47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63687" y="209708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3307E57-1016-415A-891E-8816EC9918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915" y="390955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1395F3C-B2E2-436C-BC7F-E647E67ED9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084" y="209708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1DFE712-69DC-4977-B986-FD426AEEB4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12" y="390955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E4501DC-4DA8-4A2E-B0CD-A744BA64B9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7516" y="209708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3E2CA0-FF27-42CE-ABDE-FF51BE8771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744" y="390955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8AE7BB2-5F10-4717-8C68-E1E65E3669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65776" y="209708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88CCE2B-0506-4B85-AE64-05AA8C7E50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44004" y="3909558"/>
            <a:ext cx="2612568" cy="15713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904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images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5C09755D-34F5-497F-AC11-EF83D8E625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706" y="1705351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556C6852-39AD-40BC-99C0-AC0B766F2F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84653" y="1705351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7DE59B39-4659-418A-8EDC-72F4191743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1600" y="1705351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71721EE9-DC48-4A90-8166-69B1BE2884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78547" y="1705351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BF1C6F22-E486-4A65-BA9A-D5DDE1711C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75494" y="1705351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250D8CA-8C33-40A0-A305-872F163EFFB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7706" y="3886698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982D066C-C010-4B6B-9517-1EDBA78D57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84653" y="3886698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971E7C66-C6C2-43FE-862B-A32FA2F277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81600" y="3886698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85838117-36BC-4337-B825-5D42725E7D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78547" y="3886698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5401C3BB-30A5-476C-878F-87E8566B02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75494" y="3886698"/>
            <a:ext cx="1828800" cy="19202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422817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E111C2C-119D-40D5-8FF1-669CAEA2CC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97799" y="1709757"/>
            <a:ext cx="2453831" cy="4223257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38D3A54-BA7D-4BCF-BB16-301474ECF7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3100" y="1709757"/>
            <a:ext cx="2453831" cy="4223257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447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E111C2C-119D-40D5-8FF1-669CAEA2CC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9986" y="1709757"/>
            <a:ext cx="2453831" cy="4223257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A38D3A54-BA7D-4BCF-BB16-301474ECF7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5287" y="1709757"/>
            <a:ext cx="2453831" cy="4223257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4853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E111C2C-119D-40D5-8FF1-669CAEA2CC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360" y="1732280"/>
            <a:ext cx="3566160" cy="1783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07F21585-3058-4B47-932C-3D8131D753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2920" y="1732280"/>
            <a:ext cx="3566160" cy="1783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AEB83D19-99BC-429D-A214-D4077C16E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58480" y="1732280"/>
            <a:ext cx="3566160" cy="1783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90B529A7-C743-4FC9-AF3E-25FC99DC10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360" y="3760016"/>
            <a:ext cx="3566160" cy="1783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65D5ADF7-AC8A-40B1-9088-929F4F6A3C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2920" y="3760016"/>
            <a:ext cx="3566160" cy="1783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DD895D13-9726-436F-9B0F-CBF6EA5C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58480" y="3760016"/>
            <a:ext cx="3566160" cy="1783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82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N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855CF0AC-00CE-4A9D-815E-3158CDEE71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58301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21BAC756-4BD5-42E2-B469-127611AFB2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180" y="2360265"/>
            <a:ext cx="4676044" cy="4378068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C314E26E-8552-40EE-97F0-FCEB035379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952" y="88727"/>
            <a:ext cx="4676044" cy="2135649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7095C9B-3092-4F17-B874-C6CAB8499A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9264" y="88727"/>
            <a:ext cx="2294887" cy="4397481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DFDAEF52-D22B-4152-89F4-FC2FC78129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40491" y="4622096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49" name="Picture Placeholder 5">
            <a:extLst>
              <a:ext uri="{FF2B5EF4-FFF2-40B4-BE49-F238E27FC236}">
                <a16:creationId xmlns:a16="http://schemas.microsoft.com/office/drawing/2014/main" id="{869C5C53-6CD2-4ED1-8E29-F130751B490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0748" y="100302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39F141C4-2028-4F78-82BF-B71DB4D73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89560" y="100302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63073B75-CBCB-425A-AABF-727287833A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8824" y="2360265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745C0BE8-750B-4030-8188-6CFDED6CC5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7636" y="2360265"/>
            <a:ext cx="2294887" cy="2116237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34D79023-E357-4EEE-9B44-37002BCB47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57417" y="4602684"/>
            <a:ext cx="4715105" cy="2135649"/>
          </a:xfrm>
          <a:prstGeom prst="roundRect">
            <a:avLst>
              <a:gd name="adj" fmla="val 2892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4244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20DF92-BF28-46FB-B8D8-7E48302BEA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327" y="1631451"/>
            <a:ext cx="3096631" cy="4471416"/>
          </a:xfrm>
          <a:custGeom>
            <a:avLst/>
            <a:gdLst>
              <a:gd name="connsiteX0" fmla="*/ 3094933 w 3096631"/>
              <a:gd name="connsiteY0" fmla="*/ 0 h 4471416"/>
              <a:gd name="connsiteX1" fmla="*/ 3096631 w 3096631"/>
              <a:gd name="connsiteY1" fmla="*/ 0 h 4471416"/>
              <a:gd name="connsiteX2" fmla="*/ 3096631 w 3096631"/>
              <a:gd name="connsiteY2" fmla="*/ 4471416 h 4471416"/>
              <a:gd name="connsiteX3" fmla="*/ 0 w 3096631"/>
              <a:gd name="connsiteY3" fmla="*/ 4471416 h 447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631" h="4471416">
                <a:moveTo>
                  <a:pt x="3094933" y="0"/>
                </a:moveTo>
                <a:lnTo>
                  <a:pt x="3096631" y="0"/>
                </a:lnTo>
                <a:lnTo>
                  <a:pt x="3096631" y="4471416"/>
                </a:lnTo>
                <a:lnTo>
                  <a:pt x="0" y="4471416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r">
              <a:buNone/>
              <a:defRPr sz="20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8812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DB0B39C-5131-4CFC-91B3-F555543F65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1743378"/>
            <a:ext cx="1069848" cy="1536192"/>
          </a:xfrm>
          <a:custGeom>
            <a:avLst/>
            <a:gdLst>
              <a:gd name="connsiteX0" fmla="*/ 2361 w 1069848"/>
              <a:gd name="connsiteY0" fmla="*/ 0 h 1536192"/>
              <a:gd name="connsiteX1" fmla="*/ 5693 w 1069848"/>
              <a:gd name="connsiteY1" fmla="*/ 0 h 1536192"/>
              <a:gd name="connsiteX2" fmla="*/ 1069848 w 1069848"/>
              <a:gd name="connsiteY2" fmla="*/ 1532947 h 1536192"/>
              <a:gd name="connsiteX3" fmla="*/ 1069848 w 1069848"/>
              <a:gd name="connsiteY3" fmla="*/ 1536192 h 1536192"/>
              <a:gd name="connsiteX4" fmla="*/ 0 w 1069848"/>
              <a:gd name="connsiteY4" fmla="*/ 1536192 h 1536192"/>
              <a:gd name="connsiteX5" fmla="*/ 0 w 1069848"/>
              <a:gd name="connsiteY5" fmla="*/ 3400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848" h="1536192">
                <a:moveTo>
                  <a:pt x="2361" y="0"/>
                </a:moveTo>
                <a:lnTo>
                  <a:pt x="5693" y="0"/>
                </a:lnTo>
                <a:lnTo>
                  <a:pt x="1069848" y="1532947"/>
                </a:lnTo>
                <a:lnTo>
                  <a:pt x="1069848" y="1536192"/>
                </a:lnTo>
                <a:lnTo>
                  <a:pt x="0" y="1536192"/>
                </a:lnTo>
                <a:lnTo>
                  <a:pt x="0" y="3400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313139A-D066-45C1-98C2-227F442E81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286191"/>
            <a:ext cx="1746504" cy="974061"/>
          </a:xfrm>
          <a:custGeom>
            <a:avLst/>
            <a:gdLst>
              <a:gd name="connsiteX0" fmla="*/ 0 w 1746504"/>
              <a:gd name="connsiteY0" fmla="*/ 0 h 974061"/>
              <a:gd name="connsiteX1" fmla="*/ 1072104 w 1746504"/>
              <a:gd name="connsiteY1" fmla="*/ 0 h 974061"/>
              <a:gd name="connsiteX2" fmla="*/ 1746504 w 1746504"/>
              <a:gd name="connsiteY2" fmla="*/ 971493 h 974061"/>
              <a:gd name="connsiteX3" fmla="*/ 1746504 w 1746504"/>
              <a:gd name="connsiteY3" fmla="*/ 974061 h 974061"/>
              <a:gd name="connsiteX4" fmla="*/ 0 w 1746504"/>
              <a:gd name="connsiteY4" fmla="*/ 974061 h 97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504" h="974061">
                <a:moveTo>
                  <a:pt x="0" y="0"/>
                </a:moveTo>
                <a:lnTo>
                  <a:pt x="1072104" y="0"/>
                </a:lnTo>
                <a:lnTo>
                  <a:pt x="1746504" y="971493"/>
                </a:lnTo>
                <a:lnTo>
                  <a:pt x="1746504" y="974061"/>
                </a:lnTo>
                <a:lnTo>
                  <a:pt x="0" y="974061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B00655C-49F7-4610-A816-2ACFBD3336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1" y="4266873"/>
            <a:ext cx="2423160" cy="974061"/>
          </a:xfrm>
          <a:custGeom>
            <a:avLst/>
            <a:gdLst>
              <a:gd name="connsiteX0" fmla="*/ 0 w 2423160"/>
              <a:gd name="connsiteY0" fmla="*/ 0 h 974061"/>
              <a:gd name="connsiteX1" fmla="*/ 1748288 w 2423160"/>
              <a:gd name="connsiteY1" fmla="*/ 0 h 974061"/>
              <a:gd name="connsiteX2" fmla="*/ 2423160 w 2423160"/>
              <a:gd name="connsiteY2" fmla="*/ 972173 h 974061"/>
              <a:gd name="connsiteX3" fmla="*/ 2423160 w 2423160"/>
              <a:gd name="connsiteY3" fmla="*/ 974061 h 974061"/>
              <a:gd name="connsiteX4" fmla="*/ 0 w 2423160"/>
              <a:gd name="connsiteY4" fmla="*/ 974061 h 97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3160" h="974061">
                <a:moveTo>
                  <a:pt x="0" y="0"/>
                </a:moveTo>
                <a:lnTo>
                  <a:pt x="1748288" y="0"/>
                </a:lnTo>
                <a:lnTo>
                  <a:pt x="2423160" y="972173"/>
                </a:lnTo>
                <a:lnTo>
                  <a:pt x="2423160" y="974061"/>
                </a:lnTo>
                <a:lnTo>
                  <a:pt x="0" y="974061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1A0E71C-351D-4BF3-AFFE-8E3BFA23A6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5253125"/>
            <a:ext cx="3101163" cy="974061"/>
          </a:xfrm>
          <a:custGeom>
            <a:avLst/>
            <a:gdLst>
              <a:gd name="connsiteX0" fmla="*/ 0 w 3099816"/>
              <a:gd name="connsiteY0" fmla="*/ 0 h 974061"/>
              <a:gd name="connsiteX1" fmla="*/ 2424474 w 3099816"/>
              <a:gd name="connsiteY1" fmla="*/ 0 h 974061"/>
              <a:gd name="connsiteX2" fmla="*/ 3099816 w 3099816"/>
              <a:gd name="connsiteY2" fmla="*/ 972850 h 974061"/>
              <a:gd name="connsiteX3" fmla="*/ 3099816 w 3099816"/>
              <a:gd name="connsiteY3" fmla="*/ 974061 h 974061"/>
              <a:gd name="connsiteX4" fmla="*/ 0 w 3099816"/>
              <a:gd name="connsiteY4" fmla="*/ 974061 h 97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9816" h="974061">
                <a:moveTo>
                  <a:pt x="0" y="0"/>
                </a:moveTo>
                <a:lnTo>
                  <a:pt x="2424474" y="0"/>
                </a:lnTo>
                <a:lnTo>
                  <a:pt x="3099816" y="972850"/>
                </a:lnTo>
                <a:lnTo>
                  <a:pt x="3099816" y="974061"/>
                </a:lnTo>
                <a:lnTo>
                  <a:pt x="0" y="974061"/>
                </a:ln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756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  <p:bldP spid="2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908734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205128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6043" y="632808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11903816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4075467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stimonial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64E5591F-C2D7-42D3-B32B-89B5F17DE3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4777" y="2216575"/>
            <a:ext cx="1828800" cy="18288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1CA33253-B482-4710-B68E-A839F02D34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13764" y="2216575"/>
            <a:ext cx="1828800" cy="18288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3E1F0B7F-B1AA-40AD-9822-07A4E53B73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2751" y="2216575"/>
            <a:ext cx="1828800" cy="18288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D27323BF-97A3-45F1-BDF3-EA3ECA79C8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71738" y="2216575"/>
            <a:ext cx="1828800" cy="18288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05051A70-AA46-49C9-AE82-61CC58300A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0725" y="2216575"/>
            <a:ext cx="1828800" cy="18288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5"/>
            </a:solidFill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057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5C69E0-2BEE-4206-AB0A-09A65ED1EB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04155" y="2147079"/>
            <a:ext cx="3054096" cy="256032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000"/>
            </a:lvl1pPr>
          </a:lstStyle>
          <a:p>
            <a:r>
              <a:rPr lang="en-US"/>
              <a:t>Insert your imager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DA438E7-92B4-4EF9-BC1F-B4F9A7E1D4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86140" y="2147079"/>
            <a:ext cx="3054096" cy="256032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2000"/>
            </a:lvl1pPr>
          </a:lstStyle>
          <a:p>
            <a:r>
              <a:rPr lang="en-US"/>
              <a:t>Insert your imager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546574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- Core 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D745E-FCB2-4D16-9390-09850FA79F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			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177324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- Core Va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D745E-FCB2-4D16-9390-09850FA79F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225676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vic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951" y="1017725"/>
            <a:ext cx="10332098" cy="23398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964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78EB52D-C2E9-4133-8926-5B838661C2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770" y="1711428"/>
            <a:ext cx="3138792" cy="206290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4E2C3486-FD06-4FDA-8247-6712E9DC5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26604" y="1711428"/>
            <a:ext cx="3138792" cy="206290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B112BEA-608F-4A5F-9B18-E9D08CD071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3438" y="1711428"/>
            <a:ext cx="3138792" cy="206290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D6F64E-3E52-440A-810A-A47C67F52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3AC36FE-D418-425D-9A59-C209250904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518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078FB9B-DE21-440E-B2A3-1F4F97230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10153" y="4108837"/>
            <a:ext cx="603504" cy="603504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387F4B2-7E28-42F2-9009-9E5D3BDDDB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48450" y="4115125"/>
            <a:ext cx="603504" cy="603504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418513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 Thre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29ABD5F-9305-42B4-911F-98ABC6BEC1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26279" y="4412609"/>
            <a:ext cx="603504" cy="603504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46BA68-DD05-426A-8051-25634BA47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7803" y="4412609"/>
            <a:ext cx="603504" cy="603504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96191CDE-AA41-4ECB-A33C-F5C85D5278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64252" y="4412609"/>
            <a:ext cx="603504" cy="603504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29146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 Three 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46BA68-DD05-426A-8051-25634BA47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3263" y="1978868"/>
            <a:ext cx="798010" cy="79801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736CDFF-D5D5-41BC-A2E0-12A8BD008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93263" y="3368284"/>
            <a:ext cx="798010" cy="79801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24D997D-84BD-4FEF-9148-3725034DB0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3263" y="4757700"/>
            <a:ext cx="798010" cy="79801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981971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E7329-A00D-E034-D9DB-913543F6A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19A05-3FDC-789F-AF2D-251700441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DBA-9C6A-B30C-8360-D667A52D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B5F70-7DE3-42C4-1DE6-E699319C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00FC9-3B69-ED36-7607-3EF0A90A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95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6043" y="6383300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21065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4924258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9199772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28406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5B51-34E7-6928-2B5C-19E3C5AF4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1BDD9-2326-3C00-0E26-BBA4A9C3B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81B41-AEC8-38A5-72E3-18A6FF8B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1424A-E68F-65C1-614A-5D306458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E13D6-D32C-BF41-2CEC-D567AE50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067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C1F7-0851-3A23-CF0A-13495C58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2ADDF-B414-81C5-9416-BBD5FF83D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0F272-2ED2-8035-E6AE-9724CCB45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201C7-8718-051C-C4DC-B54DBD5B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3A31-1A2E-8515-A2B6-E84947EC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063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8A2F-9E36-1B95-9D9A-2ADB70A3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5455-BF2B-C127-29B4-2BFED5014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410F9E-9DF7-5FBF-0AF0-746461711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5195F-E951-8701-1064-52BAD4A7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EC46B-DE58-5A10-63A6-E4E000D2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EE60D-DDFB-B585-7AF3-6CC76DED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93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57D5-89BB-FCDD-AEA4-F796FD78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9CA7F-DF78-EB8D-6934-0DCBB26F8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BA5D7-D333-28FD-0ED5-851139528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1F900-3212-31B4-6227-0C9569EE5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A79A9-5E16-3588-17A9-BA3B3FC6F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2207E-7875-F190-BCB7-DE96EB59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2DBBD-10F7-1FAA-9AA7-5A7F8A4A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F23679-989F-27DA-AE39-79D19D5B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6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B6CF-8E1A-BB17-D2AA-CEE79F67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FDBA9-D50A-B617-EABD-4D91658B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F8907-2CE7-291D-2102-D204F723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B2F6D-A034-4F97-D1F0-DE2EA443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204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15B67-9C1E-DCF1-1B1E-8B9EEA5A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5091C-8B0E-4339-FD64-44300FF4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2B4F2-7960-8E15-43A5-6BE3E7D5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404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FAC0C-57B8-4C0A-FE1D-243BD6EA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C775F-CC0B-5082-5D83-D8A8F5599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3661F-0D59-C619-E413-A310B1146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AE2AE-57F1-045E-EDF1-B7A08578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2E232-BBE2-7395-6D32-082C2681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BD625-DBEB-0322-7A7B-C69F95E0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185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9DB4-D80B-27B6-3FA0-62FD5A56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5C12F-169B-406F-4EFA-9E80769D9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F621B-4A52-0B07-41EC-23DA3B7A7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9B78D-DA92-25B7-F16E-5A29E6A9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EF695-24B5-833B-2C8E-20514493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B70D4-C020-68D4-F076-BCB3862A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094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6E84-1117-D4DB-C80F-B69F6E9B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FAB50-58EF-A807-F730-9114F8D12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054A-D8A1-B350-FFFD-6038BAC7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118A-99A3-71F5-B3FB-55560580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064F8-4A6C-E948-6D05-73C9E903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187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50537-8437-D6A6-2DDF-ECCA7A1FE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F4E9B-C7A9-D0AF-4E52-5D1AE78BC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0DC8D-0158-B9E7-44AC-D075B15C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C0636-7AFB-0F16-4BE4-0C4A8158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B4B2-428E-DF8E-19EB-4D16FF2C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5357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4922972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774073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2105214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043" y="6382014"/>
            <a:ext cx="2579914" cy="257991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632648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CC7A50-9125-422E-BB9C-AB1644207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621CCD-8167-1F31-85CB-C4A1AC460CF6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25F6CE90-BBF2-AF78-43F0-489277E87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59C353-ABCB-C3CA-A3EF-56BFBCD85BC5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85C09DBD-47E9-0051-1415-34405743C4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071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mages - circl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E51104-A7AE-43A8-93A1-1676397801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400" y="-2142900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4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3657216-3C68-497C-AF11-DDE3D40C9B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4757" y="-7850023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2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30DE17-7B31-44FB-A75A-4EEF51920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04757" y="-10667781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6780032-CD97-4388-9C5B-799C7CB15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757" y="-5032265"/>
            <a:ext cx="2581200" cy="25812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3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BCE0F1-7887-4D5C-B24C-B3472EACE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6000" y="1629000"/>
            <a:ext cx="3600000" cy="36000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 5</a:t>
            </a:r>
          </a:p>
        </p:txBody>
      </p:sp>
    </p:spTree>
    <p:extLst>
      <p:ext uri="{BB962C8B-B14F-4D97-AF65-F5344CB8AC3E}">
        <p14:creationId xmlns:p14="http://schemas.microsoft.com/office/powerpoint/2010/main" val="3924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174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3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1107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7F13A08-E9ED-4281-B741-77C0AC7959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7725" y="48768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0292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age 2 - Imag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725" y="2695575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533400"/>
            <a:ext cx="2895600" cy="1447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4047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tle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41853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asic page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95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5263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05937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250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2166958"/>
            <a:ext cx="4810837" cy="10726082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613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2970"/>
            <a:ext cx="11125200" cy="2895601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			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21A39A-FA87-0718-E4A9-714A125FE7DE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8DB2CFF5-45EF-3D51-503A-15D9DB22C6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D9DEE9-9060-A1E6-5926-D6A78B997F89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0C93479A-1B4A-8B81-C8AF-676355E7A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6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0BEADEE-94CE-4140-AE6E-72585F9C5F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22199" y="2532786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DD69CA5-05E0-4BA8-9AF4-06E3A52410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31373" y="2349872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1F926F-0F2B-4D4A-9DDB-F5B19FF50A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67523" y="2166958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B5C0050-E4B2-4439-AAE8-AA7EB13028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6448" y="2532786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5611465-68F1-4C57-81BD-77DA7708DF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5523" y="2349872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0761463-0D06-425A-A629-15FCC342DC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44598" y="2166958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254000" dist="38100" dir="5400000" algn="t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3511C02-1EBF-48D6-B2A8-83C169F41A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08448" y="1937794"/>
            <a:ext cx="1975104" cy="4261104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309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6" grpId="0" animBg="1"/>
      <p:bldP spid="10" grpId="0" animBg="1"/>
      <p:bldP spid="11" grpId="0" animBg="1"/>
      <p:bldP spid="12" grpId="0" animBg="1"/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8448" y="1779684"/>
            <a:ext cx="1975104" cy="425916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585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1780747"/>
            <a:ext cx="4531800" cy="1015450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1492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4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0100" y="-5058203"/>
            <a:ext cx="4531800" cy="1015450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15529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5032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56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61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2017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D29D6E3-BF9D-44FC-B94A-FE34BFB57C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CA142FF-9DE6-40DB-AD54-ECDEC83E23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4744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1330D2-75F1-4855-868C-BFD0C307B8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35919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5E1BC57-A422-442E-9A45-C3B86505EA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9549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C43775-2615-4373-BF08-E72F4BC0B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FDD856-D0CB-4A6C-9C74-7B87BF796E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8871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011672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0D42CE-21D7-46F7-A4E6-43081B64FD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826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CE3B082-8160-40B0-B3D4-F103A2E6EC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54686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955B990-90AC-4D32-9646-D9BAAD64C8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0175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9247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2E118E-2583-47EF-903D-65DD9E4297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28368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7216045-2641-4344-B68B-E6E37D1D7A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2736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A91F3C-9111-4296-A6C1-542F2B1DBF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7104" y="1779685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318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5272EB-9AD0-4A84-910C-E8810AA5EC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48683" y="2538000"/>
            <a:ext cx="2236314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615F89F-91FA-492A-A3AB-E355BA40A9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3800042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CE6F6C4-7A8D-4782-87D9-F167ADC6CA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06540" y="0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0B573A9-6AC7-4E86-91C9-A96E93EE1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51168" y="1262042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68935B2-2E8D-44BD-868E-6F240EC589F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940628" y="5076000"/>
            <a:ext cx="2333625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1590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351A9B-619C-9B9F-B4E3-3A319EA252BB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03E1CE4F-F2D0-3A31-C82D-D80F7276BA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63B60F-C52B-E5C8-4EAC-F6C1DDA53F16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7458788D-FF5E-11F5-F238-B2B6CCA432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199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CD1EA07-F28B-4EE2-975A-12EE7F6D65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49433" y="1591921"/>
            <a:ext cx="2332800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FD34083-A636-4253-921C-02F5828672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80" y="1591921"/>
            <a:ext cx="2332800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80F77AA-C97D-495F-81EA-259B673266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14498" y="-115936"/>
            <a:ext cx="2332800" cy="507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LeftDown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04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C30AC0-F60B-48F3-AF96-3C76B04353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24573" y="1937794"/>
            <a:ext cx="4928400" cy="27828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923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0F20B31-E928-4527-A463-5E89188AFB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37635" y="3180136"/>
            <a:ext cx="7954368" cy="4491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0779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Mockup -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8042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85F1E1-418A-4F38-BDF5-3FFD16E0C3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4000" y="0"/>
            <a:ext cx="4068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405477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Image righ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A001B6B-61E7-449B-995B-5BB71D1D3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8000" y="0"/>
            <a:ext cx="8124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859499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572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82589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884706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Para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17531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09E1089C-DA26-4567-80E3-FC02DE8DC8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99164" y="1038253"/>
            <a:ext cx="1581444" cy="1650542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lang="en-US" sz="1000" dirty="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308920F-1571-4BFA-8936-87C3E7108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50438" y="3084471"/>
            <a:ext cx="4127410" cy="4127002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127000"/>
          </a:effectLst>
        </p:spPr>
        <p:txBody>
          <a:bodyPr anchor="ctr"/>
          <a:lstStyle>
            <a:lvl1pPr algn="ctr">
              <a:buNone/>
              <a:defRPr lang="en-US" sz="1400" dirty="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34212EE7-C5F0-498F-BF8A-EB115A480E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7240" y="5266481"/>
            <a:ext cx="3017520" cy="30175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900" dirty="0"/>
            </a:lvl1pPr>
          </a:lstStyle>
          <a:p>
            <a:endParaRPr lang="en-US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2576C70C-F0B4-4643-9156-5D60A30A9F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98587" y="4572001"/>
            <a:ext cx="798488" cy="833376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12700"/>
          </a:effectLst>
        </p:spPr>
        <p:txBody>
          <a:bodyPr anchor="ctr"/>
          <a:lstStyle>
            <a:lvl1pPr algn="ctr">
              <a:buNone/>
              <a:defRPr lang="en-US" sz="800" dirty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F1C4E8-111B-43EC-9F80-56359575A3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07503" y="132178"/>
            <a:ext cx="2468446" cy="246888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900" dirty="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5AACFAFF-6652-4B72-9E5F-407C35BA97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1352" y="3136292"/>
            <a:ext cx="2011680" cy="201168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lang="en-US" sz="1400" dirty="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9D6ED562-01CE-46BE-834B-7F5B1A54B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637001"/>
            <a:ext cx="641684" cy="6697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31750"/>
          </a:effectLst>
        </p:spPr>
        <p:txBody>
          <a:bodyPr anchor="ctr"/>
          <a:lstStyle>
            <a:lvl1pPr algn="ctr">
              <a:buNone/>
              <a:defRPr lang="en-US" sz="700" dirty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B382753-1A75-400D-BAD8-40ED8917F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4339" y="1302141"/>
            <a:ext cx="641684" cy="6697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softEdge rad="63500"/>
          </a:effectLst>
        </p:spPr>
        <p:txBody>
          <a:bodyPr anchor="ctr"/>
          <a:lstStyle>
            <a:lvl1pPr algn="ctr">
              <a:buNone/>
              <a:defRPr lang="en-US" sz="500" dirty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283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19" grpId="0" animBg="1"/>
      <p:bldP spid="19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F46533-991D-4795-48BD-30AE251070DB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7BCE8696-779D-A136-779B-FBEA5B8EAF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A651E9-ECA3-4578-34F0-82DC4777C65A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DD3192F5-4FC3-B5FE-5699-3FE5BDC0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417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354DD9-F602-4634-B87C-29BB619D74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18351" y="1853232"/>
            <a:ext cx="3154680" cy="315468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bg2"/>
            </a:solidFill>
          </a:ln>
        </p:spPr>
        <p:txBody>
          <a:bodyPr anchor="ctr"/>
          <a:lstStyle>
            <a:lvl1pPr algn="ctr">
              <a:buNone/>
              <a:defRPr sz="20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9763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01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2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173883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902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3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4224758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3545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50317C6-C772-449B-9F9F-CE0F985FFB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75480" y="264160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1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50FF9DA8-2939-47D5-859E-0ACC3CAD4E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4728" y="2032000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4A85D495-D266-41F1-9A85-20780DF0151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80560" y="2029969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0246F8D1-6FCD-4631-821B-6C370F2743B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6392" y="2027938"/>
            <a:ext cx="1078992" cy="107899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2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29323EEF-F059-4662-B4AA-C5B595CC06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549400" y="3426969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6A90917-5119-49EF-AFD1-AF8E2644F4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49400" y="4571996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09EF0DF-BB8F-453F-B2F1-970DC543DE2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49400" y="5717023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8C4399B8-A079-445D-BC01-7B441E8B9D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74751" y="3424938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9D25FD18-84AF-432B-8167-EE17B21F7C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74751" y="4569965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BD518740-B79D-4024-923C-A9906DD7A0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74751" y="5714992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1CED3D6-E200-4BDA-B9A6-A7D3B9D39C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0102" y="3422907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A0B90ED8-4771-4D59-830A-DEC3ECB1D8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00102" y="4567934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790815C2-8DA4-4AD0-B5E4-C75298846B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00102" y="5712961"/>
            <a:ext cx="822960" cy="8229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solidFill>
              <a:schemeClr val="accent3"/>
            </a:solidFill>
          </a:ln>
          <a:effectLst>
            <a:outerShdw blurRad="266700" algn="ctr" rotWithShape="0">
              <a:prstClr val="black">
                <a:alpha val="21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76269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239972C1-1CC5-44CD-8765-71062EE01AF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55420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267D756E-4375-4695-AE84-745FA473D5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852416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82BBB546-4041-467C-A9FA-AF974BB743E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64220" y="3108367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5596D81-D8BF-4B58-AFEB-0C082C1427D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53863" y="1650630"/>
            <a:ext cx="521208" cy="521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37769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059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8">
            <a:extLst>
              <a:ext uri="{FF2B5EF4-FFF2-40B4-BE49-F238E27FC236}">
                <a16:creationId xmlns:a16="http://schemas.microsoft.com/office/drawing/2014/main" id="{66068FA8-2637-46AD-95C0-31E1D8DB49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754" y="2686613"/>
            <a:ext cx="1508760" cy="15087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tx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27" name="Picture Placeholder 8">
            <a:extLst>
              <a:ext uri="{FF2B5EF4-FFF2-40B4-BE49-F238E27FC236}">
                <a16:creationId xmlns:a16="http://schemas.microsoft.com/office/drawing/2014/main" id="{33EF8E77-D2F0-4A06-9177-459D02C24E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92639" y="1331088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28" name="Picture Placeholder 8">
            <a:extLst>
              <a:ext uri="{FF2B5EF4-FFF2-40B4-BE49-F238E27FC236}">
                <a16:creationId xmlns:a16="http://schemas.microsoft.com/office/drawing/2014/main" id="{D8BF1074-A2EC-4E50-87D6-E1260C3168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69182" y="1327422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29" name="Picture Placeholder 8">
            <a:extLst>
              <a:ext uri="{FF2B5EF4-FFF2-40B4-BE49-F238E27FC236}">
                <a16:creationId xmlns:a16="http://schemas.microsoft.com/office/drawing/2014/main" id="{380FDF83-57E5-4728-9924-63E0B5D649B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95276" y="4292471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0" name="Picture Placeholder 8">
            <a:extLst>
              <a:ext uri="{FF2B5EF4-FFF2-40B4-BE49-F238E27FC236}">
                <a16:creationId xmlns:a16="http://schemas.microsoft.com/office/drawing/2014/main" id="{7F5DF19D-7CE4-4BD5-A2C8-498D99B518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1819" y="4288805"/>
            <a:ext cx="1234440" cy="123444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1" name="Picture Placeholder 8">
            <a:extLst>
              <a:ext uri="{FF2B5EF4-FFF2-40B4-BE49-F238E27FC236}">
                <a16:creationId xmlns:a16="http://schemas.microsoft.com/office/drawing/2014/main" id="{BB1262CE-92F4-4C27-89D4-026927D7AB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45274" y="705349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2" name="Picture Placeholder 8">
            <a:extLst>
              <a:ext uri="{FF2B5EF4-FFF2-40B4-BE49-F238E27FC236}">
                <a16:creationId xmlns:a16="http://schemas.microsoft.com/office/drawing/2014/main" id="{866DA92A-217B-4F8A-BAEF-B8E231FFFF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45274" y="2339243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3" name="Picture Placeholder 8">
            <a:extLst>
              <a:ext uri="{FF2B5EF4-FFF2-40B4-BE49-F238E27FC236}">
                <a16:creationId xmlns:a16="http://schemas.microsoft.com/office/drawing/2014/main" id="{88DC54F5-3CEA-4EFF-95C3-B950353D7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24226" y="3673998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4" name="Picture Placeholder 8">
            <a:extLst>
              <a:ext uri="{FF2B5EF4-FFF2-40B4-BE49-F238E27FC236}">
                <a16:creationId xmlns:a16="http://schemas.microsoft.com/office/drawing/2014/main" id="{6321C9A8-3CD0-4BF1-9461-3E5A5C95CB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24226" y="5307892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5" name="Picture Placeholder 8">
            <a:extLst>
              <a:ext uri="{FF2B5EF4-FFF2-40B4-BE49-F238E27FC236}">
                <a16:creationId xmlns:a16="http://schemas.microsoft.com/office/drawing/2014/main" id="{DFCACA5D-9816-49C4-BD9A-955C6793E0D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74503" y="691909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6" name="Picture Placeholder 8">
            <a:extLst>
              <a:ext uri="{FF2B5EF4-FFF2-40B4-BE49-F238E27FC236}">
                <a16:creationId xmlns:a16="http://schemas.microsoft.com/office/drawing/2014/main" id="{C205DF09-0002-4EF2-997E-430D25CB50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74503" y="2325803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7" name="Picture Placeholder 8">
            <a:extLst>
              <a:ext uri="{FF2B5EF4-FFF2-40B4-BE49-F238E27FC236}">
                <a16:creationId xmlns:a16="http://schemas.microsoft.com/office/drawing/2014/main" id="{2D6D14E5-A545-4356-A3A7-C188EE1B3E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74503" y="3635882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8" name="Picture Placeholder 8">
            <a:extLst>
              <a:ext uri="{FF2B5EF4-FFF2-40B4-BE49-F238E27FC236}">
                <a16:creationId xmlns:a16="http://schemas.microsoft.com/office/drawing/2014/main" id="{FD02FC8B-9FB0-415C-A49B-D1CD356A9FC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74503" y="5269776"/>
            <a:ext cx="868680" cy="86868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39" name="Picture Placeholder 8">
            <a:extLst>
              <a:ext uri="{FF2B5EF4-FFF2-40B4-BE49-F238E27FC236}">
                <a16:creationId xmlns:a16="http://schemas.microsoft.com/office/drawing/2014/main" id="{9CD4256F-63B2-417D-B34B-2A0A5AC273C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926742" y="8461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0" name="Picture Placeholder 8">
            <a:extLst>
              <a:ext uri="{FF2B5EF4-FFF2-40B4-BE49-F238E27FC236}">
                <a16:creationId xmlns:a16="http://schemas.microsoft.com/office/drawing/2014/main" id="{96907598-676B-48B5-BDC1-A53BE4C1E99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42217" y="84271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1" name="Picture Placeholder 8">
            <a:extLst>
              <a:ext uri="{FF2B5EF4-FFF2-40B4-BE49-F238E27FC236}">
                <a16:creationId xmlns:a16="http://schemas.microsoft.com/office/drawing/2014/main" id="{770E42F9-2AA9-4DA6-9E4E-D05CECAD90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57692" y="8392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2" name="Picture Placeholder 8">
            <a:extLst>
              <a:ext uri="{FF2B5EF4-FFF2-40B4-BE49-F238E27FC236}">
                <a16:creationId xmlns:a16="http://schemas.microsoft.com/office/drawing/2014/main" id="{A1754D1B-68CB-4442-87F0-E2F31E1B587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916750" y="2479885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3" name="Picture Placeholder 8">
            <a:extLst>
              <a:ext uri="{FF2B5EF4-FFF2-40B4-BE49-F238E27FC236}">
                <a16:creationId xmlns:a16="http://schemas.microsoft.com/office/drawing/2014/main" id="{7D1C1E09-2A16-4FEC-B8A3-D1B4083940E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32225" y="2476459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4" name="Picture Placeholder 8">
            <a:extLst>
              <a:ext uri="{FF2B5EF4-FFF2-40B4-BE49-F238E27FC236}">
                <a16:creationId xmlns:a16="http://schemas.microsoft.com/office/drawing/2014/main" id="{BCD2E565-E990-4B1B-85AE-7143D1FA06B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7700" y="2473033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5" name="Picture Placeholder 8">
            <a:extLst>
              <a:ext uri="{FF2B5EF4-FFF2-40B4-BE49-F238E27FC236}">
                <a16:creationId xmlns:a16="http://schemas.microsoft.com/office/drawing/2014/main" id="{67D67D3C-CE66-4636-9527-F700EB98D0A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906758" y="381180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6" name="Picture Placeholder 8">
            <a:extLst>
              <a:ext uri="{FF2B5EF4-FFF2-40B4-BE49-F238E27FC236}">
                <a16:creationId xmlns:a16="http://schemas.microsoft.com/office/drawing/2014/main" id="{D7E351BA-5E83-483D-84F4-D2884AAEA2E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122233" y="380837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7" name="Picture Placeholder 8">
            <a:extLst>
              <a:ext uri="{FF2B5EF4-FFF2-40B4-BE49-F238E27FC236}">
                <a16:creationId xmlns:a16="http://schemas.microsoft.com/office/drawing/2014/main" id="{66A54BFA-DE48-4985-9FA5-6E10124C56F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37708" y="380494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8" name="Picture Placeholder 8">
            <a:extLst>
              <a:ext uri="{FF2B5EF4-FFF2-40B4-BE49-F238E27FC236}">
                <a16:creationId xmlns:a16="http://schemas.microsoft.com/office/drawing/2014/main" id="{02772560-D101-4C4D-B97E-B38A28D9E44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896766" y="54517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49" name="Picture Placeholder 8">
            <a:extLst>
              <a:ext uri="{FF2B5EF4-FFF2-40B4-BE49-F238E27FC236}">
                <a16:creationId xmlns:a16="http://schemas.microsoft.com/office/drawing/2014/main" id="{AB61F6BE-B271-4530-845F-35CA191D8EA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12241" y="544836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0" name="Picture Placeholder 8">
            <a:extLst>
              <a:ext uri="{FF2B5EF4-FFF2-40B4-BE49-F238E27FC236}">
                <a16:creationId xmlns:a16="http://schemas.microsoft.com/office/drawing/2014/main" id="{19D02F03-5644-4AE5-BEF7-17412F06BC5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716" y="544493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1" name="Picture Placeholder 8">
            <a:extLst>
              <a:ext uri="{FF2B5EF4-FFF2-40B4-BE49-F238E27FC236}">
                <a16:creationId xmlns:a16="http://schemas.microsoft.com/office/drawing/2014/main" id="{4BCF2ED0-91A6-401C-B79B-86BFA50DB1A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1297356" y="85299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2" name="Picture Placeholder 8">
            <a:extLst>
              <a:ext uri="{FF2B5EF4-FFF2-40B4-BE49-F238E27FC236}">
                <a16:creationId xmlns:a16="http://schemas.microsoft.com/office/drawing/2014/main" id="{DF269E06-59F2-4ED1-AB0F-086AD50FC2B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512831" y="849564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3" name="Picture Placeholder 8">
            <a:extLst>
              <a:ext uri="{FF2B5EF4-FFF2-40B4-BE49-F238E27FC236}">
                <a16:creationId xmlns:a16="http://schemas.microsoft.com/office/drawing/2014/main" id="{63F5880C-2E87-43FF-B725-53645AB7014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28306" y="8461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4" name="Picture Placeholder 8">
            <a:extLst>
              <a:ext uri="{FF2B5EF4-FFF2-40B4-BE49-F238E27FC236}">
                <a16:creationId xmlns:a16="http://schemas.microsoft.com/office/drawing/2014/main" id="{601DF9A3-F4AD-41B7-AACC-D9E4D4F1262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1287364" y="2486737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5" name="Picture Placeholder 8">
            <a:extLst>
              <a:ext uri="{FF2B5EF4-FFF2-40B4-BE49-F238E27FC236}">
                <a16:creationId xmlns:a16="http://schemas.microsoft.com/office/drawing/2014/main" id="{C56A9E6B-7C5F-4538-87E5-44FB6BC5CDB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502839" y="2483311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6" name="Picture Placeholder 8">
            <a:extLst>
              <a:ext uri="{FF2B5EF4-FFF2-40B4-BE49-F238E27FC236}">
                <a16:creationId xmlns:a16="http://schemas.microsoft.com/office/drawing/2014/main" id="{F6A2F051-5D67-42F9-8E30-17755461B5E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718314" y="2479885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7" name="Picture Placeholder 8">
            <a:extLst>
              <a:ext uri="{FF2B5EF4-FFF2-40B4-BE49-F238E27FC236}">
                <a16:creationId xmlns:a16="http://schemas.microsoft.com/office/drawing/2014/main" id="{B396C36B-C3DC-4D20-89FA-F63AE2E4AF7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1277372" y="381865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8" name="Picture Placeholder 8">
            <a:extLst>
              <a:ext uri="{FF2B5EF4-FFF2-40B4-BE49-F238E27FC236}">
                <a16:creationId xmlns:a16="http://schemas.microsoft.com/office/drawing/2014/main" id="{D505CDB7-CE92-413A-A3AF-B8A9CC138D2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492847" y="381522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59" name="Picture Placeholder 8">
            <a:extLst>
              <a:ext uri="{FF2B5EF4-FFF2-40B4-BE49-F238E27FC236}">
                <a16:creationId xmlns:a16="http://schemas.microsoft.com/office/drawing/2014/main" id="{D04DBBDA-667D-40D9-9DC3-0F5367C017B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708322" y="3811800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60" name="Picture Placeholder 8">
            <a:extLst>
              <a:ext uri="{FF2B5EF4-FFF2-40B4-BE49-F238E27FC236}">
                <a16:creationId xmlns:a16="http://schemas.microsoft.com/office/drawing/2014/main" id="{D4E16706-E411-4712-B188-AF2AD4B7CD1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1267380" y="5458638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61" name="Picture Placeholder 8">
            <a:extLst>
              <a:ext uri="{FF2B5EF4-FFF2-40B4-BE49-F238E27FC236}">
                <a16:creationId xmlns:a16="http://schemas.microsoft.com/office/drawing/2014/main" id="{BF6B0617-A8FA-4BFA-9AE1-DCCA0275478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482855" y="5455212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62" name="Picture Placeholder 8">
            <a:extLst>
              <a:ext uri="{FF2B5EF4-FFF2-40B4-BE49-F238E27FC236}">
                <a16:creationId xmlns:a16="http://schemas.microsoft.com/office/drawing/2014/main" id="{FCAE3A4A-4936-4D9B-B57E-D49956479EB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698330" y="5451786"/>
            <a:ext cx="566928" cy="56692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816118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48FE0B49-438A-4697-BED4-A1DA446CC0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096" y="2712720"/>
            <a:ext cx="1152144" cy="115214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19E73588-671A-4158-BC02-A3E6DF6A0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6602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019C69FD-6D54-43F3-8A91-093401B05F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36602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66CC4F92-5AFE-4CF9-A858-79C8C04DF2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36602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7352C0B4-6ECC-4BF3-A489-F8E154CAD5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2278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2" name="Picture Placeholder 8">
            <a:extLst>
              <a:ext uri="{FF2B5EF4-FFF2-40B4-BE49-F238E27FC236}">
                <a16:creationId xmlns:a16="http://schemas.microsoft.com/office/drawing/2014/main" id="{80DC32B0-0114-446B-ACE8-F474BA4941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2278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3" name="Picture Placeholder 8">
            <a:extLst>
              <a:ext uri="{FF2B5EF4-FFF2-40B4-BE49-F238E27FC236}">
                <a16:creationId xmlns:a16="http://schemas.microsoft.com/office/drawing/2014/main" id="{897F5626-2AEF-4FE4-B7EB-6926B76107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2278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66E477BA-9A6F-485B-8171-9E311CAC58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788166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5" name="Picture Placeholder 8">
            <a:extLst>
              <a:ext uri="{FF2B5EF4-FFF2-40B4-BE49-F238E27FC236}">
                <a16:creationId xmlns:a16="http://schemas.microsoft.com/office/drawing/2014/main" id="{17E5DA01-0A53-4DF2-B657-0113B38C94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88166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6" name="Picture Placeholder 8">
            <a:extLst>
              <a:ext uri="{FF2B5EF4-FFF2-40B4-BE49-F238E27FC236}">
                <a16:creationId xmlns:a16="http://schemas.microsoft.com/office/drawing/2014/main" id="{B0B098FF-B12E-41AB-82AB-9594BCBB8A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8166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7" name="Picture Placeholder 8">
            <a:extLst>
              <a:ext uri="{FF2B5EF4-FFF2-40B4-BE49-F238E27FC236}">
                <a16:creationId xmlns:a16="http://schemas.microsoft.com/office/drawing/2014/main" id="{09B9146E-59CB-4BAA-B709-9B124D784E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64054" y="61212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8" name="Picture Placeholder 8">
            <a:extLst>
              <a:ext uri="{FF2B5EF4-FFF2-40B4-BE49-F238E27FC236}">
                <a16:creationId xmlns:a16="http://schemas.microsoft.com/office/drawing/2014/main" id="{2334E184-F100-455D-A55F-A16261E1BB2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64054" y="2835553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59" name="Picture Placeholder 8">
            <a:extLst>
              <a:ext uri="{FF2B5EF4-FFF2-40B4-BE49-F238E27FC236}">
                <a16:creationId xmlns:a16="http://schemas.microsoft.com/office/drawing/2014/main" id="{3B65DEE2-C210-4A0C-B2A2-4CE4B32F920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364054" y="4944382"/>
            <a:ext cx="896112" cy="896112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889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8866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cture Placeholder 8">
            <a:extLst>
              <a:ext uri="{FF2B5EF4-FFF2-40B4-BE49-F238E27FC236}">
                <a16:creationId xmlns:a16="http://schemas.microsoft.com/office/drawing/2014/main" id="{0B4C5BC0-161D-405D-B44A-C359294637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52655" y="1187880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69" name="Picture Placeholder 8">
            <a:extLst>
              <a:ext uri="{FF2B5EF4-FFF2-40B4-BE49-F238E27FC236}">
                <a16:creationId xmlns:a16="http://schemas.microsoft.com/office/drawing/2014/main" id="{A3C10927-F781-46A0-A099-BB0BBE7D432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38800" y="2925563"/>
            <a:ext cx="914400" cy="9144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bg2"/>
            </a:solidFill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77" name="Picture Placeholder 8">
            <a:extLst>
              <a:ext uri="{FF2B5EF4-FFF2-40B4-BE49-F238E27FC236}">
                <a16:creationId xmlns:a16="http://schemas.microsoft.com/office/drawing/2014/main" id="{2FCA5839-7872-4514-AF2E-791BCBC1BE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8361" y="100112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78" name="Picture Placeholder 8">
            <a:extLst>
              <a:ext uri="{FF2B5EF4-FFF2-40B4-BE49-F238E27FC236}">
                <a16:creationId xmlns:a16="http://schemas.microsoft.com/office/drawing/2014/main" id="{EFA11C0F-56FF-4A0F-8F11-21844F678FF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280540" y="14272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79" name="Picture Placeholder 8">
            <a:extLst>
              <a:ext uri="{FF2B5EF4-FFF2-40B4-BE49-F238E27FC236}">
                <a16:creationId xmlns:a16="http://schemas.microsoft.com/office/drawing/2014/main" id="{86428624-FE8E-4FFB-BEBC-710D184D24F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70214" y="247179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0" name="Picture Placeholder 8">
            <a:extLst>
              <a:ext uri="{FF2B5EF4-FFF2-40B4-BE49-F238E27FC236}">
                <a16:creationId xmlns:a16="http://schemas.microsoft.com/office/drawing/2014/main" id="{6DCD676A-85B1-4C4A-9C2B-74261B5607C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662585" y="35755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1" name="Picture Placeholder 8">
            <a:extLst>
              <a:ext uri="{FF2B5EF4-FFF2-40B4-BE49-F238E27FC236}">
                <a16:creationId xmlns:a16="http://schemas.microsoft.com/office/drawing/2014/main" id="{DA3808B3-8D43-47DE-A650-F878D4474F9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323811" y="4550710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2" name="Picture Placeholder 8">
            <a:extLst>
              <a:ext uri="{FF2B5EF4-FFF2-40B4-BE49-F238E27FC236}">
                <a16:creationId xmlns:a16="http://schemas.microsoft.com/office/drawing/2014/main" id="{59B91156-8CA0-4400-9D36-F89FDB76518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46475" y="494355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3" name="Picture Placeholder 8">
            <a:extLst>
              <a:ext uri="{FF2B5EF4-FFF2-40B4-BE49-F238E27FC236}">
                <a16:creationId xmlns:a16="http://schemas.microsoft.com/office/drawing/2014/main" id="{D71CAAF9-AEC2-4F1D-8EAA-1D42436837F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45060" y="475579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4" name="Picture Placeholder 8">
            <a:extLst>
              <a:ext uri="{FF2B5EF4-FFF2-40B4-BE49-F238E27FC236}">
                <a16:creationId xmlns:a16="http://schemas.microsoft.com/office/drawing/2014/main" id="{BD60C6E4-36A9-487E-AD74-F1D75BE2EED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023218" y="374380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5" name="Picture Placeholder 8">
            <a:extLst>
              <a:ext uri="{FF2B5EF4-FFF2-40B4-BE49-F238E27FC236}">
                <a16:creationId xmlns:a16="http://schemas.microsoft.com/office/drawing/2014/main" id="{6316BD0B-6DC2-4B48-A06A-5F7A0F89FB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17636" y="3558298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6" name="Picture Placeholder 8">
            <a:extLst>
              <a:ext uri="{FF2B5EF4-FFF2-40B4-BE49-F238E27FC236}">
                <a16:creationId xmlns:a16="http://schemas.microsoft.com/office/drawing/2014/main" id="{D4A16BB5-AD46-495C-8BC7-BEBEEA77BC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917636" y="2420237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187" name="Picture Placeholder 8">
            <a:extLst>
              <a:ext uri="{FF2B5EF4-FFF2-40B4-BE49-F238E27FC236}">
                <a16:creationId xmlns:a16="http://schemas.microsoft.com/office/drawing/2014/main" id="{90F84B1B-5EF2-4C93-92C0-606B080E401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053495" y="220342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15" name="Picture Placeholder 8">
            <a:extLst>
              <a:ext uri="{FF2B5EF4-FFF2-40B4-BE49-F238E27FC236}">
                <a16:creationId xmlns:a16="http://schemas.microsoft.com/office/drawing/2014/main" id="{4A883598-40F9-4E10-B266-6957BBA82AB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649049" y="1204692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16" name="Picture Placeholder 8">
            <a:extLst>
              <a:ext uri="{FF2B5EF4-FFF2-40B4-BE49-F238E27FC236}">
                <a16:creationId xmlns:a16="http://schemas.microsoft.com/office/drawing/2014/main" id="{3BF05BFD-F662-471D-B251-9D42B382632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792718" y="99966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17" name="Picture Placeholder 8">
            <a:extLst>
              <a:ext uri="{FF2B5EF4-FFF2-40B4-BE49-F238E27FC236}">
                <a16:creationId xmlns:a16="http://schemas.microsoft.com/office/drawing/2014/main" id="{6F9B5C56-8143-4C0D-8734-7081641B2B2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903995" y="144217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18" name="Picture Placeholder 8">
            <a:extLst>
              <a:ext uri="{FF2B5EF4-FFF2-40B4-BE49-F238E27FC236}">
                <a16:creationId xmlns:a16="http://schemas.microsoft.com/office/drawing/2014/main" id="{6D9132E3-8A4D-4821-BEEC-6EBF339D65C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534045" y="2473656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19" name="Picture Placeholder 8">
            <a:extLst>
              <a:ext uri="{FF2B5EF4-FFF2-40B4-BE49-F238E27FC236}">
                <a16:creationId xmlns:a16="http://schemas.microsoft.com/office/drawing/2014/main" id="{6A7F4C01-6C35-4582-B68D-802CC259215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563300" y="35755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0" name="Picture Placeholder 8">
            <a:extLst>
              <a:ext uri="{FF2B5EF4-FFF2-40B4-BE49-F238E27FC236}">
                <a16:creationId xmlns:a16="http://schemas.microsoft.com/office/drawing/2014/main" id="{9BC0C66E-8EFB-451F-B3F1-C17E8E7DBD2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884217" y="457088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1" name="Picture Placeholder 8">
            <a:extLst>
              <a:ext uri="{FF2B5EF4-FFF2-40B4-BE49-F238E27FC236}">
                <a16:creationId xmlns:a16="http://schemas.microsoft.com/office/drawing/2014/main" id="{5BC5CBF4-87EE-43BE-B645-C7BAA2938F9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61603" y="496733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2" name="Picture Placeholder 8">
            <a:extLst>
              <a:ext uri="{FF2B5EF4-FFF2-40B4-BE49-F238E27FC236}">
                <a16:creationId xmlns:a16="http://schemas.microsoft.com/office/drawing/2014/main" id="{8AEE33F3-F875-46C8-B436-85AF77B6F03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2022" y="4755793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3" name="Picture Placeholder 8">
            <a:extLst>
              <a:ext uri="{FF2B5EF4-FFF2-40B4-BE49-F238E27FC236}">
                <a16:creationId xmlns:a16="http://schemas.microsoft.com/office/drawing/2014/main" id="{4551C2B7-736E-4290-AD09-3979B00AEA5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74699" y="3714679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4" name="Picture Placeholder 8">
            <a:extLst>
              <a:ext uri="{FF2B5EF4-FFF2-40B4-BE49-F238E27FC236}">
                <a16:creationId xmlns:a16="http://schemas.microsoft.com/office/drawing/2014/main" id="{470B5DCB-3499-4690-B98F-908E563759C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297296" y="3554288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5" name="Picture Placeholder 8">
            <a:extLst>
              <a:ext uri="{FF2B5EF4-FFF2-40B4-BE49-F238E27FC236}">
                <a16:creationId xmlns:a16="http://schemas.microsoft.com/office/drawing/2014/main" id="{B7492971-0553-4F18-B156-2309E601A30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297302" y="2455861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226" name="Picture Placeholder 8">
            <a:extLst>
              <a:ext uri="{FF2B5EF4-FFF2-40B4-BE49-F238E27FC236}">
                <a16:creationId xmlns:a16="http://schemas.microsoft.com/office/drawing/2014/main" id="{65DCAFA3-E66E-41D0-B9F9-14845E8E7E6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153405" y="2226725"/>
            <a:ext cx="957208" cy="957208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0774780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ganization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044D5865-E328-4EBA-A882-4D6E9AF953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81600" y="2286964"/>
            <a:ext cx="1828800" cy="182880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E8C130C9-0D03-4956-B952-6B7AE1EBB7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18198" y="2561284"/>
            <a:ext cx="1280160" cy="12801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41D987BD-6224-4583-9A01-262F0050925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85970" y="2561284"/>
            <a:ext cx="1280160" cy="1280160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04520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C9CF35-52D2-5842-8C94-EFDEE7D5E78F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399778F8-B09B-7E4D-665D-975CEE2B08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ECEFBE-7B86-CB07-0645-2250A15DB6C3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32D83C6B-CE79-885A-1FAB-89CF1CBC79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48496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B399F20-7C1F-46F7-984A-DA150D319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407" y="345967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4DC8B00-8E7D-4B36-B790-44162359D9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7200" y="62503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5C828A6-2BC3-4A33-895E-282CE088EC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25993" y="345967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43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B399F20-7C1F-46F7-984A-DA150D319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407" y="62503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4DC8B00-8E7D-4B36-B790-44162359D9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7200" y="345967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5C828A6-2BC3-4A33-895E-282CE088EC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25993" y="625031"/>
            <a:ext cx="3657600" cy="283464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507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ADD8A4-B769-4D8A-9278-A71EC01C4C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211524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4E63CE1-9C33-4246-BBF7-5AB1147C21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54096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2694218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769D50F-9678-42EA-A10A-87EDA4957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8192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572223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6F21E6F-DBA5-44F3-B07B-220A96805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62288" y="0"/>
            <a:ext cx="3054096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3786211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E795CB-3F02-4EFB-9CF7-D0B14483C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0384" y="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AAFA2F-71C9-400C-8723-C36AC4DF6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2286000"/>
            <a:ext cx="6120385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A557DE-D5DD-4FA4-B87C-8A5DDFF73D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20384" y="457200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484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E795CB-3F02-4EFB-9CF7-D0B14483C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AAFA2F-71C9-400C-8723-C36AC4DF6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8600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A557DE-D5DD-4FA4-B87C-8A5DDFF73D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572000"/>
            <a:ext cx="6096000" cy="2286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766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A07FE811-3899-4933-8BDA-247CEB65A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97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82D90691-24DF-4E32-9FDC-47A7AEF3AA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28751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75AF2CC-BD8C-4192-B345-D290DFBC14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46828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77847559-78FC-40D0-8B35-1D5B2FF75B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764905" y="105913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E22E7396-7BA7-4BB0-B445-4F1DFCA150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597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1D0C9FFC-2493-4D2B-8980-624D63B91B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10674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BB272A9B-F15E-4387-A5C7-3165E3F18B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46828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20F8B96F-AA47-4A79-BE24-11BAB9B304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64905" y="2359152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221C2B63-0D84-4402-8E47-CDBB431CF8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597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0904C7AF-1D52-43D4-AA91-6517173892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510674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7C69FF0-197B-4869-85CD-B16E044D58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28751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A9A2E652-BE71-48F6-ACE3-B6F152A0C26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64905" y="4612391"/>
            <a:ext cx="2295144" cy="2139696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58891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sh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1721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76665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342279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92558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386279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B51009-964A-4B73-BA49-5F305CC092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MY"/>
              <a:t>					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D2D6E1-DA97-3A70-3C1C-0B32A282122E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9F563F63-F0B1-EB9A-BE1C-F71E421F8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893AB0-CDF8-3332-1720-C285D6600EFD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3E95D66A-C96E-3A70-4A15-94C6B792A1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791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sh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104120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6159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281103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346717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9614949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sh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277845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127566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2713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57657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1724960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sh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2B9569-A117-474D-B0B5-E54FA4A8A5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2425069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071F2C-7A73-45F5-A9A4-65C7C6F73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0C2DD2-CCDF-4E20-BAE0-355D6473E5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2067C6C-2076-4AD2-A525-049E26929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1274790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B707FA2-AD19-454E-8ACA-EF536892BC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0124511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3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5E6BAD-358A-4A58-8757-291459B2B6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5768" y="1557689"/>
            <a:ext cx="10104120" cy="406908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Image 4</a:t>
            </a:r>
          </a:p>
        </p:txBody>
      </p:sp>
    </p:spTree>
    <p:extLst>
      <p:ext uri="{BB962C8B-B14F-4D97-AF65-F5344CB8AC3E}">
        <p14:creationId xmlns:p14="http://schemas.microsoft.com/office/powerpoint/2010/main" val="3648224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BA652E-8DCB-411C-BDCC-2A28B7A37C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0177" y="1076325"/>
            <a:ext cx="4572000" cy="45720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3266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612E3448-F2EF-451E-8014-86C006CB70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2137" y="4343866"/>
            <a:ext cx="1216152" cy="1216152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78514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5671677-28D2-48BB-A020-FECB56CA25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70587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5106253-7B8B-487B-A3B6-10B45F3CCF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5000" y="1950334"/>
            <a:ext cx="2743200" cy="27432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127000">
            <a:solidFill>
              <a:schemeClr val="bg1"/>
            </a:solidFill>
          </a:ln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4030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407F8FC-B8EA-4353-B23A-7B6DEE78F4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63085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8C30A5B-9ABD-4A54-A8B8-FBEAAD0C9D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28996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5AC70F4-E565-4A37-8E46-2B8C546F621E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512769" y="845768"/>
            <a:ext cx="2468495" cy="2468880"/>
          </a:xfrm>
          <a:custGeom>
            <a:avLst/>
            <a:gdLst>
              <a:gd name="connsiteX0" fmla="*/ 2032405 w 2032406"/>
              <a:gd name="connsiteY0" fmla="*/ 0 h 2033462"/>
              <a:gd name="connsiteX1" fmla="*/ 2032405 w 2032406"/>
              <a:gd name="connsiteY1" fmla="*/ 993220 h 2033462"/>
              <a:gd name="connsiteX2" fmla="*/ 2032405 w 2032406"/>
              <a:gd name="connsiteY2" fmla="*/ 1073682 h 2033462"/>
              <a:gd name="connsiteX3" fmla="*/ 2032406 w 2032406"/>
              <a:gd name="connsiteY3" fmla="*/ 1073682 h 2033462"/>
              <a:gd name="connsiteX4" fmla="*/ 2032406 w 2032406"/>
              <a:gd name="connsiteY4" fmla="*/ 1242628 h 2033462"/>
              <a:gd name="connsiteX5" fmla="*/ 2032406 w 2032406"/>
              <a:gd name="connsiteY5" fmla="*/ 1390485 h 2033462"/>
              <a:gd name="connsiteX6" fmla="*/ 2032406 w 2032406"/>
              <a:gd name="connsiteY6" fmla="*/ 1518658 h 2033462"/>
              <a:gd name="connsiteX7" fmla="*/ 2032406 w 2032406"/>
              <a:gd name="connsiteY7" fmla="*/ 1628555 h 2033462"/>
              <a:gd name="connsiteX8" fmla="*/ 2032406 w 2032406"/>
              <a:gd name="connsiteY8" fmla="*/ 1721580 h 2033462"/>
              <a:gd name="connsiteX9" fmla="*/ 2032406 w 2032406"/>
              <a:gd name="connsiteY9" fmla="*/ 1799141 h 2033462"/>
              <a:gd name="connsiteX10" fmla="*/ 2032406 w 2032406"/>
              <a:gd name="connsiteY10" fmla="*/ 1862642 h 2033462"/>
              <a:gd name="connsiteX11" fmla="*/ 2032406 w 2032406"/>
              <a:gd name="connsiteY11" fmla="*/ 1913490 h 2033462"/>
              <a:gd name="connsiteX12" fmla="*/ 2032406 w 2032406"/>
              <a:gd name="connsiteY12" fmla="*/ 1953090 h 2033462"/>
              <a:gd name="connsiteX13" fmla="*/ 2032406 w 2032406"/>
              <a:gd name="connsiteY13" fmla="*/ 1982849 h 2033462"/>
              <a:gd name="connsiteX14" fmla="*/ 2032406 w 2032406"/>
              <a:gd name="connsiteY14" fmla="*/ 2004172 h 2033462"/>
              <a:gd name="connsiteX15" fmla="*/ 2032406 w 2032406"/>
              <a:gd name="connsiteY15" fmla="*/ 2018466 h 2033462"/>
              <a:gd name="connsiteX16" fmla="*/ 2032406 w 2032406"/>
              <a:gd name="connsiteY16" fmla="*/ 2031588 h 2033462"/>
              <a:gd name="connsiteX17" fmla="*/ 2032406 w 2032406"/>
              <a:gd name="connsiteY17" fmla="*/ 2033462 h 2033462"/>
              <a:gd name="connsiteX18" fmla="*/ 1924268 w 2032406"/>
              <a:gd name="connsiteY18" fmla="*/ 2033462 h 2033462"/>
              <a:gd name="connsiteX19" fmla="*/ 1824574 w 2032406"/>
              <a:gd name="connsiteY19" fmla="*/ 2033462 h 2033462"/>
              <a:gd name="connsiteX20" fmla="*/ 1732981 w 2032406"/>
              <a:gd name="connsiteY20" fmla="*/ 2033462 h 2033462"/>
              <a:gd name="connsiteX21" fmla="*/ 1649145 w 2032406"/>
              <a:gd name="connsiteY21" fmla="*/ 2033462 h 2033462"/>
              <a:gd name="connsiteX22" fmla="*/ 1503371 w 2032406"/>
              <a:gd name="connsiteY22" fmla="*/ 2033462 h 2033462"/>
              <a:gd name="connsiteX23" fmla="*/ 1384508 w 2032406"/>
              <a:gd name="connsiteY23" fmla="*/ 2033462 h 2033462"/>
              <a:gd name="connsiteX24" fmla="*/ 1313344 w 2032406"/>
              <a:gd name="connsiteY24" fmla="*/ 2033462 h 2033462"/>
              <a:gd name="connsiteX25" fmla="*/ 1306948 w 2032406"/>
              <a:gd name="connsiteY25" fmla="*/ 2033462 h 2033462"/>
              <a:gd name="connsiteX26" fmla="*/ 1243446 w 2032406"/>
              <a:gd name="connsiteY26" fmla="*/ 2033462 h 2033462"/>
              <a:gd name="connsiteX27" fmla="*/ 1194026 w 2032406"/>
              <a:gd name="connsiteY27" fmla="*/ 2033462 h 2033462"/>
              <a:gd name="connsiteX28" fmla="*/ 1192599 w 2032406"/>
              <a:gd name="connsiteY28" fmla="*/ 2033462 h 2033462"/>
              <a:gd name="connsiteX29" fmla="*/ 1152999 w 2032406"/>
              <a:gd name="connsiteY29" fmla="*/ 2033462 h 2033462"/>
              <a:gd name="connsiteX30" fmla="*/ 1123240 w 2032406"/>
              <a:gd name="connsiteY30" fmla="*/ 2033462 h 2033462"/>
              <a:gd name="connsiteX31" fmla="*/ 1101917 w 2032406"/>
              <a:gd name="connsiteY31" fmla="*/ 2033462 h 2033462"/>
              <a:gd name="connsiteX32" fmla="*/ 1087623 w 2032406"/>
              <a:gd name="connsiteY32" fmla="*/ 2033462 h 2033462"/>
              <a:gd name="connsiteX33" fmla="*/ 1082162 w 2032406"/>
              <a:gd name="connsiteY33" fmla="*/ 2033462 h 2033462"/>
              <a:gd name="connsiteX34" fmla="*/ 1074501 w 2032406"/>
              <a:gd name="connsiteY34" fmla="*/ 2033462 h 2033462"/>
              <a:gd name="connsiteX35" fmla="*/ 1072626 w 2032406"/>
              <a:gd name="connsiteY35" fmla="*/ 2033462 h 2033462"/>
              <a:gd name="connsiteX36" fmla="*/ 879838 w 2032406"/>
              <a:gd name="connsiteY36" fmla="*/ 2033462 h 2033462"/>
              <a:gd name="connsiteX37" fmla="*/ 724964 w 2032406"/>
              <a:gd name="connsiteY37" fmla="*/ 2033462 h 2033462"/>
              <a:gd name="connsiteX38" fmla="*/ 589423 w 2032406"/>
              <a:gd name="connsiteY38" fmla="*/ 2033462 h 2033462"/>
              <a:gd name="connsiteX39" fmla="*/ 471925 w 2032406"/>
              <a:gd name="connsiteY39" fmla="*/ 2033462 h 2033462"/>
              <a:gd name="connsiteX40" fmla="*/ 371182 w 2032406"/>
              <a:gd name="connsiteY40" fmla="*/ 2033462 h 2033462"/>
              <a:gd name="connsiteX41" fmla="*/ 285904 w 2032406"/>
              <a:gd name="connsiteY41" fmla="*/ 2033462 h 2033462"/>
              <a:gd name="connsiteX42" fmla="*/ 214804 w 2032406"/>
              <a:gd name="connsiteY42" fmla="*/ 2033462 h 2033462"/>
              <a:gd name="connsiteX43" fmla="*/ 156592 w 2032406"/>
              <a:gd name="connsiteY43" fmla="*/ 2033462 h 2033462"/>
              <a:gd name="connsiteX44" fmla="*/ 109980 w 2032406"/>
              <a:gd name="connsiteY44" fmla="*/ 2033462 h 2033462"/>
              <a:gd name="connsiteX45" fmla="*/ 73678 w 2032406"/>
              <a:gd name="connsiteY45" fmla="*/ 2033462 h 2033462"/>
              <a:gd name="connsiteX46" fmla="*/ 46398 w 2032406"/>
              <a:gd name="connsiteY46" fmla="*/ 2033462 h 2033462"/>
              <a:gd name="connsiteX47" fmla="*/ 26851 w 2032406"/>
              <a:gd name="connsiteY47" fmla="*/ 2033462 h 2033462"/>
              <a:gd name="connsiteX48" fmla="*/ 13748 w 2032406"/>
              <a:gd name="connsiteY48" fmla="*/ 2033462 h 2033462"/>
              <a:gd name="connsiteX49" fmla="*/ 1719 w 2032406"/>
              <a:gd name="connsiteY49" fmla="*/ 2033462 h 2033462"/>
              <a:gd name="connsiteX50" fmla="*/ 0 w 2032406"/>
              <a:gd name="connsiteY50" fmla="*/ 2033462 h 2033462"/>
              <a:gd name="connsiteX51" fmla="*/ 2032405 w 2032406"/>
              <a:gd name="connsiteY51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32406" h="2033462">
                <a:moveTo>
                  <a:pt x="2032405" y="0"/>
                </a:moveTo>
                <a:cubicBezTo>
                  <a:pt x="2032405" y="492760"/>
                  <a:pt x="2032405" y="800735"/>
                  <a:pt x="2032405" y="993220"/>
                </a:cubicBezTo>
                <a:lnTo>
                  <a:pt x="2032405" y="1073682"/>
                </a:lnTo>
                <a:lnTo>
                  <a:pt x="2032406" y="1073682"/>
                </a:lnTo>
                <a:lnTo>
                  <a:pt x="2032406" y="1242628"/>
                </a:lnTo>
                <a:lnTo>
                  <a:pt x="2032406" y="1390485"/>
                </a:lnTo>
                <a:lnTo>
                  <a:pt x="2032406" y="1518658"/>
                </a:lnTo>
                <a:lnTo>
                  <a:pt x="2032406" y="1628555"/>
                </a:lnTo>
                <a:lnTo>
                  <a:pt x="2032406" y="1721580"/>
                </a:lnTo>
                <a:lnTo>
                  <a:pt x="2032406" y="1799141"/>
                </a:lnTo>
                <a:lnTo>
                  <a:pt x="2032406" y="1862642"/>
                </a:lnTo>
                <a:lnTo>
                  <a:pt x="2032406" y="1913490"/>
                </a:lnTo>
                <a:lnTo>
                  <a:pt x="2032406" y="1953090"/>
                </a:lnTo>
                <a:lnTo>
                  <a:pt x="2032406" y="1982849"/>
                </a:lnTo>
                <a:lnTo>
                  <a:pt x="2032406" y="2004172"/>
                </a:lnTo>
                <a:lnTo>
                  <a:pt x="2032406" y="2018466"/>
                </a:lnTo>
                <a:lnTo>
                  <a:pt x="2032406" y="2031588"/>
                </a:lnTo>
                <a:lnTo>
                  <a:pt x="2032406" y="2033462"/>
                </a:lnTo>
                <a:lnTo>
                  <a:pt x="1924268" y="2033462"/>
                </a:lnTo>
                <a:lnTo>
                  <a:pt x="1824574" y="2033462"/>
                </a:lnTo>
                <a:lnTo>
                  <a:pt x="1732981" y="2033462"/>
                </a:lnTo>
                <a:lnTo>
                  <a:pt x="1649145" y="2033462"/>
                </a:lnTo>
                <a:lnTo>
                  <a:pt x="1503371" y="2033462"/>
                </a:lnTo>
                <a:lnTo>
                  <a:pt x="1384508" y="2033462"/>
                </a:lnTo>
                <a:lnTo>
                  <a:pt x="1313344" y="2033462"/>
                </a:lnTo>
                <a:lnTo>
                  <a:pt x="1306948" y="2033462"/>
                </a:lnTo>
                <a:lnTo>
                  <a:pt x="1243446" y="2033462"/>
                </a:lnTo>
                <a:lnTo>
                  <a:pt x="1194026" y="2033462"/>
                </a:lnTo>
                <a:lnTo>
                  <a:pt x="1192599" y="2033462"/>
                </a:lnTo>
                <a:lnTo>
                  <a:pt x="1152999" y="2033462"/>
                </a:lnTo>
                <a:lnTo>
                  <a:pt x="1123240" y="2033462"/>
                </a:lnTo>
                <a:lnTo>
                  <a:pt x="1101917" y="2033462"/>
                </a:lnTo>
                <a:lnTo>
                  <a:pt x="1087623" y="2033462"/>
                </a:lnTo>
                <a:lnTo>
                  <a:pt x="1082162" y="2033462"/>
                </a:lnTo>
                <a:lnTo>
                  <a:pt x="1074501" y="2033462"/>
                </a:lnTo>
                <a:lnTo>
                  <a:pt x="1072626" y="2033462"/>
                </a:lnTo>
                <a:lnTo>
                  <a:pt x="879838" y="2033462"/>
                </a:lnTo>
                <a:lnTo>
                  <a:pt x="724964" y="2033462"/>
                </a:lnTo>
                <a:lnTo>
                  <a:pt x="589423" y="2033462"/>
                </a:lnTo>
                <a:lnTo>
                  <a:pt x="471925" y="2033462"/>
                </a:lnTo>
                <a:lnTo>
                  <a:pt x="371182" y="2033462"/>
                </a:lnTo>
                <a:lnTo>
                  <a:pt x="285904" y="2033462"/>
                </a:lnTo>
                <a:lnTo>
                  <a:pt x="214804" y="2033462"/>
                </a:lnTo>
                <a:lnTo>
                  <a:pt x="156592" y="2033462"/>
                </a:lnTo>
                <a:lnTo>
                  <a:pt x="109980" y="2033462"/>
                </a:lnTo>
                <a:lnTo>
                  <a:pt x="73678" y="2033462"/>
                </a:lnTo>
                <a:lnTo>
                  <a:pt x="46398" y="2033462"/>
                </a:lnTo>
                <a:lnTo>
                  <a:pt x="26851" y="2033462"/>
                </a:lnTo>
                <a:lnTo>
                  <a:pt x="13748" y="2033462"/>
                </a:lnTo>
                <a:lnTo>
                  <a:pt x="1719" y="2033462"/>
                </a:lnTo>
                <a:lnTo>
                  <a:pt x="0" y="2033462"/>
                </a:lnTo>
                <a:cubicBezTo>
                  <a:pt x="44412" y="931033"/>
                  <a:pt x="930549" y="44436"/>
                  <a:pt x="203240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513C730-5ACF-4B02-8DF9-722D66444C8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202312" y="845768"/>
            <a:ext cx="2468880" cy="2468880"/>
          </a:xfrm>
          <a:custGeom>
            <a:avLst/>
            <a:gdLst>
              <a:gd name="connsiteX0" fmla="*/ 1 w 2032406"/>
              <a:gd name="connsiteY0" fmla="*/ 0 h 2033462"/>
              <a:gd name="connsiteX1" fmla="*/ 2032406 w 2032406"/>
              <a:gd name="connsiteY1" fmla="*/ 2033462 h 2033462"/>
              <a:gd name="connsiteX2" fmla="*/ 1913088 w 2032406"/>
              <a:gd name="connsiteY2" fmla="*/ 2033462 h 2033462"/>
              <a:gd name="connsiteX3" fmla="*/ 1801224 w 2032406"/>
              <a:gd name="connsiteY3" fmla="*/ 2033462 h 2033462"/>
              <a:gd name="connsiteX4" fmla="*/ 1598900 w 2032406"/>
              <a:gd name="connsiteY4" fmla="*/ 2033462 h 2033462"/>
              <a:gd name="connsiteX5" fmla="*/ 1423510 w 2032406"/>
              <a:gd name="connsiteY5" fmla="*/ 2033462 h 2033462"/>
              <a:gd name="connsiteX6" fmla="*/ 1273129 w 2032406"/>
              <a:gd name="connsiteY6" fmla="*/ 2033462 h 2033462"/>
              <a:gd name="connsiteX7" fmla="*/ 1154851 w 2032406"/>
              <a:gd name="connsiteY7" fmla="*/ 2033462 h 2033462"/>
              <a:gd name="connsiteX8" fmla="*/ 1145835 w 2032406"/>
              <a:gd name="connsiteY8" fmla="*/ 2033462 h 2033462"/>
              <a:gd name="connsiteX9" fmla="*/ 1039703 w 2032406"/>
              <a:gd name="connsiteY9" fmla="*/ 2033462 h 2033462"/>
              <a:gd name="connsiteX10" fmla="*/ 952809 w 2032406"/>
              <a:gd name="connsiteY10" fmla="*/ 2033462 h 2033462"/>
              <a:gd name="connsiteX11" fmla="*/ 951568 w 2032406"/>
              <a:gd name="connsiteY11" fmla="*/ 2033462 h 2033462"/>
              <a:gd name="connsiteX12" fmla="*/ 883230 w 2032406"/>
              <a:gd name="connsiteY12" fmla="*/ 2033462 h 2033462"/>
              <a:gd name="connsiteX13" fmla="*/ 829042 w 2032406"/>
              <a:gd name="connsiteY13" fmla="*/ 2033462 h 2033462"/>
              <a:gd name="connsiteX14" fmla="*/ 788321 w 2032406"/>
              <a:gd name="connsiteY14" fmla="*/ 2033462 h 2033462"/>
              <a:gd name="connsiteX15" fmla="*/ 773660 w 2032406"/>
              <a:gd name="connsiteY15" fmla="*/ 2033462 h 2033462"/>
              <a:gd name="connsiteX16" fmla="*/ 759142 w 2032406"/>
              <a:gd name="connsiteY16" fmla="*/ 2033462 h 2033462"/>
              <a:gd name="connsiteX17" fmla="*/ 739583 w 2032406"/>
              <a:gd name="connsiteY17" fmla="*/ 2033462 h 2033462"/>
              <a:gd name="connsiteX18" fmla="*/ 727720 w 2032406"/>
              <a:gd name="connsiteY18" fmla="*/ 2033462 h 2033462"/>
              <a:gd name="connsiteX19" fmla="*/ 721627 w 2032406"/>
              <a:gd name="connsiteY19" fmla="*/ 2033462 h 2033462"/>
              <a:gd name="connsiteX20" fmla="*/ 719062 w 2032406"/>
              <a:gd name="connsiteY20" fmla="*/ 2033462 h 2033462"/>
              <a:gd name="connsiteX21" fmla="*/ 619436 w 2032406"/>
              <a:gd name="connsiteY21" fmla="*/ 2033462 h 2033462"/>
              <a:gd name="connsiteX22" fmla="*/ 510400 w 2032406"/>
              <a:gd name="connsiteY22" fmla="*/ 2033462 h 2033462"/>
              <a:gd name="connsiteX23" fmla="*/ 414974 w 2032406"/>
              <a:gd name="connsiteY23" fmla="*/ 2033462 h 2033462"/>
              <a:gd name="connsiteX24" fmla="*/ 332251 w 2032406"/>
              <a:gd name="connsiteY24" fmla="*/ 2033462 h 2033462"/>
              <a:gd name="connsiteX25" fmla="*/ 261325 w 2032406"/>
              <a:gd name="connsiteY25" fmla="*/ 2033462 h 2033462"/>
              <a:gd name="connsiteX26" fmla="*/ 201287 w 2032406"/>
              <a:gd name="connsiteY26" fmla="*/ 2033462 h 2033462"/>
              <a:gd name="connsiteX27" fmla="*/ 151230 w 2032406"/>
              <a:gd name="connsiteY27" fmla="*/ 2033462 h 2033462"/>
              <a:gd name="connsiteX28" fmla="*/ 110246 w 2032406"/>
              <a:gd name="connsiteY28" fmla="*/ 2033462 h 2033462"/>
              <a:gd name="connsiteX29" fmla="*/ 77430 w 2032406"/>
              <a:gd name="connsiteY29" fmla="*/ 2033462 h 2033462"/>
              <a:gd name="connsiteX30" fmla="*/ 32666 w 2032406"/>
              <a:gd name="connsiteY30" fmla="*/ 2033462 h 2033462"/>
              <a:gd name="connsiteX31" fmla="*/ 9679 w 2032406"/>
              <a:gd name="connsiteY31" fmla="*/ 2033462 h 2033462"/>
              <a:gd name="connsiteX32" fmla="*/ 1210 w 2032406"/>
              <a:gd name="connsiteY32" fmla="*/ 2033462 h 2033462"/>
              <a:gd name="connsiteX33" fmla="*/ 0 w 2032406"/>
              <a:gd name="connsiteY33" fmla="*/ 2033462 h 2033462"/>
              <a:gd name="connsiteX34" fmla="*/ 0 w 2032406"/>
              <a:gd name="connsiteY34" fmla="*/ 1830179 h 2033462"/>
              <a:gd name="connsiteX35" fmla="*/ 0 w 2032406"/>
              <a:gd name="connsiteY35" fmla="*/ 1652271 h 2033462"/>
              <a:gd name="connsiteX36" fmla="*/ 0 w 2032406"/>
              <a:gd name="connsiteY36" fmla="*/ 1498047 h 2033462"/>
              <a:gd name="connsiteX37" fmla="*/ 0 w 2032406"/>
              <a:gd name="connsiteY37" fmla="*/ 1365814 h 2033462"/>
              <a:gd name="connsiteX38" fmla="*/ 0 w 2032406"/>
              <a:gd name="connsiteY38" fmla="*/ 1253881 h 2033462"/>
              <a:gd name="connsiteX39" fmla="*/ 0 w 2032406"/>
              <a:gd name="connsiteY39" fmla="*/ 1160557 h 2033462"/>
              <a:gd name="connsiteX40" fmla="*/ 0 w 2032406"/>
              <a:gd name="connsiteY40" fmla="*/ 1084150 h 2033462"/>
              <a:gd name="connsiteX41" fmla="*/ 0 w 2032406"/>
              <a:gd name="connsiteY41" fmla="*/ 1022968 h 2033462"/>
              <a:gd name="connsiteX42" fmla="*/ 0 w 2032406"/>
              <a:gd name="connsiteY42" fmla="*/ 975319 h 2033462"/>
              <a:gd name="connsiteX43" fmla="*/ 0 w 2032406"/>
              <a:gd name="connsiteY43" fmla="*/ 939512 h 2033462"/>
              <a:gd name="connsiteX44" fmla="*/ 0 w 2032406"/>
              <a:gd name="connsiteY44" fmla="*/ 913855 h 2033462"/>
              <a:gd name="connsiteX45" fmla="*/ 0 w 2032406"/>
              <a:gd name="connsiteY45" fmla="*/ 896656 h 2033462"/>
              <a:gd name="connsiteX46" fmla="*/ 0 w 2032406"/>
              <a:gd name="connsiteY46" fmla="*/ 880867 h 2033462"/>
              <a:gd name="connsiteX47" fmla="*/ 0 w 2032406"/>
              <a:gd name="connsiteY47" fmla="*/ 878611 h 2033462"/>
              <a:gd name="connsiteX48" fmla="*/ 1 w 2032406"/>
              <a:gd name="connsiteY48" fmla="*/ 878611 h 2033462"/>
              <a:gd name="connsiteX49" fmla="*/ 1 w 2032406"/>
              <a:gd name="connsiteY49" fmla="*/ 704814 h 2033462"/>
              <a:gd name="connsiteX50" fmla="*/ 1 w 2032406"/>
              <a:gd name="connsiteY50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32406" h="2033462">
                <a:moveTo>
                  <a:pt x="1" y="0"/>
                </a:moveTo>
                <a:cubicBezTo>
                  <a:pt x="1101857" y="44436"/>
                  <a:pt x="1987994" y="931034"/>
                  <a:pt x="2032406" y="2033462"/>
                </a:cubicBezTo>
                <a:lnTo>
                  <a:pt x="1913088" y="2033462"/>
                </a:lnTo>
                <a:lnTo>
                  <a:pt x="1801224" y="2033462"/>
                </a:lnTo>
                <a:lnTo>
                  <a:pt x="1598900" y="2033462"/>
                </a:lnTo>
                <a:lnTo>
                  <a:pt x="1423510" y="2033462"/>
                </a:lnTo>
                <a:lnTo>
                  <a:pt x="1273129" y="2033462"/>
                </a:lnTo>
                <a:lnTo>
                  <a:pt x="1154851" y="2033462"/>
                </a:lnTo>
                <a:lnTo>
                  <a:pt x="1145835" y="2033462"/>
                </a:lnTo>
                <a:lnTo>
                  <a:pt x="1039703" y="2033462"/>
                </a:lnTo>
                <a:lnTo>
                  <a:pt x="952809" y="2033462"/>
                </a:lnTo>
                <a:lnTo>
                  <a:pt x="951568" y="2033462"/>
                </a:lnTo>
                <a:lnTo>
                  <a:pt x="883230" y="2033462"/>
                </a:lnTo>
                <a:lnTo>
                  <a:pt x="829042" y="2033462"/>
                </a:lnTo>
                <a:lnTo>
                  <a:pt x="788321" y="2033462"/>
                </a:lnTo>
                <a:lnTo>
                  <a:pt x="773660" y="2033462"/>
                </a:lnTo>
                <a:lnTo>
                  <a:pt x="759142" y="2033462"/>
                </a:lnTo>
                <a:lnTo>
                  <a:pt x="739583" y="2033462"/>
                </a:lnTo>
                <a:lnTo>
                  <a:pt x="727720" y="2033462"/>
                </a:lnTo>
                <a:lnTo>
                  <a:pt x="721627" y="2033462"/>
                </a:lnTo>
                <a:lnTo>
                  <a:pt x="719062" y="2033462"/>
                </a:lnTo>
                <a:lnTo>
                  <a:pt x="619436" y="2033462"/>
                </a:lnTo>
                <a:lnTo>
                  <a:pt x="510400" y="2033462"/>
                </a:lnTo>
                <a:lnTo>
                  <a:pt x="414974" y="2033462"/>
                </a:lnTo>
                <a:lnTo>
                  <a:pt x="332251" y="2033462"/>
                </a:lnTo>
                <a:lnTo>
                  <a:pt x="261325" y="2033462"/>
                </a:lnTo>
                <a:lnTo>
                  <a:pt x="201287" y="2033462"/>
                </a:lnTo>
                <a:lnTo>
                  <a:pt x="151230" y="2033462"/>
                </a:lnTo>
                <a:lnTo>
                  <a:pt x="110246" y="2033462"/>
                </a:lnTo>
                <a:lnTo>
                  <a:pt x="77430" y="2033462"/>
                </a:lnTo>
                <a:lnTo>
                  <a:pt x="32666" y="2033462"/>
                </a:lnTo>
                <a:lnTo>
                  <a:pt x="9679" y="2033462"/>
                </a:lnTo>
                <a:lnTo>
                  <a:pt x="1210" y="2033462"/>
                </a:lnTo>
                <a:lnTo>
                  <a:pt x="0" y="2033462"/>
                </a:lnTo>
                <a:lnTo>
                  <a:pt x="0" y="1830179"/>
                </a:lnTo>
                <a:lnTo>
                  <a:pt x="0" y="1652271"/>
                </a:lnTo>
                <a:lnTo>
                  <a:pt x="0" y="1498047"/>
                </a:lnTo>
                <a:lnTo>
                  <a:pt x="0" y="1365814"/>
                </a:lnTo>
                <a:lnTo>
                  <a:pt x="0" y="1253881"/>
                </a:lnTo>
                <a:lnTo>
                  <a:pt x="0" y="1160557"/>
                </a:lnTo>
                <a:lnTo>
                  <a:pt x="0" y="1084150"/>
                </a:lnTo>
                <a:lnTo>
                  <a:pt x="0" y="1022968"/>
                </a:lnTo>
                <a:lnTo>
                  <a:pt x="0" y="975319"/>
                </a:lnTo>
                <a:lnTo>
                  <a:pt x="0" y="939512"/>
                </a:lnTo>
                <a:lnTo>
                  <a:pt x="0" y="913855"/>
                </a:lnTo>
                <a:lnTo>
                  <a:pt x="0" y="896656"/>
                </a:lnTo>
                <a:lnTo>
                  <a:pt x="0" y="880867"/>
                </a:lnTo>
                <a:lnTo>
                  <a:pt x="0" y="878611"/>
                </a:lnTo>
                <a:lnTo>
                  <a:pt x="1" y="878611"/>
                </a:lnTo>
                <a:lnTo>
                  <a:pt x="1" y="704814"/>
                </a:ln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CA6AF4E-06FB-43C2-9760-D9F4B49E289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512769" y="3518447"/>
            <a:ext cx="2468880" cy="2468880"/>
          </a:xfrm>
          <a:custGeom>
            <a:avLst/>
            <a:gdLst>
              <a:gd name="connsiteX0" fmla="*/ 0 w 2032406"/>
              <a:gd name="connsiteY0" fmla="*/ 0 h 2033462"/>
              <a:gd name="connsiteX1" fmla="*/ 176167 w 2032406"/>
              <a:gd name="connsiteY1" fmla="*/ 0 h 2033462"/>
              <a:gd name="connsiteX2" fmla="*/ 335831 w 2032406"/>
              <a:gd name="connsiteY2" fmla="*/ 0 h 2033462"/>
              <a:gd name="connsiteX3" fmla="*/ 479804 w 2032406"/>
              <a:gd name="connsiteY3" fmla="*/ 0 h 2033462"/>
              <a:gd name="connsiteX4" fmla="*/ 608897 w 2032406"/>
              <a:gd name="connsiteY4" fmla="*/ 0 h 2033462"/>
              <a:gd name="connsiteX5" fmla="*/ 723922 w 2032406"/>
              <a:gd name="connsiteY5" fmla="*/ 0 h 2033462"/>
              <a:gd name="connsiteX6" fmla="*/ 825690 w 2032406"/>
              <a:gd name="connsiteY6" fmla="*/ 0 h 2033462"/>
              <a:gd name="connsiteX7" fmla="*/ 915013 w 2032406"/>
              <a:gd name="connsiteY7" fmla="*/ 0 h 2033462"/>
              <a:gd name="connsiteX8" fmla="*/ 992703 w 2032406"/>
              <a:gd name="connsiteY8" fmla="*/ 0 h 2033462"/>
              <a:gd name="connsiteX9" fmla="*/ 1078722 w 2032406"/>
              <a:gd name="connsiteY9" fmla="*/ 0 h 2033462"/>
              <a:gd name="connsiteX10" fmla="*/ 1079597 w 2032406"/>
              <a:gd name="connsiteY10" fmla="*/ 0 h 2033462"/>
              <a:gd name="connsiteX11" fmla="*/ 1149176 w 2032406"/>
              <a:gd name="connsiteY11" fmla="*/ 0 h 2033462"/>
              <a:gd name="connsiteX12" fmla="*/ 1203365 w 2032406"/>
              <a:gd name="connsiteY12" fmla="*/ 0 h 2033462"/>
              <a:gd name="connsiteX13" fmla="*/ 1244086 w 2032406"/>
              <a:gd name="connsiteY13" fmla="*/ 0 h 2033462"/>
              <a:gd name="connsiteX14" fmla="*/ 1273264 w 2032406"/>
              <a:gd name="connsiteY14" fmla="*/ 0 h 2033462"/>
              <a:gd name="connsiteX15" fmla="*/ 1292823 w 2032406"/>
              <a:gd name="connsiteY15" fmla="*/ 0 h 2033462"/>
              <a:gd name="connsiteX16" fmla="*/ 1304687 w 2032406"/>
              <a:gd name="connsiteY16" fmla="*/ 0 h 2033462"/>
              <a:gd name="connsiteX17" fmla="*/ 1310779 w 2032406"/>
              <a:gd name="connsiteY17" fmla="*/ 0 h 2033462"/>
              <a:gd name="connsiteX18" fmla="*/ 1313344 w 2032406"/>
              <a:gd name="connsiteY18" fmla="*/ 0 h 2033462"/>
              <a:gd name="connsiteX19" fmla="*/ 2032406 w 2032406"/>
              <a:gd name="connsiteY19" fmla="*/ 0 h 2033462"/>
              <a:gd name="connsiteX20" fmla="*/ 2032406 w 2032406"/>
              <a:gd name="connsiteY20" fmla="*/ 167873 h 2033462"/>
              <a:gd name="connsiteX21" fmla="*/ 2032406 w 2032406"/>
              <a:gd name="connsiteY21" fmla="*/ 314791 h 2033462"/>
              <a:gd name="connsiteX22" fmla="*/ 2032406 w 2032406"/>
              <a:gd name="connsiteY22" fmla="*/ 442150 h 2033462"/>
              <a:gd name="connsiteX23" fmla="*/ 2032406 w 2032406"/>
              <a:gd name="connsiteY23" fmla="*/ 551349 h 2033462"/>
              <a:gd name="connsiteX24" fmla="*/ 2032406 w 2032406"/>
              <a:gd name="connsiteY24" fmla="*/ 643784 h 2033462"/>
              <a:gd name="connsiteX25" fmla="*/ 2032406 w 2032406"/>
              <a:gd name="connsiteY25" fmla="*/ 720851 h 2033462"/>
              <a:gd name="connsiteX26" fmla="*/ 2032406 w 2032406"/>
              <a:gd name="connsiteY26" fmla="*/ 783949 h 2033462"/>
              <a:gd name="connsiteX27" fmla="*/ 2032406 w 2032406"/>
              <a:gd name="connsiteY27" fmla="*/ 834474 h 2033462"/>
              <a:gd name="connsiteX28" fmla="*/ 2032406 w 2032406"/>
              <a:gd name="connsiteY28" fmla="*/ 873823 h 2033462"/>
              <a:gd name="connsiteX29" fmla="*/ 2032406 w 2032406"/>
              <a:gd name="connsiteY29" fmla="*/ 903392 h 2033462"/>
              <a:gd name="connsiteX30" fmla="*/ 2032406 w 2032406"/>
              <a:gd name="connsiteY30" fmla="*/ 924580 h 2033462"/>
              <a:gd name="connsiteX31" fmla="*/ 2032406 w 2032406"/>
              <a:gd name="connsiteY31" fmla="*/ 938783 h 2033462"/>
              <a:gd name="connsiteX32" fmla="*/ 2032406 w 2032406"/>
              <a:gd name="connsiteY32" fmla="*/ 951822 h 2033462"/>
              <a:gd name="connsiteX33" fmla="*/ 2032406 w 2032406"/>
              <a:gd name="connsiteY33" fmla="*/ 953684 h 2033462"/>
              <a:gd name="connsiteX34" fmla="*/ 2032405 w 2032406"/>
              <a:gd name="connsiteY34" fmla="*/ 953684 h 2033462"/>
              <a:gd name="connsiteX35" fmla="*/ 2032405 w 2032406"/>
              <a:gd name="connsiteY35" fmla="*/ 1153167 h 2033462"/>
              <a:gd name="connsiteX36" fmla="*/ 2032405 w 2032406"/>
              <a:gd name="connsiteY36" fmla="*/ 2033462 h 2033462"/>
              <a:gd name="connsiteX37" fmla="*/ 0 w 2032406"/>
              <a:gd name="connsiteY37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32406" h="2033462">
                <a:moveTo>
                  <a:pt x="0" y="0"/>
                </a:moveTo>
                <a:lnTo>
                  <a:pt x="176167" y="0"/>
                </a:lnTo>
                <a:lnTo>
                  <a:pt x="335831" y="0"/>
                </a:lnTo>
                <a:lnTo>
                  <a:pt x="479804" y="0"/>
                </a:lnTo>
                <a:lnTo>
                  <a:pt x="608897" y="0"/>
                </a:lnTo>
                <a:lnTo>
                  <a:pt x="723922" y="0"/>
                </a:lnTo>
                <a:lnTo>
                  <a:pt x="825690" y="0"/>
                </a:lnTo>
                <a:lnTo>
                  <a:pt x="915013" y="0"/>
                </a:lnTo>
                <a:lnTo>
                  <a:pt x="992703" y="0"/>
                </a:lnTo>
                <a:lnTo>
                  <a:pt x="1078722" y="0"/>
                </a:lnTo>
                <a:lnTo>
                  <a:pt x="1079597" y="0"/>
                </a:lnTo>
                <a:lnTo>
                  <a:pt x="1149176" y="0"/>
                </a:lnTo>
                <a:lnTo>
                  <a:pt x="1203365" y="0"/>
                </a:lnTo>
                <a:lnTo>
                  <a:pt x="1244086" y="0"/>
                </a:lnTo>
                <a:lnTo>
                  <a:pt x="1273264" y="0"/>
                </a:lnTo>
                <a:lnTo>
                  <a:pt x="1292823" y="0"/>
                </a:lnTo>
                <a:lnTo>
                  <a:pt x="1304687" y="0"/>
                </a:lnTo>
                <a:lnTo>
                  <a:pt x="1310779" y="0"/>
                </a:lnTo>
                <a:lnTo>
                  <a:pt x="1313344" y="0"/>
                </a:lnTo>
                <a:lnTo>
                  <a:pt x="2032406" y="0"/>
                </a:lnTo>
                <a:lnTo>
                  <a:pt x="2032406" y="167873"/>
                </a:lnTo>
                <a:lnTo>
                  <a:pt x="2032406" y="314791"/>
                </a:lnTo>
                <a:lnTo>
                  <a:pt x="2032406" y="442150"/>
                </a:lnTo>
                <a:lnTo>
                  <a:pt x="2032406" y="551349"/>
                </a:lnTo>
                <a:lnTo>
                  <a:pt x="2032406" y="643784"/>
                </a:lnTo>
                <a:lnTo>
                  <a:pt x="2032406" y="720851"/>
                </a:lnTo>
                <a:lnTo>
                  <a:pt x="2032406" y="783949"/>
                </a:lnTo>
                <a:lnTo>
                  <a:pt x="2032406" y="834474"/>
                </a:lnTo>
                <a:lnTo>
                  <a:pt x="2032406" y="873823"/>
                </a:lnTo>
                <a:lnTo>
                  <a:pt x="2032406" y="903392"/>
                </a:lnTo>
                <a:lnTo>
                  <a:pt x="2032406" y="924580"/>
                </a:lnTo>
                <a:lnTo>
                  <a:pt x="2032406" y="938783"/>
                </a:lnTo>
                <a:lnTo>
                  <a:pt x="2032406" y="951822"/>
                </a:lnTo>
                <a:lnTo>
                  <a:pt x="2032406" y="953684"/>
                </a:lnTo>
                <a:lnTo>
                  <a:pt x="2032405" y="953684"/>
                </a:lnTo>
                <a:lnTo>
                  <a:pt x="2032405" y="1153167"/>
                </a:lnTo>
                <a:cubicBezTo>
                  <a:pt x="2032405" y="2033462"/>
                  <a:pt x="2032405" y="2033462"/>
                  <a:pt x="2032405" y="2033462"/>
                </a:cubicBezTo>
                <a:cubicBezTo>
                  <a:pt x="930549" y="1989026"/>
                  <a:pt x="44412" y="1102429"/>
                  <a:pt x="0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1767ED8-61AC-4894-A3A5-FADD6AC2BA3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6202312" y="3518447"/>
            <a:ext cx="2468880" cy="2468880"/>
          </a:xfrm>
          <a:custGeom>
            <a:avLst/>
            <a:gdLst>
              <a:gd name="connsiteX0" fmla="*/ 0 w 2032405"/>
              <a:gd name="connsiteY0" fmla="*/ 0 h 2033462"/>
              <a:gd name="connsiteX1" fmla="*/ 719061 w 2032405"/>
              <a:gd name="connsiteY1" fmla="*/ 0 h 2033462"/>
              <a:gd name="connsiteX2" fmla="*/ 999402 w 2032405"/>
              <a:gd name="connsiteY2" fmla="*/ 0 h 2033462"/>
              <a:gd name="connsiteX3" fmla="*/ 2032405 w 2032405"/>
              <a:gd name="connsiteY3" fmla="*/ 0 h 2033462"/>
              <a:gd name="connsiteX4" fmla="*/ 0 w 2032405"/>
              <a:gd name="connsiteY4" fmla="*/ 2033462 h 2033462"/>
              <a:gd name="connsiteX5" fmla="*/ 0 w 2032405"/>
              <a:gd name="connsiteY5" fmla="*/ 1040243 h 2033462"/>
              <a:gd name="connsiteX6" fmla="*/ 0 w 2032405"/>
              <a:gd name="connsiteY6" fmla="*/ 999402 h 2033462"/>
              <a:gd name="connsiteX7" fmla="*/ 0 w 2032405"/>
              <a:gd name="connsiteY7" fmla="*/ 953304 h 2033462"/>
              <a:gd name="connsiteX8" fmla="*/ 0 w 2032405"/>
              <a:gd name="connsiteY8" fmla="*/ 883689 h 2033462"/>
              <a:gd name="connsiteX9" fmla="*/ 0 w 2032405"/>
              <a:gd name="connsiteY9" fmla="*/ 829472 h 2033462"/>
              <a:gd name="connsiteX10" fmla="*/ 0 w 2032405"/>
              <a:gd name="connsiteY10" fmla="*/ 823482 h 2033462"/>
              <a:gd name="connsiteX11" fmla="*/ 0 w 2032405"/>
              <a:gd name="connsiteY11" fmla="*/ 788730 h 2033462"/>
              <a:gd name="connsiteX12" fmla="*/ 0 w 2032405"/>
              <a:gd name="connsiteY12" fmla="*/ 759536 h 2033462"/>
              <a:gd name="connsiteX13" fmla="*/ 0 w 2032405"/>
              <a:gd name="connsiteY13" fmla="*/ 739967 h 2033462"/>
              <a:gd name="connsiteX14" fmla="*/ 0 w 2032405"/>
              <a:gd name="connsiteY14" fmla="*/ 728097 h 2033462"/>
              <a:gd name="connsiteX15" fmla="*/ 0 w 2032405"/>
              <a:gd name="connsiteY15" fmla="*/ 722002 h 2033462"/>
              <a:gd name="connsiteX16" fmla="*/ 0 w 2032405"/>
              <a:gd name="connsiteY16" fmla="*/ 719435 h 2033462"/>
              <a:gd name="connsiteX17" fmla="*/ 0 w 2032405"/>
              <a:gd name="connsiteY17" fmla="*/ 669521 h 2033462"/>
              <a:gd name="connsiteX18" fmla="*/ 0 w 2032405"/>
              <a:gd name="connsiteY18" fmla="*/ 0 h 20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32405" h="2033462">
                <a:moveTo>
                  <a:pt x="0" y="0"/>
                </a:moveTo>
                <a:lnTo>
                  <a:pt x="719061" y="0"/>
                </a:lnTo>
                <a:lnTo>
                  <a:pt x="999402" y="0"/>
                </a:lnTo>
                <a:lnTo>
                  <a:pt x="2032405" y="0"/>
                </a:lnTo>
                <a:cubicBezTo>
                  <a:pt x="1987993" y="1102429"/>
                  <a:pt x="1101856" y="1989026"/>
                  <a:pt x="0" y="2033462"/>
                </a:cubicBezTo>
                <a:cubicBezTo>
                  <a:pt x="0" y="1540702"/>
                  <a:pt x="0" y="1232727"/>
                  <a:pt x="0" y="1040243"/>
                </a:cubicBezTo>
                <a:lnTo>
                  <a:pt x="0" y="999402"/>
                </a:lnTo>
                <a:lnTo>
                  <a:pt x="0" y="953304"/>
                </a:lnTo>
                <a:lnTo>
                  <a:pt x="0" y="883689"/>
                </a:lnTo>
                <a:lnTo>
                  <a:pt x="0" y="829472"/>
                </a:lnTo>
                <a:lnTo>
                  <a:pt x="0" y="823482"/>
                </a:lnTo>
                <a:lnTo>
                  <a:pt x="0" y="788730"/>
                </a:lnTo>
                <a:lnTo>
                  <a:pt x="0" y="759536"/>
                </a:lnTo>
                <a:lnTo>
                  <a:pt x="0" y="739967"/>
                </a:lnTo>
                <a:lnTo>
                  <a:pt x="0" y="728097"/>
                </a:lnTo>
                <a:lnTo>
                  <a:pt x="0" y="722002"/>
                </a:lnTo>
                <a:lnTo>
                  <a:pt x="0" y="719435"/>
                </a:lnTo>
                <a:lnTo>
                  <a:pt x="0" y="669521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98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1" grpId="0" animBg="1"/>
      <p:bldP spid="3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eft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EE74A38-CDF9-4E52-98EB-1E8DF591B1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9908" y="917008"/>
            <a:ext cx="2128384" cy="2128384"/>
          </a:xfrm>
          <a:custGeom>
            <a:avLst/>
            <a:gdLst>
              <a:gd name="connsiteX0" fmla="*/ 1159555 w 2319110"/>
              <a:gd name="connsiteY0" fmla="*/ 0 h 2319110"/>
              <a:gd name="connsiteX1" fmla="*/ 2319110 w 2319110"/>
              <a:gd name="connsiteY1" fmla="*/ 1159555 h 2319110"/>
              <a:gd name="connsiteX2" fmla="*/ 1159555 w 2319110"/>
              <a:gd name="connsiteY2" fmla="*/ 2319110 h 2319110"/>
              <a:gd name="connsiteX3" fmla="*/ 0 w 2319110"/>
              <a:gd name="connsiteY3" fmla="*/ 1159555 h 2319110"/>
              <a:gd name="connsiteX4" fmla="*/ 1159555 w 2319110"/>
              <a:gd name="connsiteY4" fmla="*/ 0 h 2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9110" h="2319110">
                <a:moveTo>
                  <a:pt x="1159555" y="0"/>
                </a:moveTo>
                <a:cubicBezTo>
                  <a:pt x="1799960" y="0"/>
                  <a:pt x="2319110" y="519150"/>
                  <a:pt x="2319110" y="1159555"/>
                </a:cubicBezTo>
                <a:cubicBezTo>
                  <a:pt x="2319110" y="1799960"/>
                  <a:pt x="1799960" y="2319110"/>
                  <a:pt x="1159555" y="2319110"/>
                </a:cubicBezTo>
                <a:cubicBezTo>
                  <a:pt x="519150" y="2319110"/>
                  <a:pt x="0" y="1799960"/>
                  <a:pt x="0" y="1159555"/>
                </a:cubicBezTo>
                <a:cubicBezTo>
                  <a:pt x="0" y="519150"/>
                  <a:pt x="519150" y="0"/>
                  <a:pt x="1159555" y="0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9F6493-3782-2D02-FA65-FFE43C858C39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4" name="Picture 3" descr="nhs_ppt_widescreen2_v2.jpg">
              <a:extLst>
                <a:ext uri="{FF2B5EF4-FFF2-40B4-BE49-F238E27FC236}">
                  <a16:creationId xmlns:a16="http://schemas.microsoft.com/office/drawing/2014/main" id="{C79BA793-63B7-1392-02A7-72402B100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BAC7A1-A64E-5013-3A89-E6EA4FF1F61B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6752F6C6-01A2-3FB8-01D7-815AA4F65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1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E6C9BC3D-62A3-473C-834C-E3D324AC56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5840" y="3838644"/>
            <a:ext cx="2560320" cy="256032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8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F58703-A6BA-4846-ABE5-CC2BA80F7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A09914D-6320-427A-B48D-684C5E00D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20602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2752BB-F2D1-4BD6-8EB2-988CC0EA64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95800" y="1828800"/>
            <a:ext cx="3200400" cy="32004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gradFill flip="none"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86CCFE5E-4465-478F-AD56-3075ADA085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95753" y="659275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9AF4D747-5049-455A-821A-26743DF45B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43605" y="2743200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2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F54EE46D-6F7C-48A1-9B53-A0F9B48B88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95753" y="4819649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3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063917B-42F6-4602-8015-828D2A65B3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11403" y="659275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6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34A5F4-670F-499D-9275-514984F062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76795" y="2743200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5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F91236F8-7084-49E3-AC85-8EB80F97C9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11403" y="4819649"/>
            <a:ext cx="1371600" cy="137160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solidFill>
              <a:schemeClr val="accent4"/>
            </a:solidFill>
          </a:ln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757938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47999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9E646E-AB96-44BA-B223-4263DB5264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1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C695DD6-1C52-4BBB-BD4A-875BD44DAB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37903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037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48610BC-16D8-4FC8-8F41-D980AE3077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9E646E-AB96-44BA-B223-4263DB5264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51048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C695DD6-1C52-4BBB-BD4A-875BD44DAB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3044952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155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Image 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720225-28A9-4E8C-971E-186E8AD47C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076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DF77074-9E02-4EDE-ADEC-20BB7226C1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79224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CA2167E-9435-4A6A-BEAE-A1AC5A5D3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372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9A2505A-688A-4995-8380-650E617030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7520" y="1711627"/>
            <a:ext cx="2468880" cy="358444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151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dma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676D70E-DE48-4DEB-92C2-6249ADB467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64480" y="424742"/>
            <a:ext cx="1463040" cy="146304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706EF86-1F6B-49EF-AAC0-7CED34C400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64480" y="4970218"/>
            <a:ext cx="1463040" cy="1463040"/>
          </a:xfrm>
          <a:prstGeom prst="ellipse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ln w="63500">
            <a:noFill/>
          </a:ln>
        </p:spPr>
        <p:txBody>
          <a:bodyPr anchor="ctr"/>
          <a:lstStyle>
            <a:lvl1pPr algn="ctr">
              <a:buNone/>
              <a:defRPr sz="1200"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801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tt Char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9CAA70-475F-4852-9832-842B7F6A1A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4984" y="2564785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5CFD7B86-D2C3-4737-8CDD-1C0EB569FC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4984" y="3182879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042AF60C-CF1E-40A9-8D3D-BCBF81728C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3707" y="3819583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5FB262FE-4934-444B-B452-00C7428688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07" y="4437677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834D1F36-D1A2-447C-A696-225A8C9F5A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2430" y="5074381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5BD4EF0-8E44-4D39-8700-E34507910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2430" y="5692475"/>
            <a:ext cx="457200" cy="45720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6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310292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tt Chart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80655835-718E-45C2-8118-17DAB95011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7080" y="2659037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19F13BC-EE52-4722-B4E1-E89554DB10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8788" y="3294527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07D1E21B-3D6E-4689-B332-96A15BF63F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57014" y="3980798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9E0A6D63-1689-45D1-B9D4-902BE8A3CF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22427" y="4616617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4A32DFA3-9DE7-4302-8E4C-7D3FD18501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57014" y="5265712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B11257A7-82E3-431F-BFD0-AB7EE11FA62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52446" y="5901841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01113949-4675-469F-BAF8-BEF3EA355F9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39776" y="2633578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DC82B4A-B69B-4D78-BF33-5F81B270795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32746" y="5923826"/>
            <a:ext cx="365760" cy="365760"/>
          </a:xfrm>
          <a:prstGeom prst="round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buNone/>
              <a:defRPr sz="40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081719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how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488E842-1C8B-4BF0-A4DA-43AB20E91B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Image 1</a:t>
            </a:r>
          </a:p>
        </p:txBody>
      </p:sp>
    </p:spTree>
    <p:extLst>
      <p:ext uri="{BB962C8B-B14F-4D97-AF65-F5344CB8AC3E}">
        <p14:creationId xmlns:p14="http://schemas.microsoft.com/office/powerpoint/2010/main" val="58405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how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FBFB565-E4FB-4183-8BD5-1DDA64C856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4286987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7FEE23-A1F6-4E29-A9EE-8DC9D944C1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648199" cy="68580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MY"/>
              <a:t>Insert your image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8F53DE-CAAB-CE74-ABC5-76492A2EAF63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8AF077D4-0F23-84F8-877C-6AFE5F7FC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DEF0BD-8E06-5225-65FE-FEC1CB5E1B0D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5D83F81B-9EA7-4EEE-D5D6-17F983BFAF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64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how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512BF1A-CC10-47E9-BE8D-12E832DCF7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68420" y="1561171"/>
            <a:ext cx="6628658" cy="2810108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MY"/>
              <a:t>Image 3</a:t>
            </a:r>
          </a:p>
        </p:txBody>
      </p:sp>
    </p:spTree>
    <p:extLst>
      <p:ext uri="{BB962C8B-B14F-4D97-AF65-F5344CB8AC3E}">
        <p14:creationId xmlns:p14="http://schemas.microsoft.com/office/powerpoint/2010/main" val="845578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ometric Presentatio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41066C-5C2C-4794-8102-70BFABC21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303" y="2013994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D09264-4F26-4686-827F-066EC40A71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03400" y="0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FD24C28-4614-45BA-923A-5AE2E2F2B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51206" y="4080068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B8503F0-F783-4DD2-B0EE-81FA5C4EBE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2023" y="3978016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115F06F-57F6-4977-BA09-959FC09066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68120" y="1964022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13E2ACE-3423-4F7E-B1E8-6DB25A790B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2840" y="3928044"/>
            <a:ext cx="1900800" cy="4136400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OffAxis1Top">
              <a:rot lat="19800000" lon="3000000" rev="1800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686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ometric Presentation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DA492BA-835A-4C30-B369-15F9B72A6C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89508" y="866182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D6A998C-36B0-4D52-AC97-9EF0D0790E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949092" y="-1572218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37FCC01B-F57C-4CED-8B66-774C8EF4B0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8109" y="3289342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A759D98-4A63-4D2D-9141-32C82CA4EC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8108" y="602107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97F9190-4E95-4893-A786-2D22CF5E6C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89508" y="-1836293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44CB2295-81B8-445D-9954-ED08D185FC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66709" y="3025267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58E25EA4-95CE-4A60-B95B-2099E28307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166708" y="338032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41C8BBA-18FD-42A4-BE82-6EA96938A0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28108" y="-2100368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C28FD6B-085B-4F6F-94F7-510BF6086EF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66708" y="-2349203"/>
            <a:ext cx="235538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0171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ometric Presentation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B18C9AA-5E16-4E82-AA22-93FC74D7BE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0332" y="2290071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DDFB03F-5FF2-461F-95DB-579F3F20C3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0332" y="1698602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AE0E113-F0E5-43E6-85E3-3F76CE56A7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0332" y="1107132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C5FE9AC4-EC69-4B6D-964B-CC4BE54D7A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70332" y="515662"/>
            <a:ext cx="2858303" cy="5125635"/>
          </a:xfrm>
          <a:prstGeom prst="rect">
            <a:avLst/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17500" dist="254000" dir="9000000" sx="102000" sy="102000" algn="ct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 extrusionH="127000"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</a:t>
            </a:r>
            <a:r>
              <a:rPr lang="en-MY" err="1"/>
              <a:t>nsert</a:t>
            </a:r>
            <a:r>
              <a:rPr lang="en-MY"/>
              <a:t>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958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Isometric Presentation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2B705F24-7492-49E9-8F57-D9C0916A79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12304" y="173981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561C124B-FD17-451F-8B21-36D8B1756C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60316" y="376204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A8B205A5-8305-4108-890E-CC3289BC6D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62906" y="-1000742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BottomDown">
              <a:rot lat="1967869" lon="19416000" rev="1824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F313397-A9C0-4FC5-968A-7B29F341972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9040" y="3027964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isometricBottomDown">
              <a:rot lat="1967869" lon="19416000" rev="1824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9385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3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Isometric Presentation Mocku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4F71C5B-A596-43BA-BA96-7A19518C4BA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293532" y="843358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9D90788A-5F90-4E09-8BCD-A30AEF606198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384886" y="3527942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F0A314DE-F0A8-428B-BCB3-6ED6A5EE2A96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-3889176" y="-4514792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BAE12924-B2A6-46BB-AABA-EBDD6752FC65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02178" y="-1830208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A22CA59E-8703-4CA7-85E8-47D357D79B3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543016" y="6743813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2CFF5B8E-1105-4C38-8020-59F7AC1A1B46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4372597" y="3960287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F54F8A3F-258B-40E9-96FF-8FF0E7B0CDE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02178" y="1176761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19FCBDB8-5296-425D-B235-430EC56B7F48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-3968241" y="-1606765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BD248382-85FB-42FC-9ABF-E54AFE225008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15829107" y="5617694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91BA853-4E51-44C9-9428-8F85B95F93EF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11658688" y="2834168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BF0ED79B-B8AF-4934-AE37-9D2AAF5CEE6E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7488269" y="50642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F0306634-1CDC-400A-B481-C8D77CD21A24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317850" y="-2732884"/>
            <a:ext cx="2109494" cy="47023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360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49649 0.5861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9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9648 0.5861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9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49648 0.5861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93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49 0.5861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93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48737 -0.575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2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48737 -0.5756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287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8737 -0.575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2" y="-2879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48737 -0.575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2" y="-2877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48737 -0.575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28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48737 -0.575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287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48737 -0.57569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287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4000" decel="4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48737 -0.57569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ne Isometric Presentation Mocku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76DE6B5A-5EB0-455E-A806-53FA7B1C07C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445043" y="-171527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58" name="Picture Placeholder 22">
            <a:extLst>
              <a:ext uri="{FF2B5EF4-FFF2-40B4-BE49-F238E27FC236}">
                <a16:creationId xmlns:a16="http://schemas.microsoft.com/office/drawing/2014/main" id="{90FCB97C-6BF3-4A42-8CBB-0DF7BF3026C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-1635717" y="-4210127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60" name="Picture Placeholder 22">
            <a:extLst>
              <a:ext uri="{FF2B5EF4-FFF2-40B4-BE49-F238E27FC236}">
                <a16:creationId xmlns:a16="http://schemas.microsoft.com/office/drawing/2014/main" id="{124C0FF9-289E-4496-92B9-190E32702D8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495323" y="3943273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68" name="Picture Placeholder 22">
            <a:extLst>
              <a:ext uri="{FF2B5EF4-FFF2-40B4-BE49-F238E27FC236}">
                <a16:creationId xmlns:a16="http://schemas.microsoft.com/office/drawing/2014/main" id="{7E055C06-9C8F-4A17-AA18-775B5FB9ACD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323809" y="-6858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70" name="Picture Placeholder 22">
            <a:extLst>
              <a:ext uri="{FF2B5EF4-FFF2-40B4-BE49-F238E27FC236}">
                <a16:creationId xmlns:a16="http://schemas.microsoft.com/office/drawing/2014/main" id="{3C36A0E5-BBE2-4C87-8A23-DD1FF018C79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243049" y="-47244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72" name="Picture Placeholder 22">
            <a:extLst>
              <a:ext uri="{FF2B5EF4-FFF2-40B4-BE49-F238E27FC236}">
                <a16:creationId xmlns:a16="http://schemas.microsoft.com/office/drawing/2014/main" id="{7A3F440A-1BD1-46EB-8601-F14AC2F706F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6374089" y="3429000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74" name="Picture Placeholder 22">
            <a:extLst>
              <a:ext uri="{FF2B5EF4-FFF2-40B4-BE49-F238E27FC236}">
                <a16:creationId xmlns:a16="http://schemas.microsoft.com/office/drawing/2014/main" id="{5FE632C7-A989-4083-B7E6-E630FB76C44E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243049" y="3958512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76" name="Picture Placeholder 22">
            <a:extLst>
              <a:ext uri="{FF2B5EF4-FFF2-40B4-BE49-F238E27FC236}">
                <a16:creationId xmlns:a16="http://schemas.microsoft.com/office/drawing/2014/main" id="{B4460ECD-B3DA-430C-8E09-86C63DB4CA9F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-1837711" y="-80088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  <p:sp>
        <p:nvSpPr>
          <p:cNvPr id="78" name="Picture Placeholder 22">
            <a:extLst>
              <a:ext uri="{FF2B5EF4-FFF2-40B4-BE49-F238E27FC236}">
                <a16:creationId xmlns:a16="http://schemas.microsoft.com/office/drawing/2014/main" id="{4ED75CF5-9F3D-4B85-BABF-42542AD3AC1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293329" y="8073312"/>
            <a:ext cx="3271434" cy="729249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715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8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8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8" grpId="0" animBg="1"/>
      <p:bldP spid="60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Isometric Presentation Mocku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2128B0F3-56DD-4FAC-919C-D612594F17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2173" y="1143000"/>
            <a:ext cx="2103841" cy="4689762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19632000" lon="19416000" rev="3360000"/>
            </a:camera>
            <a:lightRig rig="threePt" dir="t"/>
          </a:scene3d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Insert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76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vice Mockup - Page 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CD1EA07-F28B-4EE2-975A-12EE7F6D65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21419" y="19906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2D5C748-ED9B-4E7F-BF0A-6DE00637AE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8619" y="34638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6F3F48E-458C-42E6-9F48-D59A965C7F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55819" y="4937028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3367E99-B49F-4A00-BF2F-3F240242FA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367800" y="-890883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5D4C8A0-AEBE-45FA-A01B-97A334E8D45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35000" y="582317"/>
            <a:ext cx="2332800" cy="5416012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374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vice Mockup - Page 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7631D78-AAE0-4EB5-B1C8-F41FC0A50E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7735" y="148762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6B0A44-C28F-4A11-8B5D-8E3838A09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your main title here</a:t>
            </a:r>
            <a:endParaRPr lang="en-MY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C18F5C-6002-4930-B5D3-8193C946F9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051062"/>
            <a:ext cx="9144000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your awesome subtitle here</a:t>
            </a:r>
            <a:endParaRPr lang="en-MY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BD782CA-19B8-4FA0-B94A-A3422513A28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77735" y="81509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68300" dist="101600" dir="8520000" sx="102000" sy="102000" algn="ctr" rotWithShape="0">
              <a:prstClr val="black">
                <a:alpha val="30000"/>
              </a:prstClr>
            </a:outerShdw>
          </a:effectLst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416638E-A45F-48FC-BB3B-3FF1FA548F5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477735" y="142564"/>
            <a:ext cx="2276196" cy="5284594"/>
          </a:xfrm>
          <a:prstGeom prst="roundRect">
            <a:avLst>
              <a:gd name="adj" fmla="val 14489"/>
            </a:avLst>
          </a:prstGeom>
          <a:pattFill prst="wdDnDiag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  <a:effectLst>
            <a:outerShdw blurRad="368300" dist="101600" dir="8520000" sx="102000" sy="102000" algn="ctr" rotWithShape="0">
              <a:prstClr val="black">
                <a:alpha val="30000"/>
              </a:prstClr>
            </a:outerShdw>
          </a:effectLst>
          <a:scene3d>
            <a:camera prst="orthographicFront">
              <a:rot lat="2399998" lon="2400003" rev="3599998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your image here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09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image" Target="../media/image2.png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image" Target="../media/image1.jpeg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9ECD0C-24ED-8854-3C32-7CF937F2B53F}"/>
              </a:ext>
            </a:extLst>
          </p:cNvPr>
          <p:cNvGrpSpPr/>
          <p:nvPr userDrawn="1"/>
        </p:nvGrpSpPr>
        <p:grpSpPr>
          <a:xfrm>
            <a:off x="6096" y="0"/>
            <a:ext cx="12185904" cy="6858000"/>
            <a:chOff x="6096" y="0"/>
            <a:chExt cx="12185904" cy="6858000"/>
          </a:xfrm>
        </p:grpSpPr>
        <p:pic>
          <p:nvPicPr>
            <p:cNvPr id="3" name="Picture 2" descr="nhs_ppt_widescreen2_v2.jpg">
              <a:extLst>
                <a:ext uri="{FF2B5EF4-FFF2-40B4-BE49-F238E27FC236}">
                  <a16:creationId xmlns:a16="http://schemas.microsoft.com/office/drawing/2014/main" id="{4A550EE7-4620-9DBE-C161-B120E4ED3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12185904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AF7592-D4D4-F1F2-F1C7-46B63637375E}"/>
                </a:ext>
              </a:extLst>
            </p:cNvPr>
            <p:cNvSpPr/>
            <p:nvPr userDrawn="1"/>
          </p:nvSpPr>
          <p:spPr>
            <a:xfrm>
              <a:off x="9619989" y="5323562"/>
              <a:ext cx="2455101" cy="13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FF4AA15F-D7A9-5EF0-B4D6-7DD282413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431" y="5999236"/>
              <a:ext cx="1819659" cy="664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78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5" r:id="rId84"/>
    <p:sldLayoutId id="2147483746" r:id="rId85"/>
    <p:sldLayoutId id="2147483747" r:id="rId86"/>
    <p:sldLayoutId id="2147483748" r:id="rId87"/>
    <p:sldLayoutId id="2147483750" r:id="rId88"/>
    <p:sldLayoutId id="2147483751" r:id="rId89"/>
    <p:sldLayoutId id="2147483752" r:id="rId90"/>
    <p:sldLayoutId id="2147483753" r:id="rId91"/>
    <p:sldLayoutId id="2147483754" r:id="rId92"/>
    <p:sldLayoutId id="2147483755" r:id="rId93"/>
    <p:sldLayoutId id="2147483756" r:id="rId94"/>
    <p:sldLayoutId id="2147483757" r:id="rId95"/>
    <p:sldLayoutId id="2147483758" r:id="rId96"/>
    <p:sldLayoutId id="2147483759" r:id="rId97"/>
    <p:sldLayoutId id="2147483760" r:id="rId98"/>
    <p:sldLayoutId id="2147483761" r:id="rId99"/>
    <p:sldLayoutId id="2147483762" r:id="rId100"/>
    <p:sldLayoutId id="2147483763" r:id="rId101"/>
    <p:sldLayoutId id="2147483764" r:id="rId102"/>
    <p:sldLayoutId id="2147483765" r:id="rId103"/>
    <p:sldLayoutId id="2147483766" r:id="rId104"/>
    <p:sldLayoutId id="2147483767" r:id="rId105"/>
    <p:sldLayoutId id="2147483768" r:id="rId106"/>
    <p:sldLayoutId id="2147483769" r:id="rId107"/>
    <p:sldLayoutId id="2147483771" r:id="rId108"/>
    <p:sldLayoutId id="2147483772" r:id="rId109"/>
    <p:sldLayoutId id="2147483773" r:id="rId110"/>
    <p:sldLayoutId id="2147483774" r:id="rId111"/>
    <p:sldLayoutId id="2147483776" r:id="rId112"/>
    <p:sldLayoutId id="2147483777" r:id="rId113"/>
    <p:sldLayoutId id="2147483778" r:id="rId114"/>
    <p:sldLayoutId id="2147483782" r:id="rId115"/>
    <p:sldLayoutId id="2147483783" r:id="rId116"/>
    <p:sldLayoutId id="2147483784" r:id="rId117"/>
    <p:sldLayoutId id="2147483785" r:id="rId118"/>
    <p:sldLayoutId id="2147483851" r:id="rId119"/>
    <p:sldLayoutId id="2147483787" r:id="rId120"/>
    <p:sldLayoutId id="2147483789" r:id="rId121"/>
    <p:sldLayoutId id="2147483790" r:id="rId122"/>
    <p:sldLayoutId id="2147483791" r:id="rId123"/>
    <p:sldLayoutId id="2147483792" r:id="rId124"/>
    <p:sldLayoutId id="2147483794" r:id="rId125"/>
    <p:sldLayoutId id="2147483795" r:id="rId126"/>
    <p:sldLayoutId id="2147483796" r:id="rId127"/>
    <p:sldLayoutId id="2147483797" r:id="rId128"/>
    <p:sldLayoutId id="2147483798" r:id="rId129"/>
    <p:sldLayoutId id="2147483799" r:id="rId130"/>
    <p:sldLayoutId id="2147483800" r:id="rId131"/>
    <p:sldLayoutId id="2147483801" r:id="rId132"/>
    <p:sldLayoutId id="2147483802" r:id="rId133"/>
    <p:sldLayoutId id="2147483803" r:id="rId134"/>
    <p:sldLayoutId id="2147483804" r:id="rId135"/>
    <p:sldLayoutId id="2147483805" r:id="rId136"/>
    <p:sldLayoutId id="2147483806" r:id="rId137"/>
    <p:sldLayoutId id="2147483807" r:id="rId138"/>
    <p:sldLayoutId id="2147483808" r:id="rId139"/>
    <p:sldLayoutId id="2147483809" r:id="rId140"/>
    <p:sldLayoutId id="2147483810" r:id="rId141"/>
    <p:sldLayoutId id="2147483811" r:id="rId142"/>
    <p:sldLayoutId id="2147483812" r:id="rId143"/>
    <p:sldLayoutId id="2147483813" r:id="rId144"/>
    <p:sldLayoutId id="2147483814" r:id="rId145"/>
    <p:sldLayoutId id="2147483815" r:id="rId146"/>
    <p:sldLayoutId id="2147483816" r:id="rId147"/>
    <p:sldLayoutId id="2147483817" r:id="rId148"/>
    <p:sldLayoutId id="2147483818" r:id="rId149"/>
    <p:sldLayoutId id="2147483819" r:id="rId150"/>
    <p:sldLayoutId id="2147483820" r:id="rId151"/>
    <p:sldLayoutId id="2147483821" r:id="rId152"/>
    <p:sldLayoutId id="2147483822" r:id="rId153"/>
    <p:sldLayoutId id="2147483823" r:id="rId154"/>
    <p:sldLayoutId id="2147483824" r:id="rId155"/>
    <p:sldLayoutId id="2147483825" r:id="rId156"/>
    <p:sldLayoutId id="2147483826" r:id="rId157"/>
    <p:sldLayoutId id="2147483827" r:id="rId158"/>
    <p:sldLayoutId id="2147483828" r:id="rId159"/>
    <p:sldLayoutId id="2147483829" r:id="rId160"/>
    <p:sldLayoutId id="2147483830" r:id="rId161"/>
    <p:sldLayoutId id="2147483832" r:id="rId162"/>
    <p:sldLayoutId id="2147483833" r:id="rId163"/>
    <p:sldLayoutId id="2147483834" r:id="rId164"/>
    <p:sldLayoutId id="2147483835" r:id="rId165"/>
    <p:sldLayoutId id="2147483836" r:id="rId166"/>
    <p:sldLayoutId id="2147483837" r:id="rId167"/>
    <p:sldLayoutId id="2147483839" r:id="rId168"/>
    <p:sldLayoutId id="2147483840" r:id="rId169"/>
    <p:sldLayoutId id="2147483841" r:id="rId170"/>
    <p:sldLayoutId id="2147483842" r:id="rId171"/>
    <p:sldLayoutId id="2147483843" r:id="rId172"/>
    <p:sldLayoutId id="2147483844" r:id="rId173"/>
    <p:sldLayoutId id="2147483845" r:id="rId174"/>
    <p:sldLayoutId id="2147483846" r:id="rId175"/>
    <p:sldLayoutId id="2147483847" r:id="rId176"/>
    <p:sldLayoutId id="2147483848" r:id="rId177"/>
    <p:sldLayoutId id="2147483849" r:id="rId17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08BE4-9694-F3D5-F1C6-75DBD2B5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A1ACA-31DE-6849-86F5-A86166E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A6209-DDE9-EDB7-D4D0-892AFC08C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01572-397F-8242-8B1D-ABCA4634D438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2E9A8-7886-5A99-F422-81988C842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F34E5-BC7F-1DA4-6865-FF5D77260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C2AB5-96D2-D649-96AB-8AE37FB27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0" y="2752172"/>
            <a:ext cx="6572680" cy="1787371"/>
          </a:xfrm>
        </p:spPr>
        <p:txBody>
          <a:bodyPr/>
          <a:lstStyle/>
          <a:p>
            <a:pPr algn="ctr"/>
            <a:r>
              <a:rPr lang="en-GB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Strengthening Our Services: The National Elective Coordination Unit's (NECU) Approach for Dermatology</a:t>
            </a:r>
            <a:endParaRPr sz="4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CFF944-EE38-DFE3-2863-3BB2A31E50F6}"/>
              </a:ext>
            </a:extLst>
          </p:cNvPr>
          <p:cNvSpPr txBox="1">
            <a:spLocks/>
          </p:cNvSpPr>
          <p:nvPr/>
        </p:nvSpPr>
        <p:spPr>
          <a:xfrm>
            <a:off x="838201" y="3652811"/>
            <a:ext cx="7249998" cy="886732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40AC389-B995-E82C-C684-27A222831FFC}"/>
              </a:ext>
            </a:extLst>
          </p:cNvPr>
          <p:cNvSpPr txBox="1">
            <a:spLocks/>
          </p:cNvSpPr>
          <p:nvPr/>
        </p:nvSpPr>
        <p:spPr>
          <a:xfrm>
            <a:off x="8088199" y="2564795"/>
            <a:ext cx="2064470" cy="3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b="0" dirty="0" err="1"/>
              <a:t>Slido</a:t>
            </a:r>
            <a:r>
              <a:rPr lang="en-GB" sz="2400" b="0" dirty="0"/>
              <a:t> – QR Code</a:t>
            </a:r>
            <a:endParaRPr lang="en-US" sz="2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1A2B2-6266-2138-736C-08C8FED03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199" y="2939549"/>
            <a:ext cx="1924110" cy="19241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FDE1-6B7F-24D4-0AB1-FFA51A1D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DF7D-89A1-CEDB-9C58-F22C1AC3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GB" dirty="0"/>
              <a:t>Case Study 2: Benign Lesion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8D23D-CB6D-FC0A-3F53-D093A8D68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70" y="1432111"/>
            <a:ext cx="4562310" cy="3993776"/>
          </a:xfrm>
        </p:spPr>
        <p:txBody>
          <a:bodyPr lIns="91440" tIns="45720" rIns="91440" bIns="45720" anchor="t">
            <a:normAutofit/>
          </a:bodyPr>
          <a:lstStyle/>
          <a:p>
            <a:pPr algn="l"/>
            <a:r>
              <a:rPr lang="en-GB" b="1" dirty="0">
                <a:solidFill>
                  <a:srgbClr val="002060"/>
                </a:solidFill>
              </a:rPr>
              <a:t>Case Study 2</a:t>
            </a:r>
            <a:endParaRPr b="1" dirty="0">
              <a:solidFill>
                <a:srgbClr val="002060"/>
              </a:solidFill>
            </a:endParaRPr>
          </a:p>
          <a:p>
            <a:pPr algn="l"/>
            <a:r>
              <a:rPr lang="en-GB" dirty="0">
                <a:ea typeface="Open Sans Light"/>
                <a:cs typeface="Open Sans Light"/>
              </a:rPr>
              <a:t>70 </a:t>
            </a:r>
            <a:r>
              <a:rPr lang="en-GB" dirty="0" err="1">
                <a:ea typeface="Open Sans Light"/>
                <a:cs typeface="Open Sans Light"/>
              </a:rPr>
              <a:t>y.o.</a:t>
            </a:r>
            <a:r>
              <a:rPr lang="en-GB" dirty="0">
                <a:ea typeface="Open Sans Light"/>
                <a:cs typeface="Open Sans Light"/>
              </a:rPr>
              <a:t> female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Referred May 2024, lesion L mid back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Attended image capture 23/2/25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Triaged as seborrhoeic keratosis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Letter of reassurance sent to patient and GP</a:t>
            </a:r>
          </a:p>
          <a:p>
            <a:pPr algn="l"/>
            <a:endParaRPr lang="en-GB" dirty="0">
              <a:ea typeface="Open Sans Light"/>
              <a:cs typeface="Open Sans Light"/>
            </a:endParaRPr>
          </a:p>
          <a:p>
            <a:pPr algn="l"/>
            <a:endParaRPr lang="en-GB" dirty="0">
              <a:ea typeface="Open Sans Light"/>
              <a:cs typeface="Open Sans Light"/>
            </a:endParaRPr>
          </a:p>
        </p:txBody>
      </p:sp>
      <p:pic>
        <p:nvPicPr>
          <p:cNvPr id="4" name="Picture 3" descr="A small brown blister on a skin&#10;&#10;AI-generated content may be incorrect.">
            <a:extLst>
              <a:ext uri="{FF2B5EF4-FFF2-40B4-BE49-F238E27FC236}">
                <a16:creationId xmlns:a16="http://schemas.microsoft.com/office/drawing/2014/main" id="{FF60CAE8-813A-E9ED-24BA-6F517B05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91" y="1854048"/>
            <a:ext cx="2849019" cy="3744891"/>
          </a:xfrm>
          <a:prstGeom prst="rect">
            <a:avLst/>
          </a:prstGeom>
        </p:spPr>
      </p:pic>
      <p:pic>
        <p:nvPicPr>
          <p:cNvPr id="5" name="Picture 4" descr="A close up of a skin with a magnifying glass&#10;&#10;AI-generated content may be incorrect.">
            <a:extLst>
              <a:ext uri="{FF2B5EF4-FFF2-40B4-BE49-F238E27FC236}">
                <a16:creationId xmlns:a16="http://schemas.microsoft.com/office/drawing/2014/main" id="{6FD76808-6CCC-214D-D437-0511CF961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824" y="1851438"/>
            <a:ext cx="4016680" cy="38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Downstream Surgery Coordination</a:t>
            </a:r>
          </a:p>
        </p:txBody>
      </p:sp>
      <p:pic>
        <p:nvPicPr>
          <p:cNvPr id="4" name="Picture 3" descr="A group of people sitting at a desk with laptops&#10;&#10;Description automatically generated">
            <a:extLst>
              <a:ext uri="{FF2B5EF4-FFF2-40B4-BE49-F238E27FC236}">
                <a16:creationId xmlns:a16="http://schemas.microsoft.com/office/drawing/2014/main" id="{3124EB9F-C8CF-11B3-EA52-41BBA0EF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20344" r="3438" b="17199"/>
          <a:stretch/>
        </p:blipFill>
        <p:spPr>
          <a:xfrm>
            <a:off x="2778514" y="1546341"/>
            <a:ext cx="9402868" cy="352394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AB8E4-ACFE-39FD-88AF-8B6D9B4F5D61}"/>
              </a:ext>
            </a:extLst>
          </p:cNvPr>
          <p:cNvGrpSpPr/>
          <p:nvPr/>
        </p:nvGrpSpPr>
        <p:grpSpPr>
          <a:xfrm>
            <a:off x="282220" y="1523953"/>
            <a:ext cx="2554406" cy="4088758"/>
            <a:chOff x="268773" y="1523953"/>
            <a:chExt cx="2554406" cy="40887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B670B7-4F91-A3E3-A157-A8378CFF7B77}"/>
                </a:ext>
              </a:extLst>
            </p:cNvPr>
            <p:cNvGrpSpPr/>
            <p:nvPr/>
          </p:nvGrpSpPr>
          <p:grpSpPr>
            <a:xfrm>
              <a:off x="268773" y="1523953"/>
              <a:ext cx="2554406" cy="4088758"/>
              <a:chOff x="774286" y="1850760"/>
              <a:chExt cx="2554406" cy="408875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90175A-C913-6E4A-C8D5-DBFAF5CDF9EB}"/>
                  </a:ext>
                </a:extLst>
              </p:cNvPr>
              <p:cNvSpPr/>
              <p:nvPr/>
            </p:nvSpPr>
            <p:spPr>
              <a:xfrm>
                <a:off x="774286" y="1850760"/>
                <a:ext cx="2506883" cy="4088758"/>
              </a:xfrm>
              <a:prstGeom prst="rect">
                <a:avLst/>
              </a:prstGeom>
              <a:solidFill>
                <a:schemeClr val="accent1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Y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3DEA8A-D98A-4D4C-3725-3E46708D175D}"/>
                  </a:ext>
                </a:extLst>
              </p:cNvPr>
              <p:cNvSpPr txBox="1"/>
              <p:nvPr/>
            </p:nvSpPr>
            <p:spPr>
              <a:xfrm>
                <a:off x="1069529" y="1850760"/>
                <a:ext cx="201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Surgical Support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D58397-3655-34BB-D4E9-515C863D3D3B}"/>
                  </a:ext>
                </a:extLst>
              </p:cNvPr>
              <p:cNvSpPr txBox="1"/>
              <p:nvPr/>
            </p:nvSpPr>
            <p:spPr>
              <a:xfrm>
                <a:off x="873900" y="4672770"/>
                <a:ext cx="24027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MY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Patient Choice at the centre of our approach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AC69EDF-F1AB-E390-AC1F-F917E6DFB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809" y="4376351"/>
                <a:ext cx="2506883" cy="0"/>
              </a:xfrm>
              <a:prstGeom prst="line">
                <a:avLst/>
              </a:prstGeom>
              <a:ln w="381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77ACCA-C219-0BD9-C6FA-144924BA96D1}"/>
                </a:ext>
              </a:extLst>
            </p:cNvPr>
            <p:cNvSpPr txBox="1"/>
            <p:nvPr/>
          </p:nvSpPr>
          <p:spPr>
            <a:xfrm>
              <a:off x="316296" y="1829592"/>
              <a:ext cx="2448771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• Plastics-based skin surgery teams from NHS Lanarkshire and NHS Forth Valley</a:t>
              </a:r>
            </a:p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• NECU staff administration of surgical lists</a:t>
              </a:r>
            </a:p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• Local pathology examination in home board departments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9687"/>
            <a:ext cx="10515600" cy="886732"/>
          </a:xfrm>
        </p:spPr>
        <p:txBody>
          <a:bodyPr lIns="91440" tIns="45720" rIns="91440" bIns="45720" anchor="ctr"/>
          <a:lstStyle/>
          <a:p>
            <a:r>
              <a:rPr lang="en-US" dirty="0"/>
              <a:t>Impact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62D300-86B9-6F4C-C434-092D5EBBCCC3}"/>
              </a:ext>
            </a:extLst>
          </p:cNvPr>
          <p:cNvGrpSpPr/>
          <p:nvPr/>
        </p:nvGrpSpPr>
        <p:grpSpPr>
          <a:xfrm>
            <a:off x="2122081" y="1116419"/>
            <a:ext cx="7772400" cy="4710224"/>
            <a:chOff x="2122081" y="1116419"/>
            <a:chExt cx="7772400" cy="4710224"/>
          </a:xfrm>
        </p:grpSpPr>
        <p:pic>
          <p:nvPicPr>
            <p:cNvPr id="7" name="Picture 6" descr="A diagram of a patient triage results&#10;&#10;Description automatically generated">
              <a:extLst>
                <a:ext uri="{FF2B5EF4-FFF2-40B4-BE49-F238E27FC236}">
                  <a16:creationId xmlns:a16="http://schemas.microsoft.com/office/drawing/2014/main" id="{BD78552E-18D5-4C6B-5401-9A6E5017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8893"/>
            <a:stretch/>
          </p:blipFill>
          <p:spPr>
            <a:xfrm>
              <a:off x="2122081" y="1116419"/>
              <a:ext cx="7772400" cy="47102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F966B7-ACA8-4642-C0F2-0942A9E227AF}"/>
                </a:ext>
              </a:extLst>
            </p:cNvPr>
            <p:cNvSpPr/>
            <p:nvPr/>
          </p:nvSpPr>
          <p:spPr>
            <a:xfrm>
              <a:off x="6326372" y="4008474"/>
              <a:ext cx="2456121" cy="1648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5C75E-81DB-2731-53CD-6E084871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CBB2-8F42-A408-FAAB-B0BB03639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Challenges and Lessons Learned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7AA3F-997D-9E70-FD34-10480960B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847" y="1373791"/>
            <a:ext cx="5549153" cy="5228714"/>
          </a:xfrm>
        </p:spPr>
        <p:txBody>
          <a:bodyPr lIns="91440" tIns="45720" rIns="91440" bIns="45720" anchor="t">
            <a:normAutofit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Key Challenges Identified:</a:t>
            </a:r>
          </a:p>
          <a:p>
            <a:pPr algn="l"/>
            <a:r>
              <a:rPr dirty="0"/>
              <a:t>• No two boards use identical IT systems</a:t>
            </a:r>
            <a:endParaRPr>
              <a:ea typeface="Open Sans Light"/>
              <a:cs typeface="Open Sans Light"/>
            </a:endParaRPr>
          </a:p>
          <a:p>
            <a:pPr algn="l"/>
            <a:r>
              <a:rPr dirty="0"/>
              <a:t>• Difficulty with remote access between boards</a:t>
            </a:r>
          </a:p>
          <a:p>
            <a:pPr algn="l"/>
            <a:r>
              <a:rPr dirty="0"/>
              <a:t>• SCI store and regional portal provided limited visibility</a:t>
            </a:r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Solution Developed:</a:t>
            </a:r>
          </a:p>
          <a:p>
            <a:pPr algn="l"/>
            <a:r>
              <a:rPr lang="en-GB" dirty="0"/>
              <a:t>•</a:t>
            </a:r>
            <a:r>
              <a:rPr dirty="0"/>
              <a:t> Created unified solution for clinicians across any board</a:t>
            </a:r>
          </a:p>
          <a:p>
            <a:pPr algn="l"/>
            <a:r>
              <a:rPr dirty="0"/>
              <a:t>• Standardized digital platform for seamless collaboration</a:t>
            </a:r>
          </a:p>
          <a:p>
            <a:pPr algn="l"/>
            <a:endParaRPr lang="en-GB" dirty="0">
              <a:solidFill>
                <a:srgbClr val="2B2B2B"/>
              </a:solidFill>
              <a:ea typeface="Open Sans Light"/>
              <a:cs typeface="Open Sans Light"/>
            </a:endParaRPr>
          </a:p>
          <a:p>
            <a:pPr algn="l"/>
            <a:r>
              <a:rPr lang="en-GB" b="1" dirty="0">
                <a:solidFill>
                  <a:srgbClr val="002060"/>
                </a:solidFill>
                <a:ea typeface="Open Sans Light"/>
                <a:cs typeface="Open Sans Light"/>
              </a:rPr>
              <a:t>Limitations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•</a:t>
            </a:r>
            <a:r>
              <a:rPr lang="en-US" dirty="0">
                <a:ea typeface="Open Sans Light"/>
                <a:cs typeface="Open Sans Light"/>
              </a:rPr>
              <a:t> </a:t>
            </a:r>
            <a:r>
              <a:rPr lang="en-GB" dirty="0">
                <a:ea typeface="Open Sans Light"/>
                <a:cs typeface="Open Sans Light"/>
              </a:rPr>
              <a:t>No integration of images into home board portal/ medical image manager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7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Transforming a Fragile Service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423" y="1258460"/>
            <a:ext cx="6678706" cy="5435210"/>
          </a:xfrm>
        </p:spPr>
        <p:txBody>
          <a:bodyPr>
            <a:normAutofit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Service Context:</a:t>
            </a:r>
          </a:p>
          <a:p>
            <a:pPr algn="l"/>
            <a:r>
              <a:rPr dirty="0"/>
              <a:t>• Dermatology nationally </a:t>
            </a:r>
            <a:r>
              <a:rPr dirty="0" err="1"/>
              <a:t>recogni</a:t>
            </a:r>
            <a:r>
              <a:rPr lang="en-GB" dirty="0"/>
              <a:t>s</a:t>
            </a:r>
            <a:r>
              <a:rPr dirty="0"/>
              <a:t>ed as fragile service</a:t>
            </a:r>
          </a:p>
          <a:p>
            <a:pPr algn="l"/>
            <a:r>
              <a:rPr dirty="0"/>
              <a:t>• Challenges in workforce, capacity, and demand</a:t>
            </a:r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NECU Solution:</a:t>
            </a:r>
          </a:p>
          <a:p>
            <a:pPr algn="l"/>
            <a:r>
              <a:rPr dirty="0"/>
              <a:t>• Cross-board approach linking workforce capacity</a:t>
            </a:r>
          </a:p>
          <a:p>
            <a:pPr algn="l"/>
            <a:r>
              <a:rPr dirty="0"/>
              <a:t>• Supporting patients with longest waits in NHS Scotland</a:t>
            </a:r>
          </a:p>
          <a:p>
            <a:pPr algn="l"/>
            <a:r>
              <a:rPr dirty="0"/>
              <a:t>• Commissioned for further year to March 2026</a:t>
            </a:r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Patient Flow </a:t>
            </a:r>
            <a:r>
              <a:rPr b="1" dirty="0" err="1">
                <a:solidFill>
                  <a:srgbClr val="002060"/>
                </a:solidFill>
              </a:rPr>
              <a:t>Optimi</a:t>
            </a:r>
            <a:r>
              <a:rPr lang="en-GB" b="1" dirty="0">
                <a:solidFill>
                  <a:srgbClr val="002060"/>
                </a:solidFill>
              </a:rPr>
              <a:t>s</a:t>
            </a:r>
            <a:r>
              <a:rPr b="1" dirty="0" err="1">
                <a:solidFill>
                  <a:srgbClr val="002060"/>
                </a:solidFill>
              </a:rPr>
              <a:t>ation</a:t>
            </a:r>
            <a:r>
              <a:rPr b="1" dirty="0">
                <a:solidFill>
                  <a:srgbClr val="002060"/>
                </a:solidFill>
              </a:rPr>
              <a:t>:</a:t>
            </a:r>
          </a:p>
          <a:p>
            <a:pPr algn="l"/>
            <a:r>
              <a:rPr dirty="0"/>
              <a:t>• Only 1</a:t>
            </a:r>
            <a:r>
              <a:rPr lang="en-GB" dirty="0"/>
              <a:t>9</a:t>
            </a:r>
            <a:r>
              <a:rPr dirty="0"/>
              <a:t>% patients require face-to-face appointments</a:t>
            </a:r>
          </a:p>
          <a:p>
            <a:pPr algn="l"/>
            <a:r>
              <a:rPr dirty="0"/>
              <a:t>• </a:t>
            </a:r>
            <a:r>
              <a:rPr lang="en-GB" dirty="0"/>
              <a:t>39</a:t>
            </a:r>
            <a:r>
              <a:rPr dirty="0"/>
              <a:t>% diverted to appropriate treatment capacity</a:t>
            </a:r>
          </a:p>
          <a:p>
            <a:pPr algn="l"/>
            <a:r>
              <a:rPr dirty="0"/>
              <a:t>• </a:t>
            </a:r>
            <a:r>
              <a:rPr lang="en-GB" dirty="0"/>
              <a:t>42</a:t>
            </a:r>
            <a:r>
              <a:rPr dirty="0"/>
              <a:t>% discharged at triage with advice and guidance</a:t>
            </a:r>
          </a:p>
        </p:txBody>
      </p:sp>
      <p:pic>
        <p:nvPicPr>
          <p:cNvPr id="4" name="Picture 3" descr="A red and white sign with a broken glass&#10;&#10;AI-generated content may be incorrect.">
            <a:extLst>
              <a:ext uri="{FF2B5EF4-FFF2-40B4-BE49-F238E27FC236}">
                <a16:creationId xmlns:a16="http://schemas.microsoft.com/office/drawing/2014/main" id="{53AE3F88-0A60-B87B-8F17-24C25DB46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759" y="1578932"/>
            <a:ext cx="2466975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Patients at the Heart of 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977" y="1369185"/>
            <a:ext cx="5836023" cy="5699362"/>
          </a:xfrm>
        </p:spPr>
        <p:txBody>
          <a:bodyPr>
            <a:normAutofit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Core Philosophy:</a:t>
            </a:r>
          </a:p>
          <a:p>
            <a:pPr algn="l"/>
            <a:r>
              <a:rPr dirty="0"/>
              <a:t>• Patient-centered approach remains central to all NECU activities</a:t>
            </a:r>
          </a:p>
          <a:p>
            <a:pPr algn="l"/>
            <a:r>
              <a:rPr dirty="0"/>
              <a:t>• Maintaining and developing operational efficiencies across national campaigns</a:t>
            </a:r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Sustainable Impact:</a:t>
            </a:r>
          </a:p>
          <a:p>
            <a:pPr algn="l"/>
            <a:r>
              <a:rPr dirty="0"/>
              <a:t>• Continued focus on equity and access</a:t>
            </a:r>
          </a:p>
          <a:p>
            <a:pPr algn="l"/>
            <a:r>
              <a:rPr dirty="0"/>
              <a:t>• Evidence-based service delivery</a:t>
            </a:r>
          </a:p>
          <a:p>
            <a:pPr algn="l"/>
            <a:r>
              <a:rPr dirty="0"/>
              <a:t>• National collaboration model for future expansion</a:t>
            </a:r>
          </a:p>
          <a:p>
            <a:pPr algn="l"/>
            <a:r>
              <a:rPr dirty="0"/>
              <a:t>• 98% patient satisfaction maintained throughout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95118-35BA-11E7-827B-9ADD80D6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993" y="1275056"/>
            <a:ext cx="3276807" cy="43078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4CEC8F-E384-43D3-1E27-ECB604E72872}"/>
              </a:ext>
            </a:extLst>
          </p:cNvPr>
          <p:cNvGrpSpPr/>
          <p:nvPr/>
        </p:nvGrpSpPr>
        <p:grpSpPr>
          <a:xfrm>
            <a:off x="807669" y="1775749"/>
            <a:ext cx="9387015" cy="3306502"/>
            <a:chOff x="1168127" y="1389121"/>
            <a:chExt cx="9387015" cy="33065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BE522B-7AFF-B53B-210A-140B627CFE47}"/>
                </a:ext>
              </a:extLst>
            </p:cNvPr>
            <p:cNvSpPr/>
            <p:nvPr/>
          </p:nvSpPr>
          <p:spPr>
            <a:xfrm>
              <a:off x="1168127" y="1557007"/>
              <a:ext cx="9387015" cy="31386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DEAECC-180E-9120-B1F9-16D0AC2CE9DF}"/>
                </a:ext>
              </a:extLst>
            </p:cNvPr>
            <p:cNvSpPr txBox="1"/>
            <p:nvPr/>
          </p:nvSpPr>
          <p:spPr>
            <a:xfrm>
              <a:off x="1513990" y="1389121"/>
              <a:ext cx="1165933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“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76F4DF-B815-7128-4C58-B9CFFE48C93B}"/>
                </a:ext>
              </a:extLst>
            </p:cNvPr>
            <p:cNvSpPr txBox="1"/>
            <p:nvPr/>
          </p:nvSpPr>
          <p:spPr>
            <a:xfrm rot="10800000">
              <a:off x="8591389" y="2431037"/>
              <a:ext cx="1165933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“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920FE6-21A6-2E91-2580-A4B5B9B2DF7D}"/>
                </a:ext>
              </a:extLst>
            </p:cNvPr>
            <p:cNvSpPr txBox="1"/>
            <p:nvPr/>
          </p:nvSpPr>
          <p:spPr>
            <a:xfrm>
              <a:off x="2781675" y="2519973"/>
              <a:ext cx="580971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Thank You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pic>
        <p:nvPicPr>
          <p:cNvPr id="9" name="Picture 8" descr="A set of cartoon character poses&#10;&#10;Description automatically generated">
            <a:extLst>
              <a:ext uri="{FF2B5EF4-FFF2-40B4-BE49-F238E27FC236}">
                <a16:creationId xmlns:a16="http://schemas.microsoft.com/office/drawing/2014/main" id="{D8D1DB4E-D465-54FB-885D-397882A27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6" t="3656" r="45225" b="75859"/>
          <a:stretch/>
        </p:blipFill>
        <p:spPr>
          <a:xfrm>
            <a:off x="10194684" y="3429000"/>
            <a:ext cx="1651377" cy="21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04A45B-919C-8E8D-ED6A-7249765361F1}"/>
              </a:ext>
            </a:extLst>
          </p:cNvPr>
          <p:cNvGrpSpPr/>
          <p:nvPr/>
        </p:nvGrpSpPr>
        <p:grpSpPr>
          <a:xfrm>
            <a:off x="6111390" y="2281163"/>
            <a:ext cx="6080610" cy="3719384"/>
            <a:chOff x="4141901" y="3138616"/>
            <a:chExt cx="6080610" cy="3719384"/>
          </a:xfrm>
        </p:grpSpPr>
        <p:pic>
          <p:nvPicPr>
            <p:cNvPr id="5" name="Picture 4" descr="A group of different shapes of speech bubbles&#10;&#10;Description automatically generated">
              <a:extLst>
                <a:ext uri="{FF2B5EF4-FFF2-40B4-BE49-F238E27FC236}">
                  <a16:creationId xmlns:a16="http://schemas.microsoft.com/office/drawing/2014/main" id="{1E5F7129-EFEC-14E3-38DC-65AD004DB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25" t="13577" r="39019" b="46946"/>
            <a:stretch/>
          </p:blipFill>
          <p:spPr>
            <a:xfrm rot="1069573">
              <a:off x="6572198" y="3240923"/>
              <a:ext cx="1448075" cy="1515100"/>
            </a:xfrm>
            <a:prstGeom prst="rect">
              <a:avLst/>
            </a:prstGeom>
          </p:spPr>
        </p:pic>
        <p:pic>
          <p:nvPicPr>
            <p:cNvPr id="6" name="Picture 5" descr="A group of old people standing together&#10;&#10;Description automatically generated">
              <a:extLst>
                <a:ext uri="{FF2B5EF4-FFF2-40B4-BE49-F238E27FC236}">
                  <a16:creationId xmlns:a16="http://schemas.microsoft.com/office/drawing/2014/main" id="{F08AC288-E310-A241-8E2D-EC3DD0EC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3" b="11319"/>
            <a:stretch/>
          </p:blipFill>
          <p:spPr>
            <a:xfrm>
              <a:off x="4141901" y="4398012"/>
              <a:ext cx="2394823" cy="2459988"/>
            </a:xfrm>
            <a:prstGeom prst="rect">
              <a:avLst/>
            </a:prstGeom>
          </p:spPr>
        </p:pic>
        <p:pic>
          <p:nvPicPr>
            <p:cNvPr id="7" name="Picture 6" descr="A group of people with a wheelchair&#10;&#10;Description automatically generated">
              <a:extLst>
                <a:ext uri="{FF2B5EF4-FFF2-40B4-BE49-F238E27FC236}">
                  <a16:creationId xmlns:a16="http://schemas.microsoft.com/office/drawing/2014/main" id="{32E4ED9A-C160-CF2D-7129-E445F4D13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36" r="24673"/>
            <a:stretch/>
          </p:blipFill>
          <p:spPr>
            <a:xfrm>
              <a:off x="8217231" y="4326625"/>
              <a:ext cx="1287883" cy="2505093"/>
            </a:xfrm>
            <a:prstGeom prst="rect">
              <a:avLst/>
            </a:prstGeom>
          </p:spPr>
        </p:pic>
        <p:pic>
          <p:nvPicPr>
            <p:cNvPr id="8" name="Picture 7" descr="A group of different shapes of speech bubbles&#10;&#10;Description automatically generated">
              <a:extLst>
                <a:ext uri="{FF2B5EF4-FFF2-40B4-BE49-F238E27FC236}">
                  <a16:creationId xmlns:a16="http://schemas.microsoft.com/office/drawing/2014/main" id="{4679BC79-3D2D-8EEA-5CAA-08234B004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0" t="51542" r="9770" b="17429"/>
            <a:stretch/>
          </p:blipFill>
          <p:spPr>
            <a:xfrm>
              <a:off x="4397642" y="3281894"/>
              <a:ext cx="1832705" cy="152488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984D9-677D-2CED-CEA0-93549DEA49E6}"/>
                </a:ext>
              </a:extLst>
            </p:cNvPr>
            <p:cNvSpPr txBox="1"/>
            <p:nvPr/>
          </p:nvSpPr>
          <p:spPr>
            <a:xfrm>
              <a:off x="4490133" y="3532177"/>
              <a:ext cx="16983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Overall, a great experience</a:t>
              </a:r>
              <a:r>
                <a:rPr lang="en-US" dirty="0"/>
                <a:t>.</a:t>
              </a:r>
            </a:p>
          </p:txBody>
        </p:sp>
        <p:pic>
          <p:nvPicPr>
            <p:cNvPr id="10" name="Picture 9" descr="A group of people in different poses&#10;&#10;Description automatically generated">
              <a:extLst>
                <a:ext uri="{FF2B5EF4-FFF2-40B4-BE49-F238E27FC236}">
                  <a16:creationId xmlns:a16="http://schemas.microsoft.com/office/drawing/2014/main" id="{1E697757-1D4A-F08B-7377-7C0428821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99" t="49441" b="2520"/>
            <a:stretch/>
          </p:blipFill>
          <p:spPr>
            <a:xfrm flipH="1">
              <a:off x="6486048" y="4680425"/>
              <a:ext cx="1469060" cy="21775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F0A06B-D945-AF89-2275-AA67348352FD}"/>
                </a:ext>
              </a:extLst>
            </p:cNvPr>
            <p:cNvSpPr txBox="1"/>
            <p:nvPr/>
          </p:nvSpPr>
          <p:spPr>
            <a:xfrm>
              <a:off x="6860665" y="3303886"/>
              <a:ext cx="12878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Made an anxious experience much easier.</a:t>
              </a:r>
            </a:p>
          </p:txBody>
        </p:sp>
        <p:pic>
          <p:nvPicPr>
            <p:cNvPr id="12" name="Picture 11" descr="A group of different shapes of speech bubbles&#10;&#10;Description automatically generated">
              <a:extLst>
                <a:ext uri="{FF2B5EF4-FFF2-40B4-BE49-F238E27FC236}">
                  <a16:creationId xmlns:a16="http://schemas.microsoft.com/office/drawing/2014/main" id="{EE52C61D-990A-B7A9-C6C1-80E8BF02F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0" t="51542" r="9770" b="17429"/>
            <a:stretch/>
          </p:blipFill>
          <p:spPr>
            <a:xfrm>
              <a:off x="8367172" y="3138616"/>
              <a:ext cx="1832705" cy="15248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CCFF86-D6D9-5FCD-DA31-966A9012925C}"/>
                </a:ext>
              </a:extLst>
            </p:cNvPr>
            <p:cNvSpPr txBox="1"/>
            <p:nvPr/>
          </p:nvSpPr>
          <p:spPr>
            <a:xfrm>
              <a:off x="8524153" y="3321980"/>
              <a:ext cx="16983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Experience was excellent from start to finish.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Transforming Access and Equity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0" y="1553392"/>
            <a:ext cx="5755646" cy="4932880"/>
          </a:xfrm>
        </p:spPr>
        <p:txBody>
          <a:bodyPr>
            <a:normAutofit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Through collaborative, sustainable, and integrated care, NECU is transforming access across NHS Scotland.</a:t>
            </a:r>
          </a:p>
          <a:p>
            <a:pPr algn="l"/>
            <a:endParaRPr dirty="0"/>
          </a:p>
          <a:p>
            <a:pPr algn="l"/>
            <a:r>
              <a:rPr dirty="0"/>
              <a:t>• Supported over 2</a:t>
            </a:r>
            <a:r>
              <a:rPr lang="en-GB" dirty="0"/>
              <a:t>5</a:t>
            </a:r>
            <a:r>
              <a:rPr dirty="0"/>
              <a:t>0,000 patients</a:t>
            </a:r>
          </a:p>
          <a:p>
            <a:pPr algn="l"/>
            <a:r>
              <a:rPr dirty="0"/>
              <a:t>• Enabled treatment for </a:t>
            </a:r>
            <a:r>
              <a:rPr lang="en-GB" dirty="0"/>
              <a:t>15,000</a:t>
            </a:r>
            <a:r>
              <a:rPr dirty="0"/>
              <a:t>+ patients through 40 campaigns</a:t>
            </a:r>
          </a:p>
          <a:p>
            <a:pPr algn="l"/>
            <a:r>
              <a:rPr dirty="0"/>
              <a:t>• </a:t>
            </a:r>
            <a:r>
              <a:rPr dirty="0" err="1"/>
              <a:t>Optimi</a:t>
            </a:r>
            <a:r>
              <a:rPr lang="en-GB" dirty="0"/>
              <a:t>s</a:t>
            </a:r>
            <a:r>
              <a:rPr dirty="0"/>
              <a:t>ed waiting lists and reduced missed appointments</a:t>
            </a:r>
          </a:p>
          <a:p>
            <a:pPr algn="l"/>
            <a:r>
              <a:rPr dirty="0"/>
              <a:t>• 98% positive patient feedback</a:t>
            </a:r>
          </a:p>
          <a:p>
            <a:pPr algn="l"/>
            <a:r>
              <a:rPr dirty="0"/>
              <a:t>• Digital 'once for Scotland' approach to cross-boundary </a:t>
            </a:r>
            <a:r>
              <a:rPr lang="en-GB" dirty="0"/>
              <a:t>working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Building on Our Foundation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212" y="1540783"/>
            <a:ext cx="5455023" cy="3776433"/>
          </a:xfrm>
        </p:spPr>
        <p:txBody>
          <a:bodyPr>
            <a:normAutofit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Since establishment, NECU has achieved:</a:t>
            </a:r>
          </a:p>
          <a:p>
            <a:endParaRPr dirty="0"/>
          </a:p>
          <a:p>
            <a:pPr algn="l"/>
            <a:r>
              <a:rPr dirty="0"/>
              <a:t>• Validated over 250,000 patients</a:t>
            </a:r>
          </a:p>
          <a:p>
            <a:pPr algn="l"/>
            <a:r>
              <a:rPr dirty="0"/>
              <a:t>• Treated an additional 15,026 patients</a:t>
            </a:r>
          </a:p>
          <a:p>
            <a:pPr algn="l"/>
            <a:r>
              <a:rPr dirty="0"/>
              <a:t>• Avoided 20,887 wasted appointments</a:t>
            </a:r>
          </a:p>
          <a:p>
            <a:pPr algn="l"/>
            <a:r>
              <a:rPr dirty="0"/>
              <a:t>• Generated cost avoidance of over £9.4M</a:t>
            </a:r>
          </a:p>
          <a:p>
            <a:pPr algn="l"/>
            <a:r>
              <a:rPr dirty="0"/>
              <a:t>• Direct cost saving of £568K</a:t>
            </a:r>
          </a:p>
          <a:p>
            <a:pPr algn="l"/>
            <a:r>
              <a:rPr dirty="0"/>
              <a:t>• Maintained 97% patient satisfaction rate</a:t>
            </a:r>
          </a:p>
          <a:p>
            <a:pPr algn="l"/>
            <a:r>
              <a:rPr dirty="0"/>
              <a:t>• Working with all NHS Scotland Health Boards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blue circles and text&#10;&#10;AI-generated content may be incorrect.">
            <a:extLst>
              <a:ext uri="{FF2B5EF4-FFF2-40B4-BE49-F238E27FC236}">
                <a16:creationId xmlns:a16="http://schemas.microsoft.com/office/drawing/2014/main" id="{04ECEBF8-37A2-68C0-2268-9C32948F5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" y="120189"/>
            <a:ext cx="1643550" cy="1389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Transforming Dermatology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724" y="1497978"/>
            <a:ext cx="6315636" cy="5126741"/>
          </a:xfrm>
        </p:spPr>
        <p:txBody>
          <a:bodyPr lIns="91440" tIns="45720" rIns="91440" bIns="45720" anchor="t">
            <a:normAutofit fontScale="85000" lnSpcReduction="10000"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  <a:ea typeface="Open Sans Light"/>
                <a:cs typeface="Open Sans Light"/>
              </a:rPr>
              <a:t>National Context: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dirty="0">
                <a:ea typeface="Open Sans Light"/>
                <a:cs typeface="Open Sans Light"/>
              </a:rPr>
              <a:t>• 61k patients on dermatology waiting list nationally</a:t>
            </a:r>
          </a:p>
          <a:p>
            <a:pPr algn="l"/>
            <a:r>
              <a:rPr lang="en-GB" dirty="0"/>
              <a:t>• </a:t>
            </a:r>
            <a:r>
              <a:rPr lang="en-US" dirty="0">
                <a:ea typeface="Open Sans Light"/>
                <a:cs typeface="Open Sans Light"/>
              </a:rPr>
              <a:t>11,400 over 52wks</a:t>
            </a:r>
          </a:p>
          <a:p>
            <a:pPr algn="l"/>
            <a:endParaRPr lang="en-GB" dirty="0">
              <a:solidFill>
                <a:srgbClr val="002060"/>
              </a:solidFill>
            </a:endParaRPr>
          </a:p>
          <a:p>
            <a:pPr algn="l"/>
            <a:r>
              <a:rPr b="1" dirty="0">
                <a:solidFill>
                  <a:srgbClr val="002060"/>
                </a:solidFill>
              </a:rPr>
              <a:t>Service Improvements:</a:t>
            </a:r>
            <a:endParaRPr dirty="0">
              <a:ea typeface="Open Sans Light"/>
              <a:cs typeface="Open Sans Light"/>
            </a:endParaRPr>
          </a:p>
          <a:p>
            <a:pPr algn="l"/>
            <a:r>
              <a:rPr dirty="0"/>
              <a:t>• Cross-board capacity for image capture and remote triage</a:t>
            </a:r>
          </a:p>
          <a:p>
            <a:pPr algn="l"/>
            <a:r>
              <a:rPr dirty="0"/>
              <a:t>• Digital infrastructure for multi-board patient management</a:t>
            </a:r>
          </a:p>
          <a:p>
            <a:pPr algn="l"/>
            <a:r>
              <a:rPr dirty="0"/>
              <a:t>• &gt;70% demand reduction into secondary care</a:t>
            </a:r>
          </a:p>
          <a:p>
            <a:pPr algn="l"/>
            <a:r>
              <a:rPr dirty="0"/>
              <a:t>• &gt;1.5% USC pick-up rate for non-urgent referrals</a:t>
            </a:r>
          </a:p>
          <a:p>
            <a:pPr algn="l"/>
            <a:r>
              <a:rPr dirty="0"/>
              <a:t>• &gt;2,000 additional patients triaged (Feb-June 2025)</a:t>
            </a:r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Digital Innovation:</a:t>
            </a:r>
          </a:p>
          <a:p>
            <a:pPr algn="l"/>
            <a:r>
              <a:rPr dirty="0"/>
              <a:t>• Pass-through app for safe image acquisition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 - App already in use nationally through ANIA Digital Dermatology Pathway</a:t>
            </a:r>
            <a:endParaRPr lang="en-GB" dirty="0"/>
          </a:p>
          <a:p>
            <a:pPr algn="l"/>
            <a:r>
              <a:rPr dirty="0"/>
              <a:t>• Cloud-based web application for image viewing</a:t>
            </a:r>
          </a:p>
          <a:p>
            <a:pPr algn="l"/>
            <a:r>
              <a:rPr lang="en-US" dirty="0">
                <a:ea typeface="Open Sans Light"/>
                <a:cs typeface="Open Sans Light"/>
              </a:rPr>
              <a:t>• Share point platform to enter triage info and generate patient letters</a:t>
            </a:r>
            <a:endParaRPr lang="en-GB" dirty="0"/>
          </a:p>
          <a:p>
            <a:pPr algn="l"/>
            <a:endParaRPr lang="en-GB" dirty="0">
              <a:ea typeface="Open Sans Light"/>
              <a:cs typeface="Open Sans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ABB59-381C-46FF-9DD3-882F8EFB9ECF}"/>
              </a:ext>
            </a:extLst>
          </p:cNvPr>
          <p:cNvGrpSpPr/>
          <p:nvPr/>
        </p:nvGrpSpPr>
        <p:grpSpPr>
          <a:xfrm>
            <a:off x="6686706" y="371728"/>
            <a:ext cx="5505294" cy="6536884"/>
            <a:chOff x="-529882" y="371728"/>
            <a:chExt cx="5505294" cy="6536884"/>
          </a:xfrm>
        </p:grpSpPr>
        <p:pic>
          <p:nvPicPr>
            <p:cNvPr id="9" name="Picture 8" descr="A person holding a cellphone&#10;&#10;Description automatically generated">
              <a:extLst>
                <a:ext uri="{FF2B5EF4-FFF2-40B4-BE49-F238E27FC236}">
                  <a16:creationId xmlns:a16="http://schemas.microsoft.com/office/drawing/2014/main" id="{5FC49CDD-4202-4FB0-7783-B8402F92A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9538" l="7643" r="89809">
                          <a14:foregroundMark x1="14650" y1="83846" x2="25159" y2="92000"/>
                          <a14:foregroundMark x1="25159" y1="92000" x2="27548" y2="98615"/>
                          <a14:foregroundMark x1="27548" y1="98615" x2="12420" y2="99538"/>
                          <a14:foregroundMark x1="12420" y1="99538" x2="11624" y2="92615"/>
                          <a14:foregroundMark x1="11624" y1="92615" x2="14172" y2="85692"/>
                          <a14:foregroundMark x1="10191" y1="95846" x2="28344" y2="97077"/>
                          <a14:foregroundMark x1="28344" y1="97077" x2="21338" y2="99385"/>
                          <a14:foregroundMark x1="21338" y1="99385" x2="8121" y2="98615"/>
                          <a14:backgroundMark x1="6847" y1="98000" x2="8599" y2="97846"/>
                          <a14:backgroundMark x1="7643" y1="99231" x2="8599" y2="97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31"/>
            <a:stretch/>
          </p:blipFill>
          <p:spPr>
            <a:xfrm>
              <a:off x="-529882" y="371728"/>
              <a:ext cx="5505294" cy="6536884"/>
            </a:xfrm>
            <a:prstGeom prst="rect">
              <a:avLst/>
            </a:prstGeom>
          </p:spPr>
        </p:pic>
        <p:pic>
          <p:nvPicPr>
            <p:cNvPr id="5" name="Picture 4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46E87A08-F077-1A23-E634-FCC1D031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3697" y="1394396"/>
              <a:ext cx="1931740" cy="39352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Streamlined Digital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4134" y="1801906"/>
            <a:ext cx="10863731" cy="564776"/>
          </a:xfrm>
        </p:spPr>
        <p:txBody>
          <a:bodyPr>
            <a:normAutofit/>
          </a:bodyPr>
          <a:lstStyle/>
          <a:p>
            <a:r>
              <a:rPr sz="2800" b="1" dirty="0">
                <a:solidFill>
                  <a:srgbClr val="002060"/>
                </a:solidFill>
              </a:rPr>
              <a:t>7-Step Digital Dermatology Pathway</a:t>
            </a:r>
          </a:p>
          <a:p>
            <a:pPr algn="l"/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4FD0C-3244-BE91-4E5C-55C334C6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64" b="12559"/>
          <a:stretch/>
        </p:blipFill>
        <p:spPr>
          <a:xfrm>
            <a:off x="664134" y="2486932"/>
            <a:ext cx="10863731" cy="31126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dirty="0"/>
              <a:t>Clinical Context and </a:t>
            </a:r>
            <a:r>
              <a:rPr lang="en-GB" dirty="0"/>
              <a:t>Logistics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635" y="1258460"/>
            <a:ext cx="5723965" cy="4852197"/>
          </a:xfrm>
        </p:spPr>
        <p:txBody>
          <a:bodyPr lIns="91440" tIns="45720" rIns="91440" bIns="45720" anchor="t">
            <a:normAutofit lnSpcReduction="10000"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Staffing Model:</a:t>
            </a:r>
          </a:p>
          <a:p>
            <a:pPr algn="l"/>
            <a:r>
              <a:rPr dirty="0"/>
              <a:t>• Clinical photographers + Band 3 nursing staff</a:t>
            </a:r>
          </a:p>
          <a:p>
            <a:pPr algn="l"/>
            <a:r>
              <a:rPr dirty="0"/>
              <a:t>• Consultant-led triage and decision making</a:t>
            </a:r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Technology Stack:</a:t>
            </a:r>
          </a:p>
          <a:p>
            <a:pPr algn="l"/>
            <a:r>
              <a:rPr dirty="0"/>
              <a:t>• SIM-less smartphone + </a:t>
            </a:r>
            <a:r>
              <a:rPr dirty="0" err="1"/>
              <a:t>dermoscope</a:t>
            </a:r>
            <a:r>
              <a:rPr dirty="0"/>
              <a:t> (</a:t>
            </a:r>
            <a:r>
              <a:rPr dirty="0" err="1"/>
              <a:t>Dermlite</a:t>
            </a:r>
            <a:r>
              <a:rPr dirty="0"/>
              <a:t> DL4)</a:t>
            </a:r>
          </a:p>
          <a:p>
            <a:pPr algn="l"/>
            <a:r>
              <a:rPr dirty="0"/>
              <a:t>• Consultant Connect app for image acquisition</a:t>
            </a:r>
          </a:p>
          <a:p>
            <a:pPr algn="l"/>
            <a:r>
              <a:rPr dirty="0"/>
              <a:t>• Comprehensive patient questionnaire system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MS Azure Patient management system</a:t>
            </a:r>
            <a:endParaRPr dirty="0"/>
          </a:p>
          <a:p>
            <a:pPr algn="l"/>
            <a:endParaRPr dirty="0"/>
          </a:p>
          <a:p>
            <a:pPr algn="l"/>
            <a:r>
              <a:rPr b="1" dirty="0">
                <a:solidFill>
                  <a:srgbClr val="002060"/>
                </a:solidFill>
              </a:rPr>
              <a:t>Clinical Assessment:</a:t>
            </a:r>
            <a:endParaRPr b="1" dirty="0">
              <a:solidFill>
                <a:srgbClr val="002060"/>
              </a:solidFill>
              <a:ea typeface="Open Sans Light"/>
              <a:cs typeface="Open Sans Light"/>
            </a:endParaRPr>
          </a:p>
          <a:p>
            <a:pPr algn="l"/>
            <a:r>
              <a:rPr dirty="0"/>
              <a:t>• History of change and symptoms</a:t>
            </a:r>
          </a:p>
          <a:p>
            <a:pPr algn="l"/>
            <a:r>
              <a:rPr dirty="0"/>
              <a:t>• </a:t>
            </a:r>
            <a:r>
              <a:rPr lang="en-GB" dirty="0"/>
              <a:t>Patient factors </a:t>
            </a:r>
            <a:r>
              <a:rPr dirty="0"/>
              <a:t>relevant to possible biopsy</a:t>
            </a:r>
            <a:endParaRPr dirty="0">
              <a:ea typeface="Open Sans Light"/>
              <a:cs typeface="Open Sans Light"/>
            </a:endParaRPr>
          </a:p>
          <a:p>
            <a:pPr algn="l"/>
            <a:r>
              <a:rPr dirty="0"/>
              <a:t>• Standardized triage protocols</a:t>
            </a:r>
            <a:r>
              <a:rPr lang="en-GB" dirty="0"/>
              <a:t> and outcomes</a:t>
            </a:r>
            <a:endParaRPr dirty="0">
              <a:ea typeface="Open Sans Light"/>
              <a:cs typeface="Open Sans Light"/>
            </a:endParaRPr>
          </a:p>
        </p:txBody>
      </p:sp>
      <p:pic>
        <p:nvPicPr>
          <p:cNvPr id="4" name="Picture 3" descr="A person holding a device with a magnifying glass&#10;&#10;AI-generated content may be incorrect.">
            <a:extLst>
              <a:ext uri="{FF2B5EF4-FFF2-40B4-BE49-F238E27FC236}">
                <a16:creationId xmlns:a16="http://schemas.microsoft.com/office/drawing/2014/main" id="{25732400-6799-3CAF-6A36-96A46C95B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73310" y="1928445"/>
            <a:ext cx="5198302" cy="38491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1429-56FE-097F-DD9E-CC5E54B5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GB" dirty="0">
                <a:ea typeface="Open Sans Light"/>
                <a:cs typeface="Open Sans Light"/>
              </a:rPr>
              <a:t>NECU One Triage Platform</a:t>
            </a:r>
            <a:endParaRPr lang="en-GB" dirty="0"/>
          </a:p>
        </p:txBody>
      </p:sp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5990CEFC-61B4-B817-2135-4D0BC42D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92"/>
          <a:stretch/>
        </p:blipFill>
        <p:spPr>
          <a:xfrm>
            <a:off x="7611140" y="1099178"/>
            <a:ext cx="2355243" cy="5598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0C0C09-2DCD-C7C5-2A47-01FB217C681E}"/>
              </a:ext>
            </a:extLst>
          </p:cNvPr>
          <p:cNvGrpSpPr/>
          <p:nvPr/>
        </p:nvGrpSpPr>
        <p:grpSpPr>
          <a:xfrm>
            <a:off x="-161260" y="1704377"/>
            <a:ext cx="7772400" cy="4699000"/>
            <a:chOff x="210879" y="1355946"/>
            <a:chExt cx="7772400" cy="4699000"/>
          </a:xfrm>
        </p:grpSpPr>
        <p:pic>
          <p:nvPicPr>
            <p:cNvPr id="1028" name="Picture 4" descr="606,300+ Laptop Stock Illustrations, Royalty-Free Vector Graphics &amp; Clip  Art - iStock | Laptop on desk, Computer, Laptop isolated">
              <a:extLst>
                <a:ext uri="{FF2B5EF4-FFF2-40B4-BE49-F238E27FC236}">
                  <a16:creationId xmlns:a16="http://schemas.microsoft.com/office/drawing/2014/main" id="{C0C302FB-D15C-841F-FC24-F769E63A4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97" b="90000" l="5719" r="94608">
                          <a14:foregroundMark x1="7516" y1="86757" x2="7516" y2="86757"/>
                          <a14:foregroundMark x1="6863" y1="86486" x2="6863" y2="86486"/>
                          <a14:foregroundMark x1="5882" y1="85946" x2="5882" y2="85946"/>
                          <a14:foregroundMark x1="7516" y1="86216" x2="7516" y2="86216"/>
                          <a14:foregroundMark x1="90033" y1="86216" x2="90033" y2="86216"/>
                          <a14:foregroundMark x1="93137" y1="86216" x2="93137" y2="86216"/>
                          <a14:foregroundMark x1="94608" y1="85946" x2="94608" y2="85946"/>
                          <a14:foregroundMark x1="90523" y1="85946" x2="90523" y2="85946"/>
                          <a14:foregroundMark x1="88725" y1="86216" x2="88725" y2="86216"/>
                          <a14:foregroundMark x1="93137" y1="85405" x2="93137" y2="85405"/>
                          <a14:foregroundMark x1="94118" y1="85946" x2="94118" y2="85946"/>
                          <a14:foregroundMark x1="12847" y1="12162" x2="19281" y2="8108"/>
                          <a14:foregroundMark x1="12418" y1="12432" x2="12847" y2="12162"/>
                          <a14:foregroundMark x1="19281" y1="8108" x2="26213" y2="7649"/>
                          <a14:foregroundMark x1="75992" y1="11112" x2="75163" y2="11622"/>
                          <a14:foregroundMark x1="24830" y1="11406" x2="12982" y2="11355"/>
                          <a14:foregroundMark x1="75163" y1="11622" x2="27627" y2="11418"/>
                          <a14:foregroundMark x1="25490" y1="7838" x2="32353" y2="8108"/>
                          <a14:foregroundMark x1="32353" y1="8108" x2="46405" y2="7027"/>
                          <a14:foregroundMark x1="46405" y1="7027" x2="54248" y2="7838"/>
                          <a14:foregroundMark x1="54248" y1="7838" x2="61765" y2="7568"/>
                          <a14:foregroundMark x1="61765" y1="7568" x2="82190" y2="8378"/>
                          <a14:foregroundMark x1="82190" y1="8378" x2="60294" y2="14054"/>
                          <a14:foregroundMark x1="60294" y1="14054" x2="25980" y2="10270"/>
                          <a14:foregroundMark x1="25980" y1="10270" x2="25327" y2="8649"/>
                          <a14:backgroundMark x1="11601" y1="12162" x2="11601" y2="12162"/>
                          <a14:backgroundMark x1="11438" y1="11351" x2="12255" y2="124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79" y="1355946"/>
              <a:ext cx="7772400" cy="469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77E4A6A-6DF5-0729-ABFA-357EAD19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903" y="1858113"/>
              <a:ext cx="5490735" cy="3383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94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High-Quality Image Capture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769" y="1432111"/>
            <a:ext cx="5091953" cy="3993776"/>
          </a:xfrm>
        </p:spPr>
        <p:txBody>
          <a:bodyPr>
            <a:normAutofit lnSpcReduction="10000"/>
          </a:bodyPr>
          <a:lstStyle/>
          <a:p>
            <a:pPr algn="l"/>
            <a:r>
              <a:rPr b="1" dirty="0">
                <a:solidFill>
                  <a:srgbClr val="002060"/>
                </a:solidFill>
              </a:rPr>
              <a:t>Clinical images demonstrating:</a:t>
            </a:r>
          </a:p>
          <a:p>
            <a:endParaRPr dirty="0"/>
          </a:p>
          <a:p>
            <a:pPr algn="l"/>
            <a:r>
              <a:rPr dirty="0"/>
              <a:t>• </a:t>
            </a:r>
            <a:r>
              <a:rPr lang="en-GB" dirty="0"/>
              <a:t>Smartphone camera technology supports high resolution image capture. </a:t>
            </a:r>
          </a:p>
          <a:p>
            <a:pPr algn="l"/>
            <a:r>
              <a:rPr lang="en-GB" dirty="0"/>
              <a:t>• Consultant connect offers excellent image manipulation, (zoom, pan etc) without loss of resolution.  </a:t>
            </a:r>
            <a:endParaRPr dirty="0"/>
          </a:p>
          <a:p>
            <a:pPr algn="l"/>
            <a:r>
              <a:rPr dirty="0"/>
              <a:t>• </a:t>
            </a:r>
            <a:r>
              <a:rPr lang="en-GB" dirty="0"/>
              <a:t>Dermascopic images improve diagnostic accuracy and contextual analysis.</a:t>
            </a:r>
            <a:endParaRPr dirty="0"/>
          </a:p>
          <a:p>
            <a:pPr algn="l"/>
            <a:r>
              <a:rPr dirty="0"/>
              <a:t>• Professional clinical photography protocols</a:t>
            </a:r>
            <a:endParaRPr lang="en-GB" dirty="0"/>
          </a:p>
          <a:p>
            <a:pPr algn="l"/>
            <a:r>
              <a:rPr lang="en-GB" dirty="0"/>
              <a:t>• National approach built upon technology pilots within large health boards as part of COVID recovery. </a:t>
            </a:r>
          </a:p>
          <a:p>
            <a:pPr algn="l"/>
            <a:endParaRPr dirty="0"/>
          </a:p>
          <a:p>
            <a:pPr algn="l"/>
            <a:endParaRPr dirty="0"/>
          </a:p>
        </p:txBody>
      </p:sp>
      <p:pic>
        <p:nvPicPr>
          <p:cNvPr id="1026" name="Picture 2" descr="a-j The 10 repetitive global dermatoscopic patterns identified. ">
            <a:extLst>
              <a:ext uri="{FF2B5EF4-FFF2-40B4-BE49-F238E27FC236}">
                <a16:creationId xmlns:a16="http://schemas.microsoft.com/office/drawing/2014/main" id="{7F840E25-8B89-9E4E-D697-9D9719BD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65" y="1432111"/>
            <a:ext cx="5986966" cy="39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8C2D3-E9AF-D364-6774-B5561BF6F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9116-FE9E-886B-E4E8-ED313A79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GB" dirty="0"/>
              <a:t>Case Study 1: Skin Malignancy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5039D-4FDC-C78F-172C-C579B6EA5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70" y="1432111"/>
            <a:ext cx="4291458" cy="3993776"/>
          </a:xfrm>
        </p:spPr>
        <p:txBody>
          <a:bodyPr lIns="91440" tIns="45720" rIns="91440" bIns="45720" anchor="t">
            <a:normAutofit/>
          </a:bodyPr>
          <a:lstStyle/>
          <a:p>
            <a:pPr algn="l"/>
            <a:r>
              <a:rPr lang="en-GB" b="1" dirty="0">
                <a:solidFill>
                  <a:srgbClr val="002060"/>
                </a:solidFill>
              </a:rPr>
              <a:t>Case Study 1</a:t>
            </a:r>
            <a:endParaRPr b="1" dirty="0">
              <a:solidFill>
                <a:srgbClr val="002060"/>
              </a:solidFill>
            </a:endParaRPr>
          </a:p>
          <a:p>
            <a:pPr algn="l"/>
            <a:r>
              <a:rPr lang="en-GB" dirty="0">
                <a:ea typeface="Open Sans Light"/>
                <a:cs typeface="Open Sans Light"/>
              </a:rPr>
              <a:t>55 </a:t>
            </a:r>
            <a:r>
              <a:rPr lang="en-GB" dirty="0" err="1">
                <a:ea typeface="Open Sans Light"/>
                <a:cs typeface="Open Sans Light"/>
              </a:rPr>
              <a:t>y.o.</a:t>
            </a:r>
            <a:r>
              <a:rPr lang="en-GB" dirty="0">
                <a:ea typeface="Open Sans Light"/>
                <a:cs typeface="Open Sans Light"/>
              </a:rPr>
              <a:t> male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Referred April 2024, lesion L temple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Attended image capture 9/2/25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Triaged – basal cell carcinoma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Letter explaining diagnosis and plan for excision</a:t>
            </a:r>
          </a:p>
          <a:p>
            <a:pPr algn="l"/>
            <a:r>
              <a:rPr lang="en-GB" dirty="0">
                <a:ea typeface="Open Sans Light"/>
                <a:cs typeface="Open Sans Light"/>
              </a:rPr>
              <a:t>Lesion excised 1/3/25</a:t>
            </a:r>
          </a:p>
          <a:p>
            <a:pPr algn="l"/>
            <a:endParaRPr lang="en-GB" dirty="0">
              <a:ea typeface="Open Sans Light"/>
              <a:cs typeface="Open Sans Light"/>
            </a:endParaRPr>
          </a:p>
        </p:txBody>
      </p:sp>
      <p:pic>
        <p:nvPicPr>
          <p:cNvPr id="4" name="Picture 3" descr="A small white tag on a person&amp;#39;s skin&#10;&#10;AI-generated content may be incorrect.">
            <a:extLst>
              <a:ext uri="{FF2B5EF4-FFF2-40B4-BE49-F238E27FC236}">
                <a16:creationId xmlns:a16="http://schemas.microsoft.com/office/drawing/2014/main" id="{7C58598C-A849-63D1-E66A-8F2CCD54C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847" y="1717730"/>
            <a:ext cx="4015425" cy="3990813"/>
          </a:xfrm>
          <a:prstGeom prst="rect">
            <a:avLst/>
          </a:prstGeom>
        </p:spPr>
      </p:pic>
      <p:pic>
        <p:nvPicPr>
          <p:cNvPr id="5" name="Picture 4" descr="Close up of a skin with a magnifying glass&#10;&#10;AI-generated content may be incorrect.">
            <a:extLst>
              <a:ext uri="{FF2B5EF4-FFF2-40B4-BE49-F238E27FC236}">
                <a16:creationId xmlns:a16="http://schemas.microsoft.com/office/drawing/2014/main" id="{38855938-F379-466C-CCEC-270607557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780" y="1717729"/>
            <a:ext cx="4291457" cy="39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66929"/>
      </p:ext>
    </p:extLst>
  </p:cSld>
  <p:clrMapOvr>
    <a:masterClrMapping/>
  </p:clrMapOvr>
</p:sld>
</file>

<file path=ppt/theme/theme1.xml><?xml version="1.0" encoding="utf-8"?>
<a:theme xmlns:a="http://schemas.openxmlformats.org/drawingml/2006/main" name="No Footer Pages">
  <a:themeElements>
    <a:clrScheme name="Choladeck">
      <a:dk1>
        <a:srgbClr val="2B2B2B"/>
      </a:dk1>
      <a:lt1>
        <a:srgbClr val="FFFFFF"/>
      </a:lt1>
      <a:dk2>
        <a:srgbClr val="000000"/>
      </a:dk2>
      <a:lt2>
        <a:srgbClr val="FFFFFF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17527</TotalTime>
  <Words>750</Words>
  <Application>Microsoft Office PowerPoint</Application>
  <PresentationFormat>Widescreen</PresentationFormat>
  <Paragraphs>128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Open Sans Light</vt:lpstr>
      <vt:lpstr>Open Sans SemiBold</vt:lpstr>
      <vt:lpstr>No Footer Pages</vt:lpstr>
      <vt:lpstr>Custom Design</vt:lpstr>
      <vt:lpstr>Strengthening Our Services: The National Elective Coordination Unit's (NECU) Approach for Dermatology</vt:lpstr>
      <vt:lpstr>Transforming Access and Equity</vt:lpstr>
      <vt:lpstr>Building on Our Foundation</vt:lpstr>
      <vt:lpstr>Transforming Dermatology Care</vt:lpstr>
      <vt:lpstr>Streamlined Digital Process</vt:lpstr>
      <vt:lpstr>Clinical Context and Logistics</vt:lpstr>
      <vt:lpstr>NECU One Triage Platform</vt:lpstr>
      <vt:lpstr>High-Quality Image Capture</vt:lpstr>
      <vt:lpstr>Case Study 1: Skin Malignancy</vt:lpstr>
      <vt:lpstr>Case Study 2: Benign Lesion</vt:lpstr>
      <vt:lpstr>Downstream Surgery Coordination</vt:lpstr>
      <vt:lpstr>Impact</vt:lpstr>
      <vt:lpstr>Challenges and Lessons Learned</vt:lpstr>
      <vt:lpstr>Transforming a Fragile Service</vt:lpstr>
      <vt:lpstr>Patients at the Heart of Innovation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Choladeck</dc:creator>
  <cp:lastModifiedBy>Liam Baillie</cp:lastModifiedBy>
  <cp:revision>238</cp:revision>
  <dcterms:created xsi:type="dcterms:W3CDTF">2021-03-31T10:56:16Z</dcterms:created>
  <dcterms:modified xsi:type="dcterms:W3CDTF">2025-06-05T15:08:11Z</dcterms:modified>
</cp:coreProperties>
</file>