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modernComment_1FF_B5DCAE59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3" r:id="rId3"/>
    <p:sldMasterId id="2147483703" r:id="rId4"/>
  </p:sldMasterIdLst>
  <p:notesMasterIdLst>
    <p:notesMasterId r:id="rId21"/>
  </p:notesMasterIdLst>
  <p:sldIdLst>
    <p:sldId id="258" r:id="rId5"/>
    <p:sldId id="515" r:id="rId6"/>
    <p:sldId id="479" r:id="rId7"/>
    <p:sldId id="510" r:id="rId8"/>
    <p:sldId id="511" r:id="rId9"/>
    <p:sldId id="494" r:id="rId10"/>
    <p:sldId id="279" r:id="rId11"/>
    <p:sldId id="484" r:id="rId12"/>
    <p:sldId id="514" r:id="rId13"/>
    <p:sldId id="496" r:id="rId14"/>
    <p:sldId id="501" r:id="rId15"/>
    <p:sldId id="488" r:id="rId16"/>
    <p:sldId id="497" r:id="rId17"/>
    <p:sldId id="520" r:id="rId18"/>
    <p:sldId id="281" r:id="rId19"/>
    <p:sldId id="517" r:id="rId20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EF8846-21B2-4752-5160-7744CCF246B3}" name="Fiona Thackeray" initials="FT" userId="S::fiona@trellisscotland.org.uk::201563e5-797c-4f13-9834-472e49f9656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5E1AB"/>
    <a:srgbClr val="45164A"/>
    <a:srgbClr val="FFE697"/>
    <a:srgbClr val="810AA6"/>
    <a:srgbClr val="FFCC00"/>
    <a:srgbClr val="6E8004"/>
    <a:srgbClr val="FF9966"/>
    <a:srgbClr val="8608A8"/>
    <a:srgbClr val="914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36" autoAdjust="0"/>
    <p:restoredTop sz="60060" autoAdjust="0"/>
  </p:normalViewPr>
  <p:slideViewPr>
    <p:cSldViewPr snapToGrid="0">
      <p:cViewPr varScale="1">
        <p:scale>
          <a:sx n="82" d="100"/>
          <a:sy n="82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omments/modernComment_1FF_B5DCAE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D7E8AB-0615-4A6F-A75D-485A8ED5F714}" authorId="{D3EF8846-21B2-4752-5160-7744CCF246B3}" created="2025-04-11T09:16:17.364">
    <pc:sldMkLst xmlns:pc="http://schemas.microsoft.com/office/powerpoint/2013/main/command">
      <pc:docMk/>
      <pc:sldMk cId="3051138649" sldId="511"/>
    </pc:sldMkLst>
    <p188:txBody>
      <a:bodyPr/>
      <a:lstStyle/>
      <a:p>
        <a:r>
          <a:rPr lang="en-GB"/>
          <a:t>Add image of girl in dialysis ward
&amp; possibly slide with Barlinnie etc to show we can garden anywhere &amp; a slide from CHAS and Birkhill, Dumfries?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png"/><Relationship Id="rId4" Type="http://schemas.openxmlformats.org/officeDocument/2006/relationships/image" Target="../media/image7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png"/><Relationship Id="rId4" Type="http://schemas.openxmlformats.org/officeDocument/2006/relationships/image" Target="../media/image7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CD7DBF-2527-44B7-B248-8ADFE4B390AE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1AFD32B-07DC-4518-AB20-FF1DA690D532}">
      <dgm:prSet/>
      <dgm:spPr>
        <a:xfrm>
          <a:off x="3580583" y="1320105"/>
          <a:ext cx="1630777" cy="978466"/>
        </a:xfrm>
        <a:prstGeom prst="rect">
          <a:avLst/>
        </a:prstGeom>
        <a:gradFill rotWithShape="0">
          <a:gsLst>
            <a:gs pos="0">
              <a:srgbClr val="DE3A6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n-GB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Brain health </a:t>
          </a:r>
          <a:r>
            <a:rPr lang="en-GB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– calming,  memory benefits, less agitation/aggression in dementia.</a:t>
          </a:r>
          <a:r>
            <a:rPr lang="en-US" sz="18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 </a:t>
          </a:r>
          <a:endParaRPr lang="en-US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C51928D3-237B-414B-AF73-9628B7DA1ADF}" type="parTrans" cxnId="{2528912B-3EE0-4A07-8988-584A0511539A}">
      <dgm:prSet/>
      <dgm:spPr/>
      <dgm:t>
        <a:bodyPr/>
        <a:lstStyle/>
        <a:p>
          <a:endParaRPr lang="en-US" sz="2400"/>
        </a:p>
      </dgm:t>
    </dgm:pt>
    <dgm:pt modelId="{651D1C51-A685-4E4E-BD03-52219CCFA78D}" type="sibTrans" cxnId="{2528912B-3EE0-4A07-8988-584A0511539A}">
      <dgm:prSet/>
      <dgm:spPr/>
      <dgm:t>
        <a:bodyPr/>
        <a:lstStyle/>
        <a:p>
          <a:endParaRPr lang="en-US"/>
        </a:p>
      </dgm:t>
    </dgm:pt>
    <dgm:pt modelId="{93E20374-4D76-483D-A64A-CDB86BBCAC8B}">
      <dgm:prSet/>
      <dgm:spPr>
        <a:xfrm>
          <a:off x="1793854" y="195328"/>
          <a:ext cx="1630777" cy="978466"/>
        </a:xfrm>
        <a:prstGeom prst="rect">
          <a:avLst/>
        </a:prstGeom>
        <a:gradFill rotWithShape="0">
          <a:gsLst>
            <a:gs pos="0">
              <a:srgbClr val="DE3A6D">
                <a:hueOff val="-2539719"/>
                <a:satOff val="-3765"/>
                <a:lumOff val="-1503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2539719"/>
                <a:satOff val="-3765"/>
                <a:lumOff val="-1503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2539719"/>
                <a:satOff val="-3765"/>
                <a:lumOff val="-1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Physical activity:</a:t>
          </a:r>
          <a:r>
            <a:rPr lang="en-US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 helps cardiovascular health, diabetes &amp; back pain, </a:t>
          </a:r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(</a:t>
          </a:r>
          <a:r>
            <a:rPr lang="en-US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sustainable).</a:t>
          </a:r>
        </a:p>
      </dgm:t>
    </dgm:pt>
    <dgm:pt modelId="{4FA10CD4-958C-4966-9C5F-BF13286A2829}" type="parTrans" cxnId="{AAFE63C0-8032-4DC6-B7CF-C1406F426746}">
      <dgm:prSet/>
      <dgm:spPr/>
      <dgm:t>
        <a:bodyPr/>
        <a:lstStyle/>
        <a:p>
          <a:endParaRPr lang="en-US" sz="2400"/>
        </a:p>
      </dgm:t>
    </dgm:pt>
    <dgm:pt modelId="{4CCC4E4A-CEF9-444F-AB0C-F8D4D691AE6A}" type="sibTrans" cxnId="{AAFE63C0-8032-4DC6-B7CF-C1406F426746}">
      <dgm:prSet/>
      <dgm:spPr/>
      <dgm:t>
        <a:bodyPr/>
        <a:lstStyle/>
        <a:p>
          <a:endParaRPr lang="en-US"/>
        </a:p>
      </dgm:t>
    </dgm:pt>
    <dgm:pt modelId="{4ECE07F4-2887-4016-973D-36383D8F047A}">
      <dgm:prSet/>
      <dgm:spPr>
        <a:xfrm>
          <a:off x="1786288" y="1325388"/>
          <a:ext cx="1630777" cy="978466"/>
        </a:xfrm>
        <a:prstGeom prst="rect">
          <a:avLst/>
        </a:prstGeom>
        <a:gradFill rotWithShape="0">
          <a:gsLst>
            <a:gs pos="0">
              <a:srgbClr val="DE3A6D">
                <a:hueOff val="-5079438"/>
                <a:satOff val="-7529"/>
                <a:lumOff val="-3006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5079438"/>
                <a:satOff val="-7529"/>
                <a:lumOff val="-3006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5079438"/>
                <a:satOff val="-7529"/>
                <a:lumOff val="-300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Diet: </a:t>
          </a:r>
          <a:r>
            <a:rPr lang="en-US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pride/curiosity = trying new foods. Gut microbiome.</a:t>
          </a:r>
        </a:p>
      </dgm:t>
    </dgm:pt>
    <dgm:pt modelId="{395278EC-C056-4E75-8B94-F693E66E2D4B}" type="parTrans" cxnId="{3A70AD8B-24D6-4040-8251-8B3FC08C9E05}">
      <dgm:prSet/>
      <dgm:spPr/>
      <dgm:t>
        <a:bodyPr/>
        <a:lstStyle/>
        <a:p>
          <a:endParaRPr lang="en-US" sz="2400"/>
        </a:p>
      </dgm:t>
    </dgm:pt>
    <dgm:pt modelId="{04CCDDCD-9994-4ED7-8B4D-1B25BA03BEEC}" type="sibTrans" cxnId="{3A70AD8B-24D6-4040-8251-8B3FC08C9E05}">
      <dgm:prSet/>
      <dgm:spPr/>
      <dgm:t>
        <a:bodyPr/>
        <a:lstStyle/>
        <a:p>
          <a:endParaRPr lang="en-US"/>
        </a:p>
      </dgm:t>
    </dgm:pt>
    <dgm:pt modelId="{26D2FA49-3BBA-4DBC-A116-40B566EC09FC}">
      <dgm:prSet custT="1"/>
      <dgm:spPr>
        <a:xfrm>
          <a:off x="60387" y="206812"/>
          <a:ext cx="1630777" cy="978466"/>
        </a:xfrm>
        <a:prstGeom prst="rect">
          <a:avLst/>
        </a:prstGeom>
        <a:gradFill rotWithShape="0">
          <a:gsLst>
            <a:gs pos="0">
              <a:srgbClr val="DE3A6D">
                <a:hueOff val="-7619157"/>
                <a:satOff val="-11294"/>
                <a:lumOff val="-4509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7619157"/>
                <a:satOff val="-11294"/>
                <a:lumOff val="-4509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7619157"/>
                <a:satOff val="-11294"/>
                <a:lumOff val="-450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Mental Health: </a:t>
          </a:r>
          <a:r>
            <a:rPr lang="en-US" sz="15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Depression, anxiety &amp; stress reduction,&amp; better sleep.</a:t>
          </a:r>
          <a:endParaRPr lang="en-GB" sz="15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4F02CE61-CBA5-4446-9869-51DC36691179}" type="parTrans" cxnId="{9927FC0F-25E0-4ED5-80DE-318CBA49749A}">
      <dgm:prSet/>
      <dgm:spPr/>
      <dgm:t>
        <a:bodyPr/>
        <a:lstStyle/>
        <a:p>
          <a:endParaRPr lang="en-US" sz="2400"/>
        </a:p>
      </dgm:t>
    </dgm:pt>
    <dgm:pt modelId="{214CDB18-DBD8-4884-94A4-C4A4C0E875BA}" type="sibTrans" cxnId="{9927FC0F-25E0-4ED5-80DE-318CBA49749A}">
      <dgm:prSet/>
      <dgm:spPr/>
      <dgm:t>
        <a:bodyPr/>
        <a:lstStyle/>
        <a:p>
          <a:endParaRPr lang="en-US"/>
        </a:p>
      </dgm:t>
    </dgm:pt>
    <dgm:pt modelId="{255DBBCF-A7DF-458E-9DC3-D2A4D1717F9F}">
      <dgm:prSet custT="1"/>
      <dgm:spPr>
        <a:xfrm>
          <a:off x="1793854" y="2478416"/>
          <a:ext cx="1630777" cy="978466"/>
        </a:xfrm>
        <a:prstGeom prst="rect">
          <a:avLst/>
        </a:prstGeom>
        <a:gradFill rotWithShape="0">
          <a:gsLst>
            <a:gs pos="0">
              <a:srgbClr val="DE3A6D">
                <a:hueOff val="-15238314"/>
                <a:satOff val="-22588"/>
                <a:lumOff val="-9019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15238314"/>
                <a:satOff val="-22588"/>
                <a:lumOff val="-9019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15238314"/>
                <a:satOff val="-22588"/>
                <a:lumOff val="-901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4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Improved learning &amp; emotional regulation. Boosts </a:t>
          </a:r>
          <a:r>
            <a:rPr lang="en-US" sz="1400" b="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immunity</a:t>
          </a:r>
          <a:r>
            <a:rPr lang="en-US" sz="1400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,</a:t>
          </a:r>
          <a:r>
            <a:rPr lang="en-US" sz="14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 Vit D, mood. May help reduce childhood myopia.</a:t>
          </a:r>
        </a:p>
      </dgm:t>
    </dgm:pt>
    <dgm:pt modelId="{A860346E-9628-4DF9-AC3F-E02B6C166AB9}" type="parTrans" cxnId="{25C09A06-3EB8-44D7-B578-5C2CD5A5C28D}">
      <dgm:prSet/>
      <dgm:spPr/>
      <dgm:t>
        <a:bodyPr/>
        <a:lstStyle/>
        <a:p>
          <a:endParaRPr lang="en-US" sz="2400"/>
        </a:p>
      </dgm:t>
    </dgm:pt>
    <dgm:pt modelId="{4FE6A857-3D86-4B6F-800C-0A0F00A888C5}" type="sibTrans" cxnId="{25C09A06-3EB8-44D7-B578-5C2CD5A5C28D}">
      <dgm:prSet/>
      <dgm:spPr/>
      <dgm:t>
        <a:bodyPr/>
        <a:lstStyle/>
        <a:p>
          <a:endParaRPr lang="en-US"/>
        </a:p>
      </dgm:t>
    </dgm:pt>
    <dgm:pt modelId="{7C850171-8B40-438B-99E8-5B28520709F7}">
      <dgm:prSet/>
      <dgm:spPr>
        <a:xfrm>
          <a:off x="3527322" y="197037"/>
          <a:ext cx="1630777" cy="978466"/>
        </a:xfrm>
        <a:prstGeom prst="rect">
          <a:avLst/>
        </a:prstGeom>
        <a:gradFill rotWithShape="0">
          <a:gsLst>
            <a:gs pos="0">
              <a:srgbClr val="DE3A6D">
                <a:hueOff val="-12698594"/>
                <a:satOff val="-18823"/>
                <a:lumOff val="-7516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12698594"/>
                <a:satOff val="-18823"/>
                <a:lumOff val="-7516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12698594"/>
                <a:satOff val="-18823"/>
                <a:lumOff val="-751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n-GB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Social benefits – </a:t>
          </a:r>
          <a:r>
            <a:rPr lang="en-GB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reduces isolation, increased life satisfaction.</a:t>
          </a:r>
        </a:p>
      </dgm:t>
    </dgm:pt>
    <dgm:pt modelId="{F9343AD8-EF09-4F84-B9FE-D8C46405CE80}" type="parTrans" cxnId="{61B0172B-4D2E-4FCB-8BEC-B6C0695CF8B4}">
      <dgm:prSet/>
      <dgm:spPr/>
      <dgm:t>
        <a:bodyPr/>
        <a:lstStyle/>
        <a:p>
          <a:endParaRPr lang="en-GB" sz="2400"/>
        </a:p>
      </dgm:t>
    </dgm:pt>
    <dgm:pt modelId="{E79A9FA9-A5E9-4947-B168-C0CBEE9F54B2}" type="sibTrans" cxnId="{61B0172B-4D2E-4FCB-8BEC-B6C0695CF8B4}">
      <dgm:prSet/>
      <dgm:spPr/>
      <dgm:t>
        <a:bodyPr/>
        <a:lstStyle/>
        <a:p>
          <a:endParaRPr lang="en-GB"/>
        </a:p>
      </dgm:t>
    </dgm:pt>
    <dgm:pt modelId="{2324455A-4CFC-45AA-9A5C-F62E1D200965}">
      <dgm:prSet/>
      <dgm:spPr>
        <a:xfrm>
          <a:off x="68574" y="1328242"/>
          <a:ext cx="1630777" cy="978466"/>
        </a:xfrm>
        <a:prstGeom prst="rect">
          <a:avLst/>
        </a:prstGeom>
        <a:gradFill rotWithShape="0">
          <a:gsLst>
            <a:gs pos="0">
              <a:srgbClr val="DE3A6D">
                <a:hueOff val="-10158876"/>
                <a:satOff val="-15059"/>
                <a:lumOff val="-6013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10158876"/>
                <a:satOff val="-15059"/>
                <a:lumOff val="-6013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10158876"/>
                <a:satOff val="-15059"/>
                <a:lumOff val="-601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General health/risks</a:t>
          </a:r>
          <a:r>
            <a:rPr lang="en-US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 – lowers BP, heart rate, pain, inflammation.</a:t>
          </a:r>
        </a:p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dirty="0">
            <a:solidFill>
              <a:sysClr val="window" lastClr="FFFFFF"/>
            </a:solidFill>
            <a:latin typeface="The Hand"/>
            <a:ea typeface="+mn-ea"/>
            <a:cs typeface="+mn-cs"/>
          </a:endParaRPr>
        </a:p>
      </dgm:t>
    </dgm:pt>
    <dgm:pt modelId="{83A8B662-EBE1-49D6-871B-03E70023142B}" type="sibTrans" cxnId="{49142E42-09E6-409F-8A2C-4204583F5E4E}">
      <dgm:prSet/>
      <dgm:spPr/>
      <dgm:t>
        <a:bodyPr/>
        <a:lstStyle/>
        <a:p>
          <a:endParaRPr lang="en-GB"/>
        </a:p>
      </dgm:t>
    </dgm:pt>
    <dgm:pt modelId="{9E464B34-C3B4-4B5D-85C9-12A3ABA599F6}" type="parTrans" cxnId="{49142E42-09E6-409F-8A2C-4204583F5E4E}">
      <dgm:prSet/>
      <dgm:spPr/>
      <dgm:t>
        <a:bodyPr/>
        <a:lstStyle/>
        <a:p>
          <a:endParaRPr lang="en-GB" sz="2400"/>
        </a:p>
      </dgm:t>
    </dgm:pt>
    <dgm:pt modelId="{F2C024E9-B740-480B-B380-8319BCF62E58}" type="pres">
      <dgm:prSet presAssocID="{C5CD7DBF-2527-44B7-B248-8ADFE4B390AE}" presName="diagram" presStyleCnt="0">
        <dgm:presLayoutVars>
          <dgm:dir/>
          <dgm:resizeHandles val="exact"/>
        </dgm:presLayoutVars>
      </dgm:prSet>
      <dgm:spPr/>
    </dgm:pt>
    <dgm:pt modelId="{6938ABB3-AF6E-426E-B094-880065847ABB}" type="pres">
      <dgm:prSet presAssocID="{11AFD32B-07DC-4518-AB20-FF1DA690D532}" presName="node" presStyleLbl="node1" presStyleIdx="0" presStyleCnt="7" custLinFactX="100000" custLinFactY="14953" custLinFactNeighborX="119563" custLinFactNeighborY="100000">
        <dgm:presLayoutVars>
          <dgm:bulletEnabled val="1"/>
        </dgm:presLayoutVars>
      </dgm:prSet>
      <dgm:spPr/>
    </dgm:pt>
    <dgm:pt modelId="{9992E518-36D0-4979-BCC1-D8ED91E67945}" type="pres">
      <dgm:prSet presAssocID="{651D1C51-A685-4E4E-BD03-52219CCFA78D}" presName="sibTrans" presStyleCnt="0"/>
      <dgm:spPr/>
    </dgm:pt>
    <dgm:pt modelId="{BF2645D5-74E4-4CAE-AFCB-12191E99DF99}" type="pres">
      <dgm:prSet presAssocID="{93E20374-4D76-483D-A64A-CDB86BBCAC8B}" presName="node" presStyleLbl="node1" presStyleIdx="1" presStyleCnt="7">
        <dgm:presLayoutVars>
          <dgm:bulletEnabled val="1"/>
        </dgm:presLayoutVars>
      </dgm:prSet>
      <dgm:spPr/>
    </dgm:pt>
    <dgm:pt modelId="{4AF0E981-A7E8-46CF-BE13-AD4EFEB3C13E}" type="pres">
      <dgm:prSet presAssocID="{4CCC4E4A-CEF9-444F-AB0C-F8D4D691AE6A}" presName="sibTrans" presStyleCnt="0"/>
      <dgm:spPr/>
    </dgm:pt>
    <dgm:pt modelId="{E4FF093E-1D5F-44E1-A421-5C36EEDED89A}" type="pres">
      <dgm:prSet presAssocID="{4ECE07F4-2887-4016-973D-36383D8F047A}" presName="node" presStyleLbl="node1" presStyleIdx="2" presStyleCnt="7" custLinFactX="-10464" custLinFactY="15493" custLinFactNeighborX="-100000" custLinFactNeighborY="100000">
        <dgm:presLayoutVars>
          <dgm:bulletEnabled val="1"/>
        </dgm:presLayoutVars>
      </dgm:prSet>
      <dgm:spPr/>
    </dgm:pt>
    <dgm:pt modelId="{B963D29D-51F0-49E2-872A-24E44F7B2793}" type="pres">
      <dgm:prSet presAssocID="{04CCDDCD-9994-4ED7-8B4D-1B25BA03BEEC}" presName="sibTrans" presStyleCnt="0"/>
      <dgm:spPr/>
    </dgm:pt>
    <dgm:pt modelId="{1A9669FB-59BE-49C2-A793-DAE7D5ACA52A}" type="pres">
      <dgm:prSet presAssocID="{26D2FA49-3BBA-4DBC-A116-40B566EC09FC}" presName="node" presStyleLbl="node1" presStyleIdx="3" presStyleCnt="7" custLinFactY="-15493" custLinFactNeighborX="3703" custLinFactNeighborY="-100000">
        <dgm:presLayoutVars>
          <dgm:bulletEnabled val="1"/>
        </dgm:presLayoutVars>
      </dgm:prSet>
      <dgm:spPr/>
    </dgm:pt>
    <dgm:pt modelId="{EBEA068A-3DFC-4478-98F3-0F315B031B13}" type="pres">
      <dgm:prSet presAssocID="{214CDB18-DBD8-4884-94A4-C4A4C0E875BA}" presName="sibTrans" presStyleCnt="0"/>
      <dgm:spPr/>
    </dgm:pt>
    <dgm:pt modelId="{916929BC-2379-4E12-8956-F2FA60B6D96D}" type="pres">
      <dgm:prSet presAssocID="{2324455A-4CFC-45AA-9A5C-F62E1D200965}" presName="node" presStyleLbl="node1" presStyleIdx="4" presStyleCnt="7" custLinFactX="-5795" custLinFactNeighborX="-100000" custLinFactNeighborY="-882">
        <dgm:presLayoutVars>
          <dgm:bulletEnabled val="1"/>
        </dgm:presLayoutVars>
      </dgm:prSet>
      <dgm:spPr/>
    </dgm:pt>
    <dgm:pt modelId="{B7B41A78-635A-470E-9D4F-E87FF28E9A77}" type="pres">
      <dgm:prSet presAssocID="{83A8B662-EBE1-49D6-871B-03E70023142B}" presName="sibTrans" presStyleCnt="0"/>
      <dgm:spPr/>
    </dgm:pt>
    <dgm:pt modelId="{7DF411CA-1285-4A61-BF32-BD7E3E5245E5}" type="pres">
      <dgm:prSet presAssocID="{7C850171-8B40-438B-99E8-5B28520709F7}" presName="node" presStyleLbl="node1" presStyleIdx="5" presStyleCnt="7" custLinFactY="-16492" custLinFactNeighborX="-3703" custLinFactNeighborY="-100000">
        <dgm:presLayoutVars>
          <dgm:bulletEnabled val="1"/>
        </dgm:presLayoutVars>
      </dgm:prSet>
      <dgm:spPr/>
    </dgm:pt>
    <dgm:pt modelId="{520EE52D-9FF3-42D1-8E8C-F1CCBC4B85F1}" type="pres">
      <dgm:prSet presAssocID="{E79A9FA9-A5E9-4947-B168-C0CBEE9F54B2}" presName="sibTrans" presStyleCnt="0"/>
      <dgm:spPr/>
    </dgm:pt>
    <dgm:pt modelId="{B8EC7C50-F806-4078-B376-3D58F1ADE7A5}" type="pres">
      <dgm:prSet presAssocID="{255DBBCF-A7DF-458E-9DC3-D2A4D1717F9F}" presName="node" presStyleLbl="node1" presStyleIdx="6" presStyleCnt="7">
        <dgm:presLayoutVars>
          <dgm:bulletEnabled val="1"/>
        </dgm:presLayoutVars>
      </dgm:prSet>
      <dgm:spPr/>
    </dgm:pt>
  </dgm:ptLst>
  <dgm:cxnLst>
    <dgm:cxn modelId="{25C09A06-3EB8-44D7-B578-5C2CD5A5C28D}" srcId="{C5CD7DBF-2527-44B7-B248-8ADFE4B390AE}" destId="{255DBBCF-A7DF-458E-9DC3-D2A4D1717F9F}" srcOrd="6" destOrd="0" parTransId="{A860346E-9628-4DF9-AC3F-E02B6C166AB9}" sibTransId="{4FE6A857-3D86-4B6F-800C-0A0F00A888C5}"/>
    <dgm:cxn modelId="{9927FC0F-25E0-4ED5-80DE-318CBA49749A}" srcId="{C5CD7DBF-2527-44B7-B248-8ADFE4B390AE}" destId="{26D2FA49-3BBA-4DBC-A116-40B566EC09FC}" srcOrd="3" destOrd="0" parTransId="{4F02CE61-CBA5-4446-9869-51DC36691179}" sibTransId="{214CDB18-DBD8-4884-94A4-C4A4C0E875BA}"/>
    <dgm:cxn modelId="{61B0172B-4D2E-4FCB-8BEC-B6C0695CF8B4}" srcId="{C5CD7DBF-2527-44B7-B248-8ADFE4B390AE}" destId="{7C850171-8B40-438B-99E8-5B28520709F7}" srcOrd="5" destOrd="0" parTransId="{F9343AD8-EF09-4F84-B9FE-D8C46405CE80}" sibTransId="{E79A9FA9-A5E9-4947-B168-C0CBEE9F54B2}"/>
    <dgm:cxn modelId="{2528912B-3EE0-4A07-8988-584A0511539A}" srcId="{C5CD7DBF-2527-44B7-B248-8ADFE4B390AE}" destId="{11AFD32B-07DC-4518-AB20-FF1DA690D532}" srcOrd="0" destOrd="0" parTransId="{C51928D3-237B-414B-AF73-9628B7DA1ADF}" sibTransId="{651D1C51-A685-4E4E-BD03-52219CCFA78D}"/>
    <dgm:cxn modelId="{BEB1A530-2ECD-4BD2-9C22-A506995155A6}" type="presOf" srcId="{11AFD32B-07DC-4518-AB20-FF1DA690D532}" destId="{6938ABB3-AF6E-426E-B094-880065847ABB}" srcOrd="0" destOrd="0" presId="urn:microsoft.com/office/officeart/2005/8/layout/default"/>
    <dgm:cxn modelId="{B6FF9161-D2E1-4FD0-9E99-1D052CCC08A8}" type="presOf" srcId="{93E20374-4D76-483D-A64A-CDB86BBCAC8B}" destId="{BF2645D5-74E4-4CAE-AFCB-12191E99DF99}" srcOrd="0" destOrd="0" presId="urn:microsoft.com/office/officeart/2005/8/layout/default"/>
    <dgm:cxn modelId="{49142E42-09E6-409F-8A2C-4204583F5E4E}" srcId="{C5CD7DBF-2527-44B7-B248-8ADFE4B390AE}" destId="{2324455A-4CFC-45AA-9A5C-F62E1D200965}" srcOrd="4" destOrd="0" parTransId="{9E464B34-C3B4-4B5D-85C9-12A3ABA599F6}" sibTransId="{83A8B662-EBE1-49D6-871B-03E70023142B}"/>
    <dgm:cxn modelId="{B0FC0866-0935-4AD9-A126-8E3DCB7E6E03}" type="presOf" srcId="{255DBBCF-A7DF-458E-9DC3-D2A4D1717F9F}" destId="{B8EC7C50-F806-4078-B376-3D58F1ADE7A5}" srcOrd="0" destOrd="0" presId="urn:microsoft.com/office/officeart/2005/8/layout/default"/>
    <dgm:cxn modelId="{3A70AD8B-24D6-4040-8251-8B3FC08C9E05}" srcId="{C5CD7DBF-2527-44B7-B248-8ADFE4B390AE}" destId="{4ECE07F4-2887-4016-973D-36383D8F047A}" srcOrd="2" destOrd="0" parTransId="{395278EC-C056-4E75-8B94-F693E66E2D4B}" sibTransId="{04CCDDCD-9994-4ED7-8B4D-1B25BA03BEEC}"/>
    <dgm:cxn modelId="{0206FA94-2BC9-4C7D-8EC7-C62AA4EE097D}" type="presOf" srcId="{2324455A-4CFC-45AA-9A5C-F62E1D200965}" destId="{916929BC-2379-4E12-8956-F2FA60B6D96D}" srcOrd="0" destOrd="0" presId="urn:microsoft.com/office/officeart/2005/8/layout/default"/>
    <dgm:cxn modelId="{AAFE63C0-8032-4DC6-B7CF-C1406F426746}" srcId="{C5CD7DBF-2527-44B7-B248-8ADFE4B390AE}" destId="{93E20374-4D76-483D-A64A-CDB86BBCAC8B}" srcOrd="1" destOrd="0" parTransId="{4FA10CD4-958C-4966-9C5F-BF13286A2829}" sibTransId="{4CCC4E4A-CEF9-444F-AB0C-F8D4D691AE6A}"/>
    <dgm:cxn modelId="{4243C1C8-5918-4FCA-BE6F-C67778C29B5C}" type="presOf" srcId="{26D2FA49-3BBA-4DBC-A116-40B566EC09FC}" destId="{1A9669FB-59BE-49C2-A793-DAE7D5ACA52A}" srcOrd="0" destOrd="0" presId="urn:microsoft.com/office/officeart/2005/8/layout/default"/>
    <dgm:cxn modelId="{15A97ACF-940A-4B16-8744-07D3B0F9CBAC}" type="presOf" srcId="{4ECE07F4-2887-4016-973D-36383D8F047A}" destId="{E4FF093E-1D5F-44E1-A421-5C36EEDED89A}" srcOrd="0" destOrd="0" presId="urn:microsoft.com/office/officeart/2005/8/layout/default"/>
    <dgm:cxn modelId="{C2C8DFE9-C717-4E58-9ED3-DBAF848A71E7}" type="presOf" srcId="{C5CD7DBF-2527-44B7-B248-8ADFE4B390AE}" destId="{F2C024E9-B740-480B-B380-8319BCF62E58}" srcOrd="0" destOrd="0" presId="urn:microsoft.com/office/officeart/2005/8/layout/default"/>
    <dgm:cxn modelId="{953C9FFC-AF71-4469-ADA8-AD82C37AD2B1}" type="presOf" srcId="{7C850171-8B40-438B-99E8-5B28520709F7}" destId="{7DF411CA-1285-4A61-BF32-BD7E3E5245E5}" srcOrd="0" destOrd="0" presId="urn:microsoft.com/office/officeart/2005/8/layout/default"/>
    <dgm:cxn modelId="{36CC8E77-63DE-47E2-BD58-ACCAF861DB8F}" type="presParOf" srcId="{F2C024E9-B740-480B-B380-8319BCF62E58}" destId="{6938ABB3-AF6E-426E-B094-880065847ABB}" srcOrd="0" destOrd="0" presId="urn:microsoft.com/office/officeart/2005/8/layout/default"/>
    <dgm:cxn modelId="{6EC65173-0B7A-430C-97DD-39FC82AACCEB}" type="presParOf" srcId="{F2C024E9-B740-480B-B380-8319BCF62E58}" destId="{9992E518-36D0-4979-BCC1-D8ED91E67945}" srcOrd="1" destOrd="0" presId="urn:microsoft.com/office/officeart/2005/8/layout/default"/>
    <dgm:cxn modelId="{A666F553-CFEC-46BA-A769-BE97FD316505}" type="presParOf" srcId="{F2C024E9-B740-480B-B380-8319BCF62E58}" destId="{BF2645D5-74E4-4CAE-AFCB-12191E99DF99}" srcOrd="2" destOrd="0" presId="urn:microsoft.com/office/officeart/2005/8/layout/default"/>
    <dgm:cxn modelId="{E6250329-424A-4438-A31E-63DBE900B0C8}" type="presParOf" srcId="{F2C024E9-B740-480B-B380-8319BCF62E58}" destId="{4AF0E981-A7E8-46CF-BE13-AD4EFEB3C13E}" srcOrd="3" destOrd="0" presId="urn:microsoft.com/office/officeart/2005/8/layout/default"/>
    <dgm:cxn modelId="{80E2A986-3E9B-41F9-884F-2CEAD050E132}" type="presParOf" srcId="{F2C024E9-B740-480B-B380-8319BCF62E58}" destId="{E4FF093E-1D5F-44E1-A421-5C36EEDED89A}" srcOrd="4" destOrd="0" presId="urn:microsoft.com/office/officeart/2005/8/layout/default"/>
    <dgm:cxn modelId="{D100A800-5A1A-48F7-9D0C-FFD1C43ACF90}" type="presParOf" srcId="{F2C024E9-B740-480B-B380-8319BCF62E58}" destId="{B963D29D-51F0-49E2-872A-24E44F7B2793}" srcOrd="5" destOrd="0" presId="urn:microsoft.com/office/officeart/2005/8/layout/default"/>
    <dgm:cxn modelId="{AE6EA37E-9E72-46FC-952F-921B2D30B379}" type="presParOf" srcId="{F2C024E9-B740-480B-B380-8319BCF62E58}" destId="{1A9669FB-59BE-49C2-A793-DAE7D5ACA52A}" srcOrd="6" destOrd="0" presId="urn:microsoft.com/office/officeart/2005/8/layout/default"/>
    <dgm:cxn modelId="{C1F3A91F-F471-46D6-9B79-778C06850C41}" type="presParOf" srcId="{F2C024E9-B740-480B-B380-8319BCF62E58}" destId="{EBEA068A-3DFC-4478-98F3-0F315B031B13}" srcOrd="7" destOrd="0" presId="urn:microsoft.com/office/officeart/2005/8/layout/default"/>
    <dgm:cxn modelId="{3BEC0AA0-FB63-4AB0-8A50-DE1ECAE7214A}" type="presParOf" srcId="{F2C024E9-B740-480B-B380-8319BCF62E58}" destId="{916929BC-2379-4E12-8956-F2FA60B6D96D}" srcOrd="8" destOrd="0" presId="urn:microsoft.com/office/officeart/2005/8/layout/default"/>
    <dgm:cxn modelId="{CF30958D-9447-4B47-94DA-9A273E550AD3}" type="presParOf" srcId="{F2C024E9-B740-480B-B380-8319BCF62E58}" destId="{B7B41A78-635A-470E-9D4F-E87FF28E9A77}" srcOrd="9" destOrd="0" presId="urn:microsoft.com/office/officeart/2005/8/layout/default"/>
    <dgm:cxn modelId="{001436E2-351C-4C9D-8D69-A140634EABC9}" type="presParOf" srcId="{F2C024E9-B740-480B-B380-8319BCF62E58}" destId="{7DF411CA-1285-4A61-BF32-BD7E3E5245E5}" srcOrd="10" destOrd="0" presId="urn:microsoft.com/office/officeart/2005/8/layout/default"/>
    <dgm:cxn modelId="{B0FAEAD4-E469-4D2E-AD88-01FBD15D9A7E}" type="presParOf" srcId="{F2C024E9-B740-480B-B380-8319BCF62E58}" destId="{520EE52D-9FF3-42D1-8E8C-F1CCBC4B85F1}" srcOrd="11" destOrd="0" presId="urn:microsoft.com/office/officeart/2005/8/layout/default"/>
    <dgm:cxn modelId="{8E0301A0-72EA-44A2-AD39-7997F9A2F883}" type="presParOf" srcId="{F2C024E9-B740-480B-B380-8319BCF62E58}" destId="{B8EC7C50-F806-4078-B376-3D58F1ADE7A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8E85F1-9870-4CEE-B9AD-332D9909A709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2" csCatId="colorful" phldr="1"/>
      <dgm:spPr/>
    </dgm:pt>
    <dgm:pt modelId="{6430CE3E-FCDD-47D1-B12A-332E4A1186CA}">
      <dgm:prSet phldrT="[Text]"/>
      <dgm:spPr/>
      <dgm:t>
        <a:bodyPr/>
        <a:lstStyle/>
        <a:p>
          <a:r>
            <a:rPr lang="en-GB" dirty="0"/>
            <a:t>Gardening in every care home</a:t>
          </a:r>
        </a:p>
      </dgm:t>
    </dgm:pt>
    <dgm:pt modelId="{FF6A0379-EBC5-431E-98E0-E32981CC7AF1}" type="parTrans" cxnId="{38400748-FC4D-432F-80B8-4E24696D273F}">
      <dgm:prSet/>
      <dgm:spPr/>
      <dgm:t>
        <a:bodyPr/>
        <a:lstStyle/>
        <a:p>
          <a:endParaRPr lang="en-GB"/>
        </a:p>
      </dgm:t>
    </dgm:pt>
    <dgm:pt modelId="{A2EB215B-37EF-4CB5-9535-2CCC4BD2ED51}" type="sibTrans" cxnId="{38400748-FC4D-432F-80B8-4E24696D273F}">
      <dgm:prSet/>
      <dgm:spPr/>
      <dgm:t>
        <a:bodyPr/>
        <a:lstStyle/>
        <a:p>
          <a:endParaRPr lang="en-GB"/>
        </a:p>
      </dgm:t>
    </dgm:pt>
    <dgm:pt modelId="{55E2E3C8-E4BC-4522-BF19-B3132E32EFB5}">
      <dgm:prSet phldrT="[Text]"/>
      <dgm:spPr>
        <a:solidFill>
          <a:schemeClr val="accent6"/>
        </a:solidFill>
      </dgm:spPr>
      <dgm:t>
        <a:bodyPr/>
        <a:lstStyle/>
        <a:p>
          <a:pPr>
            <a:spcAft>
              <a:spcPts val="0"/>
            </a:spcAft>
          </a:pPr>
          <a:r>
            <a:rPr lang="en-GB" dirty="0"/>
            <a:t>GP pilot, East Lothian – then</a:t>
          </a:r>
        </a:p>
        <a:p>
          <a:pPr>
            <a:spcAft>
              <a:spcPct val="35000"/>
            </a:spcAft>
          </a:pPr>
          <a:r>
            <a:rPr lang="en-GB" dirty="0"/>
            <a:t>nationwide?</a:t>
          </a:r>
        </a:p>
      </dgm:t>
    </dgm:pt>
    <dgm:pt modelId="{47ABC2C1-DFA9-4BAD-93A7-D0788481EAC0}" type="parTrans" cxnId="{B03C921A-BF2D-42C7-818F-A58960E2D3FD}">
      <dgm:prSet/>
      <dgm:spPr/>
      <dgm:t>
        <a:bodyPr/>
        <a:lstStyle/>
        <a:p>
          <a:endParaRPr lang="en-GB"/>
        </a:p>
      </dgm:t>
    </dgm:pt>
    <dgm:pt modelId="{AD00232B-4BE0-40D0-B466-B2FC1A6BF7BE}" type="sibTrans" cxnId="{B03C921A-BF2D-42C7-818F-A58960E2D3FD}">
      <dgm:prSet/>
      <dgm:spPr/>
      <dgm:t>
        <a:bodyPr/>
        <a:lstStyle/>
        <a:p>
          <a:endParaRPr lang="en-GB"/>
        </a:p>
      </dgm:t>
    </dgm:pt>
    <dgm:pt modelId="{AEEB17D8-0AE5-42AA-B903-99B4B963B247}">
      <dgm:prSet phldrT="[Text]"/>
      <dgm:spPr/>
      <dgm:t>
        <a:bodyPr/>
        <a:lstStyle/>
        <a:p>
          <a:r>
            <a:rPr lang="en-GB" dirty="0"/>
            <a:t>Therapeutic garden/national centre of excellence in TH training - Scone</a:t>
          </a:r>
        </a:p>
      </dgm:t>
    </dgm:pt>
    <dgm:pt modelId="{067CFDF1-B76E-410A-852B-010399EC2811}" type="parTrans" cxnId="{B4376A06-B78C-4F88-9D10-781D56B1E4C0}">
      <dgm:prSet/>
      <dgm:spPr/>
      <dgm:t>
        <a:bodyPr/>
        <a:lstStyle/>
        <a:p>
          <a:endParaRPr lang="en-GB"/>
        </a:p>
      </dgm:t>
    </dgm:pt>
    <dgm:pt modelId="{F8B84B01-7009-43B2-90F8-4F862DEB6D87}" type="sibTrans" cxnId="{B4376A06-B78C-4F88-9D10-781D56B1E4C0}">
      <dgm:prSet/>
      <dgm:spPr/>
      <dgm:t>
        <a:bodyPr/>
        <a:lstStyle/>
        <a:p>
          <a:endParaRPr lang="en-GB"/>
        </a:p>
      </dgm:t>
    </dgm:pt>
    <dgm:pt modelId="{1C3D2350-65D4-4522-A102-B2545245F12A}" type="pres">
      <dgm:prSet presAssocID="{6F8E85F1-9870-4CEE-B9AD-332D9909A709}" presName="linearFlow" presStyleCnt="0">
        <dgm:presLayoutVars>
          <dgm:dir/>
          <dgm:resizeHandles val="exact"/>
        </dgm:presLayoutVars>
      </dgm:prSet>
      <dgm:spPr/>
    </dgm:pt>
    <dgm:pt modelId="{5CCFD934-C74D-439C-A46D-3F2327EE09D5}" type="pres">
      <dgm:prSet presAssocID="{6430CE3E-FCDD-47D1-B12A-332E4A1186CA}" presName="comp" presStyleCnt="0"/>
      <dgm:spPr/>
    </dgm:pt>
    <dgm:pt modelId="{6F721437-19A3-431D-8ABE-112845A3C2AD}" type="pres">
      <dgm:prSet presAssocID="{6430CE3E-FCDD-47D1-B12A-332E4A1186CA}" presName="rect2" presStyleLbl="node1" presStyleIdx="0" presStyleCnt="3">
        <dgm:presLayoutVars>
          <dgm:bulletEnabled val="1"/>
        </dgm:presLayoutVars>
      </dgm:prSet>
      <dgm:spPr/>
    </dgm:pt>
    <dgm:pt modelId="{C17AB870-57F5-4F4E-BAE9-AF243AA1C20E}" type="pres">
      <dgm:prSet presAssocID="{6430CE3E-FCDD-47D1-B12A-332E4A1186CA}" presName="rect1" presStyleLbl="l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EC73C014-F9A2-4071-8FF5-3B721B41C233}" type="pres">
      <dgm:prSet presAssocID="{A2EB215B-37EF-4CB5-9535-2CCC4BD2ED51}" presName="sibTrans" presStyleCnt="0"/>
      <dgm:spPr/>
    </dgm:pt>
    <dgm:pt modelId="{7620064B-9307-4F0A-87F4-A169C198779F}" type="pres">
      <dgm:prSet presAssocID="{55E2E3C8-E4BC-4522-BF19-B3132E32EFB5}" presName="comp" presStyleCnt="0"/>
      <dgm:spPr/>
    </dgm:pt>
    <dgm:pt modelId="{B465B2DC-2C95-451F-BE12-93BC22A5F4A5}" type="pres">
      <dgm:prSet presAssocID="{55E2E3C8-E4BC-4522-BF19-B3132E32EFB5}" presName="rect2" presStyleLbl="node1" presStyleIdx="1" presStyleCnt="3" custLinFactNeighborX="-902">
        <dgm:presLayoutVars>
          <dgm:bulletEnabled val="1"/>
        </dgm:presLayoutVars>
      </dgm:prSet>
      <dgm:spPr/>
    </dgm:pt>
    <dgm:pt modelId="{773FB9F9-1D70-4A4F-BF95-301CF0B1430E}" type="pres">
      <dgm:prSet presAssocID="{55E2E3C8-E4BC-4522-BF19-B3132E32EFB5}" presName="rect1" presStyleLbl="l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lood pressure cuff on white background"/>
        </a:ext>
      </dgm:extLst>
    </dgm:pt>
    <dgm:pt modelId="{7E01D45D-33E6-4776-8DF2-09148A1C9389}" type="pres">
      <dgm:prSet presAssocID="{AD00232B-4BE0-40D0-B466-B2FC1A6BF7BE}" presName="sibTrans" presStyleCnt="0"/>
      <dgm:spPr/>
    </dgm:pt>
    <dgm:pt modelId="{DA61A309-6872-490D-B678-983E9B6B2E88}" type="pres">
      <dgm:prSet presAssocID="{AEEB17D8-0AE5-42AA-B903-99B4B963B247}" presName="comp" presStyleCnt="0"/>
      <dgm:spPr/>
    </dgm:pt>
    <dgm:pt modelId="{5B65FA92-4FFB-48AA-9DAB-79FAD092725F}" type="pres">
      <dgm:prSet presAssocID="{AEEB17D8-0AE5-42AA-B903-99B4B963B247}" presName="rect2" presStyleLbl="node1" presStyleIdx="2" presStyleCnt="3">
        <dgm:presLayoutVars>
          <dgm:bulletEnabled val="1"/>
        </dgm:presLayoutVars>
      </dgm:prSet>
      <dgm:spPr/>
    </dgm:pt>
    <dgm:pt modelId="{DB3939C0-6838-43F7-9919-74C4606F6E1B}" type="pres">
      <dgm:prSet presAssocID="{AEEB17D8-0AE5-42AA-B903-99B4B963B247}" presName="rect1" presStyleLbl="lnNode1" presStyleIdx="2" presStyleCnt="3" custAng="0"/>
      <dgm:spPr>
        <a:blipFill rotWithShape="1">
          <a:blip xmlns:r="http://schemas.openxmlformats.org/officeDocument/2006/relationships" r:embed="rId3"/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Person using microscope"/>
        </a:ext>
      </dgm:extLst>
    </dgm:pt>
  </dgm:ptLst>
  <dgm:cxnLst>
    <dgm:cxn modelId="{9F209601-9F3D-483C-9743-ADEE28D22BE8}" type="presOf" srcId="{55E2E3C8-E4BC-4522-BF19-B3132E32EFB5}" destId="{B465B2DC-2C95-451F-BE12-93BC22A5F4A5}" srcOrd="0" destOrd="0" presId="urn:microsoft.com/office/officeart/2008/layout/AlternatingPictureBlocks"/>
    <dgm:cxn modelId="{DE935502-D02C-4A19-82D4-3EEBDA8363EE}" type="presOf" srcId="{6F8E85F1-9870-4CEE-B9AD-332D9909A709}" destId="{1C3D2350-65D4-4522-A102-B2545245F12A}" srcOrd="0" destOrd="0" presId="urn:microsoft.com/office/officeart/2008/layout/AlternatingPictureBlocks"/>
    <dgm:cxn modelId="{87F0BD05-AE59-4B8E-AEFC-418ED8016997}" type="presOf" srcId="{6430CE3E-FCDD-47D1-B12A-332E4A1186CA}" destId="{6F721437-19A3-431D-8ABE-112845A3C2AD}" srcOrd="0" destOrd="0" presId="urn:microsoft.com/office/officeart/2008/layout/AlternatingPictureBlocks"/>
    <dgm:cxn modelId="{B4376A06-B78C-4F88-9D10-781D56B1E4C0}" srcId="{6F8E85F1-9870-4CEE-B9AD-332D9909A709}" destId="{AEEB17D8-0AE5-42AA-B903-99B4B963B247}" srcOrd="2" destOrd="0" parTransId="{067CFDF1-B76E-410A-852B-010399EC2811}" sibTransId="{F8B84B01-7009-43B2-90F8-4F862DEB6D87}"/>
    <dgm:cxn modelId="{B03C921A-BF2D-42C7-818F-A58960E2D3FD}" srcId="{6F8E85F1-9870-4CEE-B9AD-332D9909A709}" destId="{55E2E3C8-E4BC-4522-BF19-B3132E32EFB5}" srcOrd="1" destOrd="0" parTransId="{47ABC2C1-DFA9-4BAD-93A7-D0788481EAC0}" sibTransId="{AD00232B-4BE0-40D0-B466-B2FC1A6BF7BE}"/>
    <dgm:cxn modelId="{38400748-FC4D-432F-80B8-4E24696D273F}" srcId="{6F8E85F1-9870-4CEE-B9AD-332D9909A709}" destId="{6430CE3E-FCDD-47D1-B12A-332E4A1186CA}" srcOrd="0" destOrd="0" parTransId="{FF6A0379-EBC5-431E-98E0-E32981CC7AF1}" sibTransId="{A2EB215B-37EF-4CB5-9535-2CCC4BD2ED51}"/>
    <dgm:cxn modelId="{F7DE7CF8-01DA-458A-9B7E-E1ACCBEF10C7}" type="presOf" srcId="{AEEB17D8-0AE5-42AA-B903-99B4B963B247}" destId="{5B65FA92-4FFB-48AA-9DAB-79FAD092725F}" srcOrd="0" destOrd="0" presId="urn:microsoft.com/office/officeart/2008/layout/AlternatingPictureBlocks"/>
    <dgm:cxn modelId="{1C0EA688-0861-4FE2-AEB4-BCED7EB46AD5}" type="presParOf" srcId="{1C3D2350-65D4-4522-A102-B2545245F12A}" destId="{5CCFD934-C74D-439C-A46D-3F2327EE09D5}" srcOrd="0" destOrd="0" presId="urn:microsoft.com/office/officeart/2008/layout/AlternatingPictureBlocks"/>
    <dgm:cxn modelId="{E9B0C869-34E6-4D42-8DDF-F497A8E0A625}" type="presParOf" srcId="{5CCFD934-C74D-439C-A46D-3F2327EE09D5}" destId="{6F721437-19A3-431D-8ABE-112845A3C2AD}" srcOrd="0" destOrd="0" presId="urn:microsoft.com/office/officeart/2008/layout/AlternatingPictureBlocks"/>
    <dgm:cxn modelId="{9879AB3A-552D-4159-BFD5-57C71CD58CF4}" type="presParOf" srcId="{5CCFD934-C74D-439C-A46D-3F2327EE09D5}" destId="{C17AB870-57F5-4F4E-BAE9-AF243AA1C20E}" srcOrd="1" destOrd="0" presId="urn:microsoft.com/office/officeart/2008/layout/AlternatingPictureBlocks"/>
    <dgm:cxn modelId="{6D677C2D-8E2A-48FB-A7BF-2BE64D709BDA}" type="presParOf" srcId="{1C3D2350-65D4-4522-A102-B2545245F12A}" destId="{EC73C014-F9A2-4071-8FF5-3B721B41C233}" srcOrd="1" destOrd="0" presId="urn:microsoft.com/office/officeart/2008/layout/AlternatingPictureBlocks"/>
    <dgm:cxn modelId="{3D5B4DDD-100C-49BF-A43F-BE4EF6D2A3FC}" type="presParOf" srcId="{1C3D2350-65D4-4522-A102-B2545245F12A}" destId="{7620064B-9307-4F0A-87F4-A169C198779F}" srcOrd="2" destOrd="0" presId="urn:microsoft.com/office/officeart/2008/layout/AlternatingPictureBlocks"/>
    <dgm:cxn modelId="{AC1E1B5F-080A-49D7-91AF-3A8100FBDFEC}" type="presParOf" srcId="{7620064B-9307-4F0A-87F4-A169C198779F}" destId="{B465B2DC-2C95-451F-BE12-93BC22A5F4A5}" srcOrd="0" destOrd="0" presId="urn:microsoft.com/office/officeart/2008/layout/AlternatingPictureBlocks"/>
    <dgm:cxn modelId="{73DCE824-4A77-436A-85B2-B06F4633E771}" type="presParOf" srcId="{7620064B-9307-4F0A-87F4-A169C198779F}" destId="{773FB9F9-1D70-4A4F-BF95-301CF0B1430E}" srcOrd="1" destOrd="0" presId="urn:microsoft.com/office/officeart/2008/layout/AlternatingPictureBlocks"/>
    <dgm:cxn modelId="{BA3BF08E-D68C-4B60-8C1D-D9DB8975961F}" type="presParOf" srcId="{1C3D2350-65D4-4522-A102-B2545245F12A}" destId="{7E01D45D-33E6-4776-8DF2-09148A1C9389}" srcOrd="3" destOrd="0" presId="urn:microsoft.com/office/officeart/2008/layout/AlternatingPictureBlocks"/>
    <dgm:cxn modelId="{496E44EC-5F47-44DC-8A65-E78D983C8807}" type="presParOf" srcId="{1C3D2350-65D4-4522-A102-B2545245F12A}" destId="{DA61A309-6872-490D-B678-983E9B6B2E88}" srcOrd="4" destOrd="0" presId="urn:microsoft.com/office/officeart/2008/layout/AlternatingPictureBlocks"/>
    <dgm:cxn modelId="{F18083FD-8453-41E1-A6A3-9B3C3E84FE7A}" type="presParOf" srcId="{DA61A309-6872-490D-B678-983E9B6B2E88}" destId="{5B65FA92-4FFB-48AA-9DAB-79FAD092725F}" srcOrd="0" destOrd="0" presId="urn:microsoft.com/office/officeart/2008/layout/AlternatingPictureBlocks"/>
    <dgm:cxn modelId="{426FE16F-D92E-478B-A85C-38DC864593BE}" type="presParOf" srcId="{DA61A309-6872-490D-B678-983E9B6B2E88}" destId="{DB3939C0-6838-43F7-9919-74C4606F6E1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2CB380-55F6-48C8-B6DD-41D80240C597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C5C62273-5158-4A9C-9B12-22606E8E858E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>
              <a:latin typeface="Helvetica" pitchFamily="2" charset="0"/>
            </a:rPr>
            <a:t>Get involved in work to develop the UK Professional Association.</a:t>
          </a:r>
        </a:p>
        <a:p>
          <a:pPr marL="0"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dirty="0"/>
        </a:p>
      </dgm:t>
    </dgm:pt>
    <dgm:pt modelId="{C827AB6C-DB45-4284-ACEF-D65B2BFF6290}" type="sibTrans" cxnId="{3CFB5638-87C8-41DA-BA83-82E98F6FDA65}">
      <dgm:prSet/>
      <dgm:spPr/>
      <dgm:t>
        <a:bodyPr/>
        <a:lstStyle/>
        <a:p>
          <a:endParaRPr lang="en-GB"/>
        </a:p>
      </dgm:t>
    </dgm:pt>
    <dgm:pt modelId="{2625CF21-6DF8-4FF9-8BC8-5C60B5A6F926}" type="parTrans" cxnId="{3CFB5638-87C8-41DA-BA83-82E98F6FDA65}">
      <dgm:prSet/>
      <dgm:spPr/>
      <dgm:t>
        <a:bodyPr/>
        <a:lstStyle/>
        <a:p>
          <a:endParaRPr lang="en-GB"/>
        </a:p>
      </dgm:t>
    </dgm:pt>
    <dgm:pt modelId="{A754FAFC-DC3F-4D14-A714-7DFCECCD0621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>
              <a:latin typeface="Helvetica" pitchFamily="2" charset="0"/>
            </a:rPr>
            <a:t>Visit the Trellis map &amp; directory to find projects to perhaps refer patients.</a:t>
          </a:r>
        </a:p>
        <a:p>
          <a:pPr marL="0"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dirty="0"/>
        </a:p>
      </dgm:t>
    </dgm:pt>
    <dgm:pt modelId="{6C3DE492-0808-476C-ABE1-0022D523D7B1}" type="sibTrans" cxnId="{DF8A51F3-4450-42D2-B77A-A3E060F1049F}">
      <dgm:prSet/>
      <dgm:spPr/>
      <dgm:t>
        <a:bodyPr/>
        <a:lstStyle/>
        <a:p>
          <a:endParaRPr lang="en-GB"/>
        </a:p>
      </dgm:t>
    </dgm:pt>
    <dgm:pt modelId="{17A44ADE-49BD-4283-83CE-D4B8910644B8}" type="parTrans" cxnId="{DF8A51F3-4450-42D2-B77A-A3E060F1049F}">
      <dgm:prSet/>
      <dgm:spPr/>
      <dgm:t>
        <a:bodyPr/>
        <a:lstStyle/>
        <a:p>
          <a:endParaRPr lang="en-GB"/>
        </a:p>
      </dgm:t>
    </dgm:pt>
    <dgm:pt modelId="{282BDB6D-B3CC-4EEF-8C18-1553B74B1ECA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AutoNum type="arabicParenR"/>
            <a:tabLst/>
            <a:defRPr/>
          </a:pPr>
          <a:r>
            <a:rPr lang="en-GB" dirty="0">
              <a:latin typeface="Helvetica" pitchFamily="2" charset="0"/>
            </a:rPr>
            <a:t>Consider starting gardening activities at your clinic/ base, perhaps with link worker(s). Contact Trellis for help.</a:t>
          </a:r>
        </a:p>
        <a:p>
          <a:pPr marL="0"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AutoNum type="arabicParenR"/>
          </a:pPr>
          <a:endParaRPr lang="en-GB" dirty="0">
            <a:latin typeface="Helvetica" pitchFamily="2" charset="0"/>
          </a:endParaRPr>
        </a:p>
      </dgm:t>
    </dgm:pt>
    <dgm:pt modelId="{0959D718-5AE1-4E02-8212-5B0FAF4890F8}" type="parTrans" cxnId="{0572BE54-AC43-49DB-B9D0-41179EC80929}">
      <dgm:prSet/>
      <dgm:spPr/>
      <dgm:t>
        <a:bodyPr/>
        <a:lstStyle/>
        <a:p>
          <a:endParaRPr lang="en-GB"/>
        </a:p>
      </dgm:t>
    </dgm:pt>
    <dgm:pt modelId="{80266649-291C-4AA0-9F71-1016E52BFB91}" type="sibTrans" cxnId="{0572BE54-AC43-49DB-B9D0-41179EC80929}">
      <dgm:prSet/>
      <dgm:spPr/>
      <dgm:t>
        <a:bodyPr/>
        <a:lstStyle/>
        <a:p>
          <a:endParaRPr lang="en-GB"/>
        </a:p>
      </dgm:t>
    </dgm:pt>
    <dgm:pt modelId="{105D1D20-02E7-4259-82EF-CFB6385FCB05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AutoNum type="arabicParenR"/>
            <a:tabLst/>
            <a:defRPr/>
          </a:pPr>
          <a:r>
            <a:rPr lang="en-GB" dirty="0">
              <a:latin typeface="Helvetica" pitchFamily="2" charset="0"/>
            </a:rPr>
            <a:t>Try our </a:t>
          </a:r>
          <a:r>
            <a:rPr lang="en-GB" b="1" dirty="0">
              <a:latin typeface="Helvetica" pitchFamily="2" charset="0"/>
            </a:rPr>
            <a:t>free</a:t>
          </a:r>
          <a:r>
            <a:rPr lang="en-GB" dirty="0">
              <a:latin typeface="Helvetica" pitchFamily="2" charset="0"/>
            </a:rPr>
            <a:t> Live Demo events &amp; Activity Sheets to learn more, find inspiration &amp;</a:t>
          </a:r>
          <a:endParaRPr lang="en-GB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AutoNum type="arabicParenR"/>
            <a:tabLst/>
            <a:defRPr/>
          </a:pPr>
          <a:r>
            <a:rPr lang="en-GB" dirty="0">
              <a:latin typeface="Helvetica" pitchFamily="2" charset="0"/>
            </a:rPr>
            <a:t> network.</a:t>
          </a:r>
        </a:p>
      </dgm:t>
    </dgm:pt>
    <dgm:pt modelId="{CB425F7F-B2ED-46E9-984D-3A5A8FBA067F}" type="parTrans" cxnId="{7C380D8A-70B6-4D67-9F2D-16748CCD1FE4}">
      <dgm:prSet/>
      <dgm:spPr/>
      <dgm:t>
        <a:bodyPr/>
        <a:lstStyle/>
        <a:p>
          <a:endParaRPr lang="en-GB"/>
        </a:p>
      </dgm:t>
    </dgm:pt>
    <dgm:pt modelId="{092E5AD7-E26A-435F-BDDE-35535EF19C18}" type="sibTrans" cxnId="{7C380D8A-70B6-4D67-9F2D-16748CCD1FE4}">
      <dgm:prSet/>
      <dgm:spPr/>
      <dgm:t>
        <a:bodyPr/>
        <a:lstStyle/>
        <a:p>
          <a:endParaRPr lang="en-GB"/>
        </a:p>
      </dgm:t>
    </dgm:pt>
    <dgm:pt modelId="{BF562F2A-311E-4044-8652-E6014546CBA2}" type="pres">
      <dgm:prSet presAssocID="{DC2CB380-55F6-48C8-B6DD-41D80240C597}" presName="Name0" presStyleCnt="0">
        <dgm:presLayoutVars>
          <dgm:dir/>
          <dgm:resizeHandles val="exact"/>
        </dgm:presLayoutVars>
      </dgm:prSet>
      <dgm:spPr/>
    </dgm:pt>
    <dgm:pt modelId="{2AEBD058-5216-4233-90CC-D789CDD3DC21}" type="pres">
      <dgm:prSet presAssocID="{DC2CB380-55F6-48C8-B6DD-41D80240C597}" presName="bkgdShp" presStyleLbl="alignAccFollowNode1" presStyleIdx="0" presStyleCnt="1"/>
      <dgm:spPr/>
    </dgm:pt>
    <dgm:pt modelId="{4D202CE2-7C19-4F86-8F5A-13B86158F832}" type="pres">
      <dgm:prSet presAssocID="{DC2CB380-55F6-48C8-B6DD-41D80240C597}" presName="linComp" presStyleCnt="0"/>
      <dgm:spPr/>
    </dgm:pt>
    <dgm:pt modelId="{42D25DCA-7E1F-4F8C-AC62-798A76EE0E50}" type="pres">
      <dgm:prSet presAssocID="{A754FAFC-DC3F-4D14-A714-7DFCECCD0621}" presName="compNode" presStyleCnt="0"/>
      <dgm:spPr/>
    </dgm:pt>
    <dgm:pt modelId="{3987504B-D064-40E8-84CF-2A1425AC66E3}" type="pres">
      <dgm:prSet presAssocID="{A754FAFC-DC3F-4D14-A714-7DFCECCD0621}" presName="node" presStyleLbl="node1" presStyleIdx="0" presStyleCnt="4">
        <dgm:presLayoutVars>
          <dgm:bulletEnabled val="1"/>
        </dgm:presLayoutVars>
      </dgm:prSet>
      <dgm:spPr/>
    </dgm:pt>
    <dgm:pt modelId="{01A4F39A-3F42-4984-AF59-F587B996464A}" type="pres">
      <dgm:prSet presAssocID="{A754FAFC-DC3F-4D14-A714-7DFCECCD0621}" presName="invisiNode" presStyleLbl="node1" presStyleIdx="0" presStyleCnt="4"/>
      <dgm:spPr/>
    </dgm:pt>
    <dgm:pt modelId="{67D9735C-2D28-48B1-BAF2-A902534831B2}" type="pres">
      <dgm:prSet presAssocID="{A754FAFC-DC3F-4D14-A714-7DFCECCD0621}" presName="imagNode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43000" r="-43000"/>
          </a:stretch>
        </a:blipFill>
      </dgm:spPr>
    </dgm:pt>
    <dgm:pt modelId="{FC7F3581-EE89-4CD0-960A-EC2E26B0CE83}" type="pres">
      <dgm:prSet presAssocID="{6C3DE492-0808-476C-ABE1-0022D523D7B1}" presName="sibTrans" presStyleLbl="sibTrans2D1" presStyleIdx="0" presStyleCnt="0"/>
      <dgm:spPr/>
    </dgm:pt>
    <dgm:pt modelId="{D48E3B42-6255-4867-B87D-5AB29BEE165B}" type="pres">
      <dgm:prSet presAssocID="{282BDB6D-B3CC-4EEF-8C18-1553B74B1ECA}" presName="compNode" presStyleCnt="0"/>
      <dgm:spPr/>
    </dgm:pt>
    <dgm:pt modelId="{8F409D06-86AF-46AC-92CC-FC947FCF5397}" type="pres">
      <dgm:prSet presAssocID="{282BDB6D-B3CC-4EEF-8C18-1553B74B1ECA}" presName="node" presStyleLbl="node1" presStyleIdx="1" presStyleCnt="4">
        <dgm:presLayoutVars>
          <dgm:bulletEnabled val="1"/>
        </dgm:presLayoutVars>
      </dgm:prSet>
      <dgm:spPr/>
    </dgm:pt>
    <dgm:pt modelId="{63DEA6C8-69C0-42EF-9186-359AE69A4DAE}" type="pres">
      <dgm:prSet presAssocID="{282BDB6D-B3CC-4EEF-8C18-1553B74B1ECA}" presName="invisiNode" presStyleLbl="node1" presStyleIdx="1" presStyleCnt="4"/>
      <dgm:spPr/>
    </dgm:pt>
    <dgm:pt modelId="{9778394F-5656-46F4-925D-7CC4EB819F2D}" type="pres">
      <dgm:prSet presAssocID="{282BDB6D-B3CC-4EEF-8C18-1553B74B1ECA}" presName="imagNode" presStyleLbl="fgImgPlace1" presStyleIdx="1" presStyleCnt="4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extLst>
        <a:ext uri="{E40237B7-FDA0-4F09-8148-C483321AD2D9}">
          <dgm14:cNvPr xmlns:dgm14="http://schemas.microsoft.com/office/drawing/2010/diagram" id="0" name="" descr="Hands repotting a succulent into a terracotta pot"/>
        </a:ext>
      </dgm:extLst>
    </dgm:pt>
    <dgm:pt modelId="{A796191E-2351-4B05-8F06-2922D6933FA9}" type="pres">
      <dgm:prSet presAssocID="{80266649-291C-4AA0-9F71-1016E52BFB91}" presName="sibTrans" presStyleLbl="sibTrans2D1" presStyleIdx="0" presStyleCnt="0"/>
      <dgm:spPr/>
    </dgm:pt>
    <dgm:pt modelId="{F2136EB6-4CA4-4B5E-9D0B-BABB413B3AA0}" type="pres">
      <dgm:prSet presAssocID="{C5C62273-5158-4A9C-9B12-22606E8E858E}" presName="compNode" presStyleCnt="0"/>
      <dgm:spPr/>
    </dgm:pt>
    <dgm:pt modelId="{8BA0C1F2-7C47-40EA-94BB-D1E09E74342E}" type="pres">
      <dgm:prSet presAssocID="{C5C62273-5158-4A9C-9B12-22606E8E858E}" presName="node" presStyleLbl="node1" presStyleIdx="2" presStyleCnt="4">
        <dgm:presLayoutVars>
          <dgm:bulletEnabled val="1"/>
        </dgm:presLayoutVars>
      </dgm:prSet>
      <dgm:spPr/>
    </dgm:pt>
    <dgm:pt modelId="{D80453FF-92D0-4B4B-8974-F0AAB830644F}" type="pres">
      <dgm:prSet presAssocID="{C5C62273-5158-4A9C-9B12-22606E8E858E}" presName="invisiNode" presStyleLbl="node1" presStyleIdx="2" presStyleCnt="4"/>
      <dgm:spPr/>
    </dgm:pt>
    <dgm:pt modelId="{511B491E-ED17-45BF-BDC4-D3C015B18E28}" type="pres">
      <dgm:prSet presAssocID="{C5C62273-5158-4A9C-9B12-22606E8E858E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  <dgm:extLst>
        <a:ext uri="{E40237B7-FDA0-4F09-8148-C483321AD2D9}">
          <dgm14:cNvPr xmlns:dgm14="http://schemas.microsoft.com/office/drawing/2010/diagram" id="0" name="" descr="Person outdoors wearing waterproof garden boots, with one foot on shovel, digging soil"/>
        </a:ext>
      </dgm:extLst>
    </dgm:pt>
    <dgm:pt modelId="{96899199-3706-45E0-AEF0-7C3DDDDC6935}" type="pres">
      <dgm:prSet presAssocID="{C827AB6C-DB45-4284-ACEF-D65B2BFF6290}" presName="sibTrans" presStyleLbl="sibTrans2D1" presStyleIdx="0" presStyleCnt="0"/>
      <dgm:spPr/>
    </dgm:pt>
    <dgm:pt modelId="{3028CB9C-6778-424E-9D9B-FDC3C14F7CB8}" type="pres">
      <dgm:prSet presAssocID="{105D1D20-02E7-4259-82EF-CFB6385FCB05}" presName="compNode" presStyleCnt="0"/>
      <dgm:spPr/>
    </dgm:pt>
    <dgm:pt modelId="{FF644C3B-A80C-4D7B-9E16-24855C5FE934}" type="pres">
      <dgm:prSet presAssocID="{105D1D20-02E7-4259-82EF-CFB6385FCB05}" presName="node" presStyleLbl="node1" presStyleIdx="3" presStyleCnt="4">
        <dgm:presLayoutVars>
          <dgm:bulletEnabled val="1"/>
        </dgm:presLayoutVars>
      </dgm:prSet>
      <dgm:spPr/>
    </dgm:pt>
    <dgm:pt modelId="{A1168FFE-E771-4AEC-B4BE-B665E63000F1}" type="pres">
      <dgm:prSet presAssocID="{105D1D20-02E7-4259-82EF-CFB6385FCB05}" presName="invisiNode" presStyleLbl="node1" presStyleIdx="3" presStyleCnt="4"/>
      <dgm:spPr/>
    </dgm:pt>
    <dgm:pt modelId="{BBBEB7C2-428E-42EC-8B7E-140437B91921}" type="pres">
      <dgm:prSet presAssocID="{105D1D20-02E7-4259-82EF-CFB6385FCB05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</dgm:ptLst>
  <dgm:cxnLst>
    <dgm:cxn modelId="{3CFB5638-87C8-41DA-BA83-82E98F6FDA65}" srcId="{DC2CB380-55F6-48C8-B6DD-41D80240C597}" destId="{C5C62273-5158-4A9C-9B12-22606E8E858E}" srcOrd="2" destOrd="0" parTransId="{2625CF21-6DF8-4FF9-8BC8-5C60B5A6F926}" sibTransId="{C827AB6C-DB45-4284-ACEF-D65B2BFF6290}"/>
    <dgm:cxn modelId="{4764585E-9A3F-4777-B324-567FE8F97212}" type="presOf" srcId="{105D1D20-02E7-4259-82EF-CFB6385FCB05}" destId="{FF644C3B-A80C-4D7B-9E16-24855C5FE934}" srcOrd="0" destOrd="0" presId="urn:microsoft.com/office/officeart/2005/8/layout/pList2"/>
    <dgm:cxn modelId="{7AAF776D-7D45-482A-A6B1-72AAA412F5BB}" type="presOf" srcId="{DC2CB380-55F6-48C8-B6DD-41D80240C597}" destId="{BF562F2A-311E-4044-8652-E6014546CBA2}" srcOrd="0" destOrd="0" presId="urn:microsoft.com/office/officeart/2005/8/layout/pList2"/>
    <dgm:cxn modelId="{76564151-143C-4C8A-9AB6-C07A6F322D0A}" type="presOf" srcId="{282BDB6D-B3CC-4EEF-8C18-1553B74B1ECA}" destId="{8F409D06-86AF-46AC-92CC-FC947FCF5397}" srcOrd="0" destOrd="0" presId="urn:microsoft.com/office/officeart/2005/8/layout/pList2"/>
    <dgm:cxn modelId="{0572BE54-AC43-49DB-B9D0-41179EC80929}" srcId="{DC2CB380-55F6-48C8-B6DD-41D80240C597}" destId="{282BDB6D-B3CC-4EEF-8C18-1553B74B1ECA}" srcOrd="1" destOrd="0" parTransId="{0959D718-5AE1-4E02-8212-5B0FAF4890F8}" sibTransId="{80266649-291C-4AA0-9F71-1016E52BFB91}"/>
    <dgm:cxn modelId="{DAAE307C-0ADC-4518-9475-63BCA7E33DA4}" type="presOf" srcId="{A754FAFC-DC3F-4D14-A714-7DFCECCD0621}" destId="{3987504B-D064-40E8-84CF-2A1425AC66E3}" srcOrd="0" destOrd="0" presId="urn:microsoft.com/office/officeart/2005/8/layout/pList2"/>
    <dgm:cxn modelId="{67B29A7D-B724-4E7C-A3B8-657358C1A733}" type="presOf" srcId="{C5C62273-5158-4A9C-9B12-22606E8E858E}" destId="{8BA0C1F2-7C47-40EA-94BB-D1E09E74342E}" srcOrd="0" destOrd="0" presId="urn:microsoft.com/office/officeart/2005/8/layout/pList2"/>
    <dgm:cxn modelId="{BDA62E7E-9412-48C9-AE8F-B725B44930A3}" type="presOf" srcId="{6C3DE492-0808-476C-ABE1-0022D523D7B1}" destId="{FC7F3581-EE89-4CD0-960A-EC2E26B0CE83}" srcOrd="0" destOrd="0" presId="urn:microsoft.com/office/officeart/2005/8/layout/pList2"/>
    <dgm:cxn modelId="{7C380D8A-70B6-4D67-9F2D-16748CCD1FE4}" srcId="{DC2CB380-55F6-48C8-B6DD-41D80240C597}" destId="{105D1D20-02E7-4259-82EF-CFB6385FCB05}" srcOrd="3" destOrd="0" parTransId="{CB425F7F-B2ED-46E9-984D-3A5A8FBA067F}" sibTransId="{092E5AD7-E26A-435F-BDDE-35535EF19C18}"/>
    <dgm:cxn modelId="{D0F878CA-33F8-4FEF-97C6-659300E9D802}" type="presOf" srcId="{C827AB6C-DB45-4284-ACEF-D65B2BFF6290}" destId="{96899199-3706-45E0-AEF0-7C3DDDDC6935}" srcOrd="0" destOrd="0" presId="urn:microsoft.com/office/officeart/2005/8/layout/pList2"/>
    <dgm:cxn modelId="{69E30AD4-E5C0-4E10-9195-DAE07E96FB26}" type="presOf" srcId="{80266649-291C-4AA0-9F71-1016E52BFB91}" destId="{A796191E-2351-4B05-8F06-2922D6933FA9}" srcOrd="0" destOrd="0" presId="urn:microsoft.com/office/officeart/2005/8/layout/pList2"/>
    <dgm:cxn modelId="{DF8A51F3-4450-42D2-B77A-A3E060F1049F}" srcId="{DC2CB380-55F6-48C8-B6DD-41D80240C597}" destId="{A754FAFC-DC3F-4D14-A714-7DFCECCD0621}" srcOrd="0" destOrd="0" parTransId="{17A44ADE-49BD-4283-83CE-D4B8910644B8}" sibTransId="{6C3DE492-0808-476C-ABE1-0022D523D7B1}"/>
    <dgm:cxn modelId="{C606C99B-10A9-4A8E-A89B-D3CA03AE0C13}" type="presParOf" srcId="{BF562F2A-311E-4044-8652-E6014546CBA2}" destId="{2AEBD058-5216-4233-90CC-D789CDD3DC21}" srcOrd="0" destOrd="0" presId="urn:microsoft.com/office/officeart/2005/8/layout/pList2"/>
    <dgm:cxn modelId="{7350BCF5-6310-4CF3-A13C-0D5B8B492BA4}" type="presParOf" srcId="{BF562F2A-311E-4044-8652-E6014546CBA2}" destId="{4D202CE2-7C19-4F86-8F5A-13B86158F832}" srcOrd="1" destOrd="0" presId="urn:microsoft.com/office/officeart/2005/8/layout/pList2"/>
    <dgm:cxn modelId="{919F7B6C-94AC-46ED-BD57-5B30337DEFE8}" type="presParOf" srcId="{4D202CE2-7C19-4F86-8F5A-13B86158F832}" destId="{42D25DCA-7E1F-4F8C-AC62-798A76EE0E50}" srcOrd="0" destOrd="0" presId="urn:microsoft.com/office/officeart/2005/8/layout/pList2"/>
    <dgm:cxn modelId="{F034BCB1-E6C4-4A99-B716-9E2BA9516C95}" type="presParOf" srcId="{42D25DCA-7E1F-4F8C-AC62-798A76EE0E50}" destId="{3987504B-D064-40E8-84CF-2A1425AC66E3}" srcOrd="0" destOrd="0" presId="urn:microsoft.com/office/officeart/2005/8/layout/pList2"/>
    <dgm:cxn modelId="{12CEAA6E-379E-4D82-AD5E-97705D2554EE}" type="presParOf" srcId="{42D25DCA-7E1F-4F8C-AC62-798A76EE0E50}" destId="{01A4F39A-3F42-4984-AF59-F587B996464A}" srcOrd="1" destOrd="0" presId="urn:microsoft.com/office/officeart/2005/8/layout/pList2"/>
    <dgm:cxn modelId="{93F803DD-D6B1-4FCF-9713-00610FE49B03}" type="presParOf" srcId="{42D25DCA-7E1F-4F8C-AC62-798A76EE0E50}" destId="{67D9735C-2D28-48B1-BAF2-A902534831B2}" srcOrd="2" destOrd="0" presId="urn:microsoft.com/office/officeart/2005/8/layout/pList2"/>
    <dgm:cxn modelId="{C09EE62B-6E7A-47B9-ABC0-B2DCC82C2442}" type="presParOf" srcId="{4D202CE2-7C19-4F86-8F5A-13B86158F832}" destId="{FC7F3581-EE89-4CD0-960A-EC2E26B0CE83}" srcOrd="1" destOrd="0" presId="urn:microsoft.com/office/officeart/2005/8/layout/pList2"/>
    <dgm:cxn modelId="{C158C98E-9066-4C2D-AB33-F247915C9A9B}" type="presParOf" srcId="{4D202CE2-7C19-4F86-8F5A-13B86158F832}" destId="{D48E3B42-6255-4867-B87D-5AB29BEE165B}" srcOrd="2" destOrd="0" presId="urn:microsoft.com/office/officeart/2005/8/layout/pList2"/>
    <dgm:cxn modelId="{5716B8EC-6F6E-4CE7-8DC4-DE8091B61321}" type="presParOf" srcId="{D48E3B42-6255-4867-B87D-5AB29BEE165B}" destId="{8F409D06-86AF-46AC-92CC-FC947FCF5397}" srcOrd="0" destOrd="0" presId="urn:microsoft.com/office/officeart/2005/8/layout/pList2"/>
    <dgm:cxn modelId="{915075C0-2376-439E-A6D1-6E5491C3C89D}" type="presParOf" srcId="{D48E3B42-6255-4867-B87D-5AB29BEE165B}" destId="{63DEA6C8-69C0-42EF-9186-359AE69A4DAE}" srcOrd="1" destOrd="0" presId="urn:microsoft.com/office/officeart/2005/8/layout/pList2"/>
    <dgm:cxn modelId="{BF117323-65EA-45CA-AF45-75E958C69ACD}" type="presParOf" srcId="{D48E3B42-6255-4867-B87D-5AB29BEE165B}" destId="{9778394F-5656-46F4-925D-7CC4EB819F2D}" srcOrd="2" destOrd="0" presId="urn:microsoft.com/office/officeart/2005/8/layout/pList2"/>
    <dgm:cxn modelId="{DE238201-59CE-42D4-B99F-9BF5A540A537}" type="presParOf" srcId="{4D202CE2-7C19-4F86-8F5A-13B86158F832}" destId="{A796191E-2351-4B05-8F06-2922D6933FA9}" srcOrd="3" destOrd="0" presId="urn:microsoft.com/office/officeart/2005/8/layout/pList2"/>
    <dgm:cxn modelId="{EA9AE597-DADD-49AE-950F-320F5AC9196A}" type="presParOf" srcId="{4D202CE2-7C19-4F86-8F5A-13B86158F832}" destId="{F2136EB6-4CA4-4B5E-9D0B-BABB413B3AA0}" srcOrd="4" destOrd="0" presId="urn:microsoft.com/office/officeart/2005/8/layout/pList2"/>
    <dgm:cxn modelId="{F6098AAF-31DC-481C-9797-11D988240BF0}" type="presParOf" srcId="{F2136EB6-4CA4-4B5E-9D0B-BABB413B3AA0}" destId="{8BA0C1F2-7C47-40EA-94BB-D1E09E74342E}" srcOrd="0" destOrd="0" presId="urn:microsoft.com/office/officeart/2005/8/layout/pList2"/>
    <dgm:cxn modelId="{C19D7976-AB68-475D-96BA-A0C2FC697BFE}" type="presParOf" srcId="{F2136EB6-4CA4-4B5E-9D0B-BABB413B3AA0}" destId="{D80453FF-92D0-4B4B-8974-F0AAB830644F}" srcOrd="1" destOrd="0" presId="urn:microsoft.com/office/officeart/2005/8/layout/pList2"/>
    <dgm:cxn modelId="{04FA727E-6D0B-4689-85CB-D6F0C7846D62}" type="presParOf" srcId="{F2136EB6-4CA4-4B5E-9D0B-BABB413B3AA0}" destId="{511B491E-ED17-45BF-BDC4-D3C015B18E28}" srcOrd="2" destOrd="0" presId="urn:microsoft.com/office/officeart/2005/8/layout/pList2"/>
    <dgm:cxn modelId="{284B517B-8D10-4C5D-B08F-097CDA1715DE}" type="presParOf" srcId="{4D202CE2-7C19-4F86-8F5A-13B86158F832}" destId="{96899199-3706-45E0-AEF0-7C3DDDDC6935}" srcOrd="5" destOrd="0" presId="urn:microsoft.com/office/officeart/2005/8/layout/pList2"/>
    <dgm:cxn modelId="{03EC1982-150A-4F34-9A45-5D7EF5DB41CD}" type="presParOf" srcId="{4D202CE2-7C19-4F86-8F5A-13B86158F832}" destId="{3028CB9C-6778-424E-9D9B-FDC3C14F7CB8}" srcOrd="6" destOrd="0" presId="urn:microsoft.com/office/officeart/2005/8/layout/pList2"/>
    <dgm:cxn modelId="{1F39F784-6ABD-4B98-8CCC-D12F94C3FD03}" type="presParOf" srcId="{3028CB9C-6778-424E-9D9B-FDC3C14F7CB8}" destId="{FF644C3B-A80C-4D7B-9E16-24855C5FE934}" srcOrd="0" destOrd="0" presId="urn:microsoft.com/office/officeart/2005/8/layout/pList2"/>
    <dgm:cxn modelId="{B1745149-3D3F-4986-8F37-D768FF38A59C}" type="presParOf" srcId="{3028CB9C-6778-424E-9D9B-FDC3C14F7CB8}" destId="{A1168FFE-E771-4AEC-B4BE-B665E63000F1}" srcOrd="1" destOrd="0" presId="urn:microsoft.com/office/officeart/2005/8/layout/pList2"/>
    <dgm:cxn modelId="{5B8BB29D-3D9C-49CC-AB01-BCD5E7520A83}" type="presParOf" srcId="{3028CB9C-6778-424E-9D9B-FDC3C14F7CB8}" destId="{BBBEB7C2-428E-42EC-8B7E-140437B9192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8ABB3-AF6E-426E-B094-880065847ABB}">
      <dsp:nvSpPr>
        <dsp:cNvPr id="0" name=""/>
        <dsp:cNvSpPr/>
      </dsp:nvSpPr>
      <dsp:spPr>
        <a:xfrm>
          <a:off x="4275291" y="1777490"/>
          <a:ext cx="1947182" cy="1168309"/>
        </a:xfrm>
        <a:prstGeom prst="rect">
          <a:avLst/>
        </a:prstGeom>
        <a:gradFill rotWithShape="0">
          <a:gsLst>
            <a:gs pos="0">
              <a:srgbClr val="DE3A6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Brain health </a:t>
          </a:r>
          <a:r>
            <a:rPr lang="en-GB" sz="15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– calming,  memory benefits, less agitation/aggression in dementia.</a:t>
          </a:r>
          <a:r>
            <a:rPr lang="en-US" sz="15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 </a:t>
          </a:r>
        </a:p>
      </dsp:txBody>
      <dsp:txXfrm>
        <a:off x="4275291" y="1777490"/>
        <a:ext cx="1947182" cy="1168309"/>
      </dsp:txXfrm>
    </dsp:sp>
    <dsp:sp modelId="{BF2645D5-74E4-4CAE-AFCB-12191E99DF99}">
      <dsp:nvSpPr>
        <dsp:cNvPr id="0" name=""/>
        <dsp:cNvSpPr/>
      </dsp:nvSpPr>
      <dsp:spPr>
        <a:xfrm>
          <a:off x="2141900" y="434483"/>
          <a:ext cx="1947182" cy="1168309"/>
        </a:xfrm>
        <a:prstGeom prst="rect">
          <a:avLst/>
        </a:prstGeom>
        <a:gradFill rotWithShape="0">
          <a:gsLst>
            <a:gs pos="0">
              <a:srgbClr val="DE3A6D">
                <a:hueOff val="-2539719"/>
                <a:satOff val="-3765"/>
                <a:lumOff val="-1503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2539719"/>
                <a:satOff val="-3765"/>
                <a:lumOff val="-1503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2539719"/>
                <a:satOff val="-3765"/>
                <a:lumOff val="-1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Physical activity:</a:t>
          </a:r>
          <a:r>
            <a:rPr lang="en-US" sz="15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 helps cardiovascular health, diabetes &amp; back pain, </a:t>
          </a:r>
          <a:r>
            <a:rPr lang="en-US" sz="15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(</a:t>
          </a:r>
          <a:r>
            <a:rPr lang="en-US" sz="15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sustainable).</a:t>
          </a:r>
        </a:p>
      </dsp:txBody>
      <dsp:txXfrm>
        <a:off x="2141900" y="434483"/>
        <a:ext cx="1947182" cy="1168309"/>
      </dsp:txXfrm>
    </dsp:sp>
    <dsp:sp modelId="{E4FF093E-1D5F-44E1-A421-5C36EEDED89A}">
      <dsp:nvSpPr>
        <dsp:cNvPr id="0" name=""/>
        <dsp:cNvSpPr/>
      </dsp:nvSpPr>
      <dsp:spPr>
        <a:xfrm>
          <a:off x="2132865" y="1783799"/>
          <a:ext cx="1947182" cy="1168309"/>
        </a:xfrm>
        <a:prstGeom prst="rect">
          <a:avLst/>
        </a:prstGeom>
        <a:gradFill rotWithShape="0">
          <a:gsLst>
            <a:gs pos="0">
              <a:srgbClr val="DE3A6D">
                <a:hueOff val="-5079438"/>
                <a:satOff val="-7529"/>
                <a:lumOff val="-3006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5079438"/>
                <a:satOff val="-7529"/>
                <a:lumOff val="-3006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5079438"/>
                <a:satOff val="-7529"/>
                <a:lumOff val="-300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Diet: </a:t>
          </a:r>
          <a:r>
            <a:rPr lang="en-US" sz="15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pride/curiosity = trying new foods. Gut microbiome.</a:t>
          </a:r>
        </a:p>
      </dsp:txBody>
      <dsp:txXfrm>
        <a:off x="2132865" y="1783799"/>
        <a:ext cx="1947182" cy="1168309"/>
      </dsp:txXfrm>
    </dsp:sp>
    <dsp:sp modelId="{1A9669FB-59BE-49C2-A793-DAE7D5ACA52A}">
      <dsp:nvSpPr>
        <dsp:cNvPr id="0" name=""/>
        <dsp:cNvSpPr/>
      </dsp:nvSpPr>
      <dsp:spPr>
        <a:xfrm>
          <a:off x="72104" y="448195"/>
          <a:ext cx="1947182" cy="1168309"/>
        </a:xfrm>
        <a:prstGeom prst="rect">
          <a:avLst/>
        </a:prstGeom>
        <a:gradFill rotWithShape="0">
          <a:gsLst>
            <a:gs pos="0">
              <a:srgbClr val="DE3A6D">
                <a:hueOff val="-7619157"/>
                <a:satOff val="-11294"/>
                <a:lumOff val="-4509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7619157"/>
                <a:satOff val="-11294"/>
                <a:lumOff val="-4509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7619157"/>
                <a:satOff val="-11294"/>
                <a:lumOff val="-450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Mental Health: </a:t>
          </a:r>
          <a:r>
            <a:rPr lang="en-US" sz="15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Depression, anxiety &amp; stress reduction,&amp; better sleep.</a:t>
          </a:r>
          <a:endParaRPr lang="en-GB" sz="15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72104" y="448195"/>
        <a:ext cx="1947182" cy="1168309"/>
      </dsp:txXfrm>
    </dsp:sp>
    <dsp:sp modelId="{916929BC-2379-4E12-8956-F2FA60B6D96D}">
      <dsp:nvSpPr>
        <dsp:cNvPr id="0" name=""/>
        <dsp:cNvSpPr/>
      </dsp:nvSpPr>
      <dsp:spPr>
        <a:xfrm>
          <a:off x="81879" y="1787206"/>
          <a:ext cx="1947182" cy="1168309"/>
        </a:xfrm>
        <a:prstGeom prst="rect">
          <a:avLst/>
        </a:prstGeom>
        <a:gradFill rotWithShape="0">
          <a:gsLst>
            <a:gs pos="0">
              <a:srgbClr val="DE3A6D">
                <a:hueOff val="-10158876"/>
                <a:satOff val="-15059"/>
                <a:lumOff val="-6013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10158876"/>
                <a:satOff val="-15059"/>
                <a:lumOff val="-6013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10158876"/>
                <a:satOff val="-15059"/>
                <a:lumOff val="-601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algn="ctr">
            <a:lnSpc>
              <a:spcPct val="90000"/>
            </a:lnSpc>
            <a:buNone/>
          </a:pPr>
          <a:r>
            <a:rPr lang="en-US" sz="15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General health/risks</a:t>
          </a:r>
          <a:r>
            <a:rPr lang="en-US" sz="15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 – lowers BP, heart rate, pain, inflammation.</a:t>
          </a:r>
        </a:p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500" kern="1200" dirty="0">
            <a:solidFill>
              <a:sysClr val="window" lastClr="FFFFFF"/>
            </a:solidFill>
            <a:latin typeface="The Hand"/>
            <a:ea typeface="+mn-ea"/>
            <a:cs typeface="+mn-cs"/>
          </a:endParaRPr>
        </a:p>
      </dsp:txBody>
      <dsp:txXfrm>
        <a:off x="81879" y="1787206"/>
        <a:ext cx="1947182" cy="1168309"/>
      </dsp:txXfrm>
    </dsp:sp>
    <dsp:sp modelId="{7DF411CA-1285-4A61-BF32-BD7E3E5245E5}">
      <dsp:nvSpPr>
        <dsp:cNvPr id="0" name=""/>
        <dsp:cNvSpPr/>
      </dsp:nvSpPr>
      <dsp:spPr>
        <a:xfrm>
          <a:off x="4211696" y="436524"/>
          <a:ext cx="1947182" cy="1168309"/>
        </a:xfrm>
        <a:prstGeom prst="rect">
          <a:avLst/>
        </a:prstGeom>
        <a:gradFill rotWithShape="0">
          <a:gsLst>
            <a:gs pos="0">
              <a:srgbClr val="DE3A6D">
                <a:hueOff val="-12698594"/>
                <a:satOff val="-18823"/>
                <a:lumOff val="-7516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12698594"/>
                <a:satOff val="-18823"/>
                <a:lumOff val="-7516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12698594"/>
                <a:satOff val="-18823"/>
                <a:lumOff val="-751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Social benefits – </a:t>
          </a:r>
          <a:r>
            <a:rPr lang="en-GB" sz="15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reduces isolation, increased life satisfaction.</a:t>
          </a:r>
        </a:p>
      </dsp:txBody>
      <dsp:txXfrm>
        <a:off x="4211696" y="436524"/>
        <a:ext cx="1947182" cy="1168309"/>
      </dsp:txXfrm>
    </dsp:sp>
    <dsp:sp modelId="{B8EC7C50-F806-4078-B376-3D58F1ADE7A5}">
      <dsp:nvSpPr>
        <dsp:cNvPr id="0" name=""/>
        <dsp:cNvSpPr/>
      </dsp:nvSpPr>
      <dsp:spPr>
        <a:xfrm>
          <a:off x="2141900" y="3160538"/>
          <a:ext cx="1947182" cy="1168309"/>
        </a:xfrm>
        <a:prstGeom prst="rect">
          <a:avLst/>
        </a:prstGeom>
        <a:gradFill rotWithShape="0">
          <a:gsLst>
            <a:gs pos="0">
              <a:srgbClr val="DE3A6D">
                <a:hueOff val="-15238314"/>
                <a:satOff val="-22588"/>
                <a:lumOff val="-9019"/>
                <a:alphaOff val="0"/>
                <a:satMod val="103000"/>
                <a:lumMod val="102000"/>
                <a:tint val="94000"/>
              </a:srgbClr>
            </a:gs>
            <a:gs pos="50000">
              <a:srgbClr val="DE3A6D">
                <a:hueOff val="-15238314"/>
                <a:satOff val="-22588"/>
                <a:lumOff val="-9019"/>
                <a:alphaOff val="0"/>
                <a:satMod val="110000"/>
                <a:lumMod val="100000"/>
                <a:shade val="100000"/>
              </a:srgbClr>
            </a:gs>
            <a:gs pos="100000">
              <a:srgbClr val="DE3A6D">
                <a:hueOff val="-15238314"/>
                <a:satOff val="-22588"/>
                <a:lumOff val="-901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Improved learning &amp; emotional regulation. Boosts </a:t>
          </a:r>
          <a:r>
            <a:rPr lang="en-US" sz="1400" b="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immunity</a:t>
          </a: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,</a:t>
          </a:r>
          <a:r>
            <a:rPr lang="en-US" sz="14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 Vit D, mood. May help reduce childhood myopia.</a:t>
          </a:r>
        </a:p>
      </dsp:txBody>
      <dsp:txXfrm>
        <a:off x="2141900" y="3160538"/>
        <a:ext cx="1947182" cy="1168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21437-19A3-431D-8ABE-112845A3C2AD}">
      <dsp:nvSpPr>
        <dsp:cNvPr id="0" name=""/>
        <dsp:cNvSpPr/>
      </dsp:nvSpPr>
      <dsp:spPr>
        <a:xfrm>
          <a:off x="4400634" y="420"/>
          <a:ext cx="3378239" cy="15279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Gardening in every care home</a:t>
          </a:r>
        </a:p>
      </dsp:txBody>
      <dsp:txXfrm>
        <a:off x="4400634" y="420"/>
        <a:ext cx="3378239" cy="1527923"/>
      </dsp:txXfrm>
    </dsp:sp>
    <dsp:sp modelId="{C17AB870-57F5-4F4E-BAE9-AF243AA1C20E}">
      <dsp:nvSpPr>
        <dsp:cNvPr id="0" name=""/>
        <dsp:cNvSpPr/>
      </dsp:nvSpPr>
      <dsp:spPr>
        <a:xfrm>
          <a:off x="2736725" y="420"/>
          <a:ext cx="1512644" cy="15279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5B2DC-2C95-451F-BE12-93BC22A5F4A5}">
      <dsp:nvSpPr>
        <dsp:cNvPr id="0" name=""/>
        <dsp:cNvSpPr/>
      </dsp:nvSpPr>
      <dsp:spPr>
        <a:xfrm>
          <a:off x="2706254" y="1780451"/>
          <a:ext cx="3378239" cy="1527923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kern="1200" dirty="0"/>
            <a:t>GP pilot, East Lothian – then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nationwide?</a:t>
          </a:r>
        </a:p>
      </dsp:txBody>
      <dsp:txXfrm>
        <a:off x="2706254" y="1780451"/>
        <a:ext cx="3378239" cy="1527923"/>
      </dsp:txXfrm>
    </dsp:sp>
    <dsp:sp modelId="{773FB9F9-1D70-4A4F-BF95-301CF0B1430E}">
      <dsp:nvSpPr>
        <dsp:cNvPr id="0" name=""/>
        <dsp:cNvSpPr/>
      </dsp:nvSpPr>
      <dsp:spPr>
        <a:xfrm>
          <a:off x="6266229" y="1780451"/>
          <a:ext cx="1512644" cy="152792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65FA92-4FFB-48AA-9DAB-79FAD092725F}">
      <dsp:nvSpPr>
        <dsp:cNvPr id="0" name=""/>
        <dsp:cNvSpPr/>
      </dsp:nvSpPr>
      <dsp:spPr>
        <a:xfrm>
          <a:off x="4400634" y="3560482"/>
          <a:ext cx="3378239" cy="1527923"/>
        </a:xfrm>
        <a:prstGeom prst="rect">
          <a:avLst/>
        </a:prstGeom>
        <a:solidFill>
          <a:schemeClr val="accent2">
            <a:hueOff val="2578277"/>
            <a:satOff val="17432"/>
            <a:lumOff val="217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Therapeutic garden/national centre of excellence in TH training - Scone</a:t>
          </a:r>
        </a:p>
      </dsp:txBody>
      <dsp:txXfrm>
        <a:off x="4400634" y="3560482"/>
        <a:ext cx="3378239" cy="1527923"/>
      </dsp:txXfrm>
    </dsp:sp>
    <dsp:sp modelId="{DB3939C0-6838-43F7-9919-74C4606F6E1B}">
      <dsp:nvSpPr>
        <dsp:cNvPr id="0" name=""/>
        <dsp:cNvSpPr/>
      </dsp:nvSpPr>
      <dsp:spPr>
        <a:xfrm>
          <a:off x="2736725" y="3560482"/>
          <a:ext cx="1512644" cy="152792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BD058-5216-4233-90CC-D789CDD3DC21}">
      <dsp:nvSpPr>
        <dsp:cNvPr id="0" name=""/>
        <dsp:cNvSpPr/>
      </dsp:nvSpPr>
      <dsp:spPr>
        <a:xfrm>
          <a:off x="0" y="0"/>
          <a:ext cx="7077678" cy="23536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9735C-2D28-48B1-BAF2-A902534831B2}">
      <dsp:nvSpPr>
        <dsp:cNvPr id="0" name=""/>
        <dsp:cNvSpPr/>
      </dsp:nvSpPr>
      <dsp:spPr>
        <a:xfrm>
          <a:off x="214279" y="313825"/>
          <a:ext cx="1546306" cy="17260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43000" r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7504B-D064-40E8-84CF-2A1425AC66E3}">
      <dsp:nvSpPr>
        <dsp:cNvPr id="0" name=""/>
        <dsp:cNvSpPr/>
      </dsp:nvSpPr>
      <dsp:spPr>
        <a:xfrm rot="10800000">
          <a:off x="214279" y="2353693"/>
          <a:ext cx="1546306" cy="28767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500" kern="1200" dirty="0">
              <a:latin typeface="Helvetica" pitchFamily="2" charset="0"/>
            </a:rPr>
            <a:t>Visit the Trellis map &amp; directory to find projects to perhaps refer patients.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dirty="0"/>
        </a:p>
      </dsp:txBody>
      <dsp:txXfrm rot="10800000">
        <a:off x="261833" y="2353693"/>
        <a:ext cx="1451198" cy="2829181"/>
      </dsp:txXfrm>
    </dsp:sp>
    <dsp:sp modelId="{9778394F-5656-46F4-925D-7CC4EB819F2D}">
      <dsp:nvSpPr>
        <dsp:cNvPr id="0" name=""/>
        <dsp:cNvSpPr/>
      </dsp:nvSpPr>
      <dsp:spPr>
        <a:xfrm>
          <a:off x="1915216" y="313825"/>
          <a:ext cx="1546306" cy="17260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409D06-86AF-46AC-92CC-FC947FCF5397}">
      <dsp:nvSpPr>
        <dsp:cNvPr id="0" name=""/>
        <dsp:cNvSpPr/>
      </dsp:nvSpPr>
      <dsp:spPr>
        <a:xfrm rot="10800000">
          <a:off x="1915216" y="2353693"/>
          <a:ext cx="1546306" cy="28767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500" kern="1200" dirty="0">
              <a:latin typeface="Helvetica" pitchFamily="2" charset="0"/>
            </a:rPr>
            <a:t>Consider starting gardening activities at your clinic/ base, perhaps with link worker(s). Contact Trellis for help.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dirty="0">
            <a:latin typeface="Helvetica" pitchFamily="2" charset="0"/>
          </a:endParaRPr>
        </a:p>
      </dsp:txBody>
      <dsp:txXfrm rot="10800000">
        <a:off x="1962770" y="2353693"/>
        <a:ext cx="1451198" cy="2829181"/>
      </dsp:txXfrm>
    </dsp:sp>
    <dsp:sp modelId="{511B491E-ED17-45BF-BDC4-D3C015B18E28}">
      <dsp:nvSpPr>
        <dsp:cNvPr id="0" name=""/>
        <dsp:cNvSpPr/>
      </dsp:nvSpPr>
      <dsp:spPr>
        <a:xfrm>
          <a:off x="3616154" y="313825"/>
          <a:ext cx="1546306" cy="17260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A0C1F2-7C47-40EA-94BB-D1E09E74342E}">
      <dsp:nvSpPr>
        <dsp:cNvPr id="0" name=""/>
        <dsp:cNvSpPr/>
      </dsp:nvSpPr>
      <dsp:spPr>
        <a:xfrm rot="10800000">
          <a:off x="3616154" y="2353693"/>
          <a:ext cx="1546306" cy="28767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500" kern="1200" dirty="0">
              <a:latin typeface="Helvetica" pitchFamily="2" charset="0"/>
            </a:rPr>
            <a:t>Get involved in work to develop the UK Professional Association.</a:t>
          </a: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dirty="0"/>
        </a:p>
      </dsp:txBody>
      <dsp:txXfrm rot="10800000">
        <a:off x="3663708" y="2353693"/>
        <a:ext cx="1451198" cy="2829181"/>
      </dsp:txXfrm>
    </dsp:sp>
    <dsp:sp modelId="{BBBEB7C2-428E-42EC-8B7E-140437B91921}">
      <dsp:nvSpPr>
        <dsp:cNvPr id="0" name=""/>
        <dsp:cNvSpPr/>
      </dsp:nvSpPr>
      <dsp:spPr>
        <a:xfrm>
          <a:off x="5317091" y="313825"/>
          <a:ext cx="1546306" cy="17260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44C3B-A80C-4D7B-9E16-24855C5FE934}">
      <dsp:nvSpPr>
        <dsp:cNvPr id="0" name=""/>
        <dsp:cNvSpPr/>
      </dsp:nvSpPr>
      <dsp:spPr>
        <a:xfrm rot="10800000">
          <a:off x="5317091" y="2353693"/>
          <a:ext cx="1546306" cy="28767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500" kern="1200" dirty="0">
              <a:latin typeface="Helvetica" pitchFamily="2" charset="0"/>
            </a:rPr>
            <a:t>Try our </a:t>
          </a:r>
          <a:r>
            <a:rPr lang="en-GB" sz="1500" b="1" kern="1200" dirty="0">
              <a:latin typeface="Helvetica" pitchFamily="2" charset="0"/>
            </a:rPr>
            <a:t>free</a:t>
          </a:r>
          <a:r>
            <a:rPr lang="en-GB" sz="1500" kern="1200" dirty="0">
              <a:latin typeface="Helvetica" pitchFamily="2" charset="0"/>
            </a:rPr>
            <a:t> Live Demo events &amp; Activity Sheets to learn more, find inspiration &amp;</a:t>
          </a:r>
          <a:endParaRPr lang="en-GB" sz="15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500" kern="1200" dirty="0">
              <a:latin typeface="Helvetica" pitchFamily="2" charset="0"/>
            </a:rPr>
            <a:t> network.</a:t>
          </a:r>
        </a:p>
      </dsp:txBody>
      <dsp:txXfrm rot="10800000">
        <a:off x="5364645" y="2353693"/>
        <a:ext cx="1451198" cy="2829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6:49.91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2965.52222"/>
      <inkml:brushProperty name="anchorY" value="1966.10376"/>
      <inkml:brushProperty name="scaleFactor" value="0.5"/>
    </inkml:brush>
  </inkml:definitions>
  <inkml:trace contextRef="#ctx0" brushRef="#br0">1841 540 24575,'0'0'0,"-3"0"0,-11 0 0,-3 0 0,-4 0 0,-6 0 0,-1 0 0,-8 0 0,-4 5 0,-7-1 0,-1 5 0,-6-1 0,2 3 0,-3 3 0,-7 6 0,-2-1 0,-7 1 0,4-4 0,5 1 0,6-1 0,4-3 0,5-2 0,7-1 0,1 3 0,2-2 0,3 1 0,4-1 0,-2 1 0,4 2 0,0 2 0,-5 3 0,-4-4 0,2 6 0,-3 0 0,4 1 0,3 1 0,-10 8 0,2 5 0,-6 8 0,4 6 0,-1 2 0,5 5 0,0-3 0,3 3 0,4 1 0,0 3 0,5 5 0,7 1 0,6 1 0,5 4 0,4 8 0,2 12 0,2 7 0,0 10 0,9 3 0,8-2 0,5 3 0,6-10 0,1-9 0,8-6 0,3-8 0,7-2 0,5-5 0,13 6 0,21 6 0,20 11 0,25 2 0,26 4 0,18-2 0,16-3 0,7-7 0,3-12 0,5-16 0,-7-14 0,-3-16 0,-2-12 0,-6-10 0,3-7 0,-1-3 0,-3-3 0,-8-4 0,-22-4 0,-21-4 0,-28-8 0,-24-6 0,-20-5 0,-57 29 0,-1 0 0,0-1 0,-1 0 0,10-11 0,19-24 0,-4-10 0,-9-6 0,2-13 0,3-7 0,8-10 0,4-4 0,-1-5 0,2-4 0,1-4 0,-4-1 0,-9-2 0,-7 4 0,-8 4 0,-6-4 0,-4 3 0,-3-1 0,-6 0 0,-4 1 0,0 5 0,0 6 0,-1 8 0,-3 7 0,-1 0 0,-3 4 0,-6-3 0,-1 7 0,-5 1 0,-4 5 0,-4-2 0,-6-1 0,-2 4 0,-10-5 0,-4-5 0,-8-1 0,-10 0 0,-14-3 0,-16 1 0,-11-3 0,-12 6 0,-8 2 0,-6 6 0,-8 6 0,-10 5 0,-2 3 0,-3 3 0,-2 2 0,0 0 0,-6 5 0,5 0 0,0 3 0,5 5 0,8 6 0,6 7 0,3 7 0,-24 4 0,16 3 0,18 3 0,31 0 0,28 4 0,28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7:28.07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1919.23926"/>
      <inkml:brushProperty name="anchorY" value="2504.38818"/>
      <inkml:brushProperty name="scaleFactor" value="0.5"/>
    </inkml:brush>
  </inkml:definitions>
  <inkml:trace contextRef="#ctx0" brushRef="#br0">641 0 24575,'0'0'0,"3"0"0,11 0 0,12 0 0,21 0 0,19 5 0,33 3 0,23 10 0,20 3 0,15 2 0,-16 2 0,-16-1 0,-28-4 0,-26-2 0,-12 9 0,1 5 0,8 12 0,6 5 0,10 6 0,0 0 0,-7-10 0,-13-7 0,-13-7 0,-7-1 0,-4 9 0,2 8 0,8 11 0,2 1 0,4 8 0,-1 1 0,2 5 0,-2 0 0,-3-1 0,-3 2 0,-3-2 0,-1-1 0,6 6 0,-4 3 0,4-1 0,-2-3 0,-9-3 0,-2-8 0,-6-6 0,-4-11 0,-3-5 0,-6-7 0,-2-6 0,-1 4 0,1 3 0,5 10 0,6 15 0,5 10 0,0 13 0,3 0 0,2 7 0,-3-8 0,-6-10 0,-5-9 0,-6-10 0,2-5 0,-5-10 0,-3-2 0,-4-6 0,-3 5 0,-3-3 0,-2 2 0,0-2 0,-1 0 0,1 2 0,-1 2 0,0 2 0,-3-3 0,-5 5 0,0 0 0,1 2 0,-2 0 0,-3-4 0,-3-1 0,-2-4 0,-2 0 0,0-3 0,-2-3 0,-4 1 0,0-1 0,-4 2 0,0-6 0,1 3 0,-2-2 0,6-1 0,-3-5 0,2-2 0,6 0 0,0-4 0,2-4 0,4 0 0,-1-2 0,-4 2 0,-19 3 0,-15 6 0,-10 3 0,-4 2 0,-16 1 0,0 3 0,-4 0 0,4-1 0,9-6 0,9-5 0,12-6 0,12 0 0,8 1 0,6-2 0,5-2 0,-6-2 0,-5-2 0,1 3 0,1 0 0,2 2 0,3 0 0,2-2 0,1-1 0,-3 3 0,-8-2 0,-17-5 0,-13-6 0,-6-6 0,-2 0 0,-1-3 0,-7 2 0,2-2 0,-6-2 0,-2 4 0,3-3 0,4 4 0,4-2 0,9-2 0,7-1 0,7 2 0,9-5 0,8 2 0,-3 0 0,4-6 0,4 4 0,-2-1 0,7 0 0,6 0 0,-6-4 0,-4-5 0,-9-14 0,0-3 0,2 0 0,-1-3 0,3 1 0,4 0 0,3 6 0,2 1 0,2 5 0,6 5 0,-4 0 0,4-2 0,0 2 0,0-2 0,3-3 0,3 2 0,-4-1 0,-3-2 0,3 3 0,-1 2 0,-1 0 0,3 2 0,-1-2 0,-1 1 0,3-5 0,-1 1 0,-2-7 0,-1-1 0,3-1 0,3-1 0,-1 1 0,-1-1 0,-3-7 0,3 0 0,2 0 0,4 2 0,-2-2 0,3 1 0,-4 3 0,2-4 0,2 3 0,2 4 0,1 3 0,1-3 0,2 0 0,-1 0 0,2 5 0,-1 4 0,-4 1 0,0 0 0,0-6 0,0-2 0,1-5 0,2-2 0,4-3 0,1 1 0,1 1 0,3 2 0,-1 3 0,-1-3 0,-1 0 0,2 2 0,3 5 0,0-2 0,-2 0 0,2 0 0,-1 0 0,-3 0 0,3 1 0,3 0 0,-2 4 0,3 1 0,1 0 0,-1 3 0,2 4 0,0-6 0,3 8 0,-3-3 0,0-1 0,2 1 0,-4 3 0,2-2 0,0-3 0,-2 2 0,6-2 0,-4 2 0,2 2 0,1 3 0,-3 2 0,0 2 0,-3 2 0,1-1 0,-3 1 0,2 1 0,2 3 0,-3 0 0,3 1 0,1 2 0,2 0 0,-3-1 0,2 2 0,0-1 0,2-1 0,1 2 0,-3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7:30.4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3192.9834"/>
      <inkml:brushProperty name="anchorY" value="3720.77588"/>
      <inkml:brushProperty name="scaleFactor" value="0.5"/>
    </inkml:brush>
  </inkml:definitions>
  <inkml:trace contextRef="#ctx0" brushRef="#br0">1034 0 24575,'0'0'0,"-4"0"0,-5 0 0,-4 4 0,-3 1 0,-4-1 0,0 4 0,2 3 0,0 0 0,1 2 0,-2 2 0,0 2 0,3 3 0,0 0 0,3 1 0,0 5 0,-2-4 0,-1-1 0,-2 0 0,3 0 0,-1-1 0,-1-3 0,-1-1 0,-1 1 0,-1-3 0,4 0 0,-1 1 0,0 2 0,-5 1 0,2 2 0,0-4 0,1 1 0,-1-4 0,3 1 0,1-4 0,-1 2 0,0-3 0,3 3 0,-2 1 0,-4-1 0,-2 1 0,-5-2 0,3 2 0,1-3 0,1-2 0,5 2 0,0-3 0,0-1 0,0-2 0,-1 3 0,-2 3 0,0-1 0,-1-1 0,0 2 0,-1 3 0,1-2 0,-1-2 0,5 1 0,4-1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7:32.1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5496.81152"/>
      <inkml:brushProperty name="anchorY" value="4257.19824"/>
      <inkml:brushProperty name="scaleFactor" value="0.5"/>
    </inkml:brush>
  </inkml:definitions>
  <inkml:trace contextRef="#ctx0" brushRef="#br0">109 0 24575,'0'0'0,"0"4"0,0 9 0,-5 9 0,-3 12 0,-1 6 0,-3 1 0,1-4 0,-2 1 0,3-4 0,1-4 0,-1-7 0,2-3 0,2-2 0,2 0 0,2 1 0,0 0 0,6 5 0,5 13 0,13 6 0,4 4 0,6-4 0,-3-4 0,-2-9 0,2-6 0,3-3 0,2-2 0,4-5 0,-2 5 0,2 0 0,-4-2 0,-3-4 0,-4-5 0,-2-2 0,-2-4 0,-5-1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19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24575,'10'107'0,"-1"-22"0,-7-17 0,-2-32 0,2 1 0,1-1 0,1 1 0,15 53 0,-13-67 33,-2 1 1,0 0-1,0 25 0,7 41-1531,-8-72-5328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27.1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1 111 24575,'9'23'0,"-1"1"0,0 0 0,-2 0 0,-1 0 0,-1 1 0,1 26 0,-1-13 0,13 58 0,-17-95 0,0-1 0,0 1 0,0 0 0,0-1 0,0 1 0,1 0 0,-1-1 0,0 1 0,0 0 0,0-1 0,1 1 0,-1-1 0,0 1 0,0 0 0,1-1 0,-1 1 0,1-1 0,-1 1 0,0-1 0,1 1 0,-1-1 0,1 1 0,-1-1 0,1 0 0,-1 1 0,1-1 0,0 0 0,-1 1 0,1-1 0,-1 0 0,1 0 0,0 1 0,-1-1 0,1 0 0,1 0 0,-1-1 0,1 0 0,-1 0 0,1 0 0,-1-1 0,1 1 0,-1 0 0,0-1 0,0 1 0,0-1 0,0 1 0,0-1 0,2-2 0,29-74 0,-26 62 0,18-43 0,59-108 0,-82 166 0,-1 0 0,0 0 0,1 0 0,-1 1 0,1-1 0,0 0 0,-1 0 0,1 0 0,0 1 0,-1-1 0,1 0 0,0 1 0,0-1 0,0 1 0,-1-1 0,1 1 0,0-1 0,0 1 0,0-1 0,0 1 0,0 0 0,0 0 0,0-1 0,0 1 0,0 0 0,0 0 0,1 0 0,0 1 0,-1-1 0,1 1 0,-1 0 0,0 0 0,1 0 0,-1-1 0,0 1 0,0 1 0,1-1 0,-1 0 0,0 0 0,0 0 0,0 1 0,0-1 0,0 2 0,5 8 0,0 0 0,-1 0 0,5 16 0,-10-25 0,7 23 0,-1 0 0,-2 0 0,-1 1 0,1 44 0,5 43 0,-7-103 0,0-1 0,1 1 0,0-1 0,8 16 0,-9-22 0,-1 0 0,1 0 0,-1 0 0,1 0 0,0 0 0,0-1 0,0 1 0,1-1 0,-1 1 0,0-1 0,1 0 0,0 0 0,-1 0 0,1 0 0,0-1 0,0 1 0,5 1 0,-6-3 0,-1 0 0,1 0 0,-1 0 0,1-1 0,0 1 0,-1 0 0,1-1 0,-1 1 0,1-1 0,0 1 0,-1-1 0,0 0 0,1 0 0,-1 0 0,1 0 0,-1 0 0,0 0 0,0 0 0,0 0 0,1 0 0,-1-1 0,0 1 0,0 0 0,1-3 0,21-42 0,-19 38 0,24-53 0,2-3 0,34-108 0,-64 226 0,1-21 0,-3 16 0,0-25 0,1 1 0,5 45 0,-4-70 0,0 0 0,0 1 0,0-1 0,0 0 0,0 0 0,0 1 0,0-1 0,0 0 0,0 0 0,0 1 0,0-1 0,0 0 0,1 0 0,-1 1 0,0-1 0,0 0 0,0 0 0,0 0 0,0 1 0,1-1 0,-1 0 0,0 0 0,0 0 0,0 0 0,1 0 0,-1 1 0,0-1 0,0 0 0,0 0 0,1 0 0,-1 0 0,0 0 0,0 0 0,1 0 0,-1 0 0,0 0 0,0 0 0,1 0 0,-1 0 0,0 0 0,0 0 0,1 0 0,-1 0 0,0 0 0,0 0 0,1 0 0,-1 0 0,0 0 0,15-12 0,8-19 0,25-47 0,47-107 0,-35 63 0,-60 121 0,0 1 0,0-1 0,0 0 0,0 1 0,1-1 0,-1 0 0,0 1 0,0-1 0,1 1 0,-1-1 0,0 1 0,1-1 0,-1 1 0,0-1 0,1 1 0,-1-1 0,1 1 0,-1-1 0,1 1 0,-1 0 0,1-1 0,-1 1 0,1 0 0,-1-1 0,1 1 0,-1 0 0,1 0 0,0 0 0,-1-1 0,1 1 0,-1 0 0,1 0 0,0 0 0,-1 0 0,2 0 0,6 22 0,-4 46 0,-4-64 0,0 127 0,-2-62 0,2 1 0,4-1 0,13 70 0,-16-133 0,1 1 0,-1-1 0,1 0 0,0 0 0,1 0 0,-1 0 0,6 8 0,-7-13 0,0 0 0,0 0 0,1 0 0,-1 1 0,0-1 0,0 0 0,1-1 0,-1 1 0,0 0 0,1 0 0,-1-1 0,1 1 0,-1 0 0,1-1 0,0 0 0,-1 1 0,1-1 0,-1 0 0,1 0 0,0 0 0,-1 0 0,1 0 0,0 0 0,-1 0 0,1 0 0,-1-1 0,1 1 0,0-1 0,-1 1 0,1-1 0,-1 0 0,0 1 0,1-1 0,1-1 0,20-11 0,0-2 0,-1 0 0,-1-1 0,23-22 0,74-82 0,-110 110 0,9-8 0,-1 0 0,-1-2 0,-1 0 0,-1 0 0,0-2 0,-2 1 0,0-1 0,-2-1 0,8-27 0,-10 28 0,-5 20 0,-1-1 0,0 0 0,0 1 0,0-1 0,0 0 0,0 0 0,-1 0 0,1 0 0,-1 1 0,0-1 0,1 0 0,-1 0 0,-1 0 0,1 0 0,0 0 0,-1 0 0,0 0 0,1 0 0,-1 1 0,0-1 0,-1 0 0,1 0 0,0 1 0,-1-1 0,-1-2 0,-6-5 0,1 1 0,-1 0 0,-1 0 0,0 1 0,0 0 0,-1 1 0,0 0 0,0 1 0,-21-9 0,28 13 0,0 1 0,0-1 0,0 1 0,1 0 0,-1 0 0,0 1 0,-1-1 0,1 1 0,0 0 0,0 0 0,0 0 0,0 0 0,0 1 0,0 0 0,0 0 0,0 0 0,0 0 0,1 1 0,-1-1 0,0 1 0,1 0 0,-1 0 0,1 0 0,-1 1 0,1-1 0,0 1 0,0 0 0,0 0 0,1 0 0,-1 0 0,1 0 0,-1 0 0,1 1 0,-3 5 0,1 5 0,0 0 0,1 1 0,0-1 0,1 1 0,1-1 0,0 1 0,1-1 0,0 1 0,5 23 0,-2 21 0,-3-18 0,-1-15 0,0 0 0,3 0 0,0 0 0,1 0 0,1-1 0,10 33 0,-12-54 0,-1-1 0,1 1 0,0 0 0,0 0 0,1-1 0,-1 1 0,1-1 0,-1 0 0,1 0 0,0 0 0,0 0 0,1 0 0,-1-1 0,0 0 0,1 1 0,0-1 0,-1 0 0,1-1 0,0 1 0,0-1 0,0 1 0,0-1 0,0 0 0,0-1 0,0 1 0,1-1 0,-1 0 0,0 0 0,0 0 0,7-1 0,0-1 0,-1 0 0,1 0 0,0-1 0,-1-1 0,0 0 0,0 0 0,0-1 0,0 0 0,-1-1 0,14-10 0,-12 6 0,1-1 0,-1-1 0,-1 0 0,0 0 0,-1-1 0,0 0 0,-1-1 0,0 0 0,-1 0 0,-1 0 0,0-1 0,-1 0 0,0 0 0,-2-1 0,0 1 0,0-1 0,0-17 0,-2 24 0,2 10 0,6 17 0,6 32 0,18 167 0,-22-267 0,-5-7 0,-4 28 0,2 0 0,1 1 0,1-1 0,11-29 0,-14 49 0,0 1 0,1 1 0,0-1 0,0 1 0,1-1 0,0 1 0,0 1 0,1-1 0,0 1 0,0 0 0,1 0 0,-1 0 0,1 1 0,0 0 0,1 1 0,-1 0 0,1 0 0,12-4 0,61-17-1365,-54 16-5461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28.3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 24575,'3'0'0,"9"0"0,13 0 0,10 0 0,5 0 0,5 0 0,-4 0 0,-3 0 0,-9-3 0,-10-2-8191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35.2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211 287 24575,'7'-40'0,"-6"35"0,1 0 0,-1 0 0,-1 0 0,1 0 0,0 1 0,-1-1 0,0 0 0,0 0 0,-2-8 0,1 7 0,0 0 0,-1 0 0,0 0 0,0 1 0,-1-1 0,1 0 0,-1 1 0,0-1 0,-1 1 0,1 0 0,-8-8 0,9 12 0,0 0 0,0-1 0,0 1 0,0 0 0,0 0 0,0 0 0,-1 0 0,1 1 0,0-1 0,0 0 0,-1 1 0,1 0 0,-1-1 0,1 1 0,0 0 0,-1 0 0,1 1 0,0-1 0,-1 0 0,1 1 0,0-1 0,-1 1 0,1 0 0,0 0 0,0 0 0,0 0 0,0 0 0,0 0 0,0 1 0,0-1 0,0 1 0,0-1 0,-2 3 0,-5 4 0,-1 0 0,2 1 0,-1 0 0,1 1 0,0 0 0,1 0 0,0 0 0,1 1 0,0 0 0,1 0 0,0 1 0,1-1 0,0 1 0,0 0 0,2 0 0,-1 0 0,2 1 0,-1-1 0,2 1 0,0-1 0,0 0 0,1 1 0,1-1 0,0 1 0,0-1 0,1 0 0,1 0 0,0-1 0,1 1 0,0-1 0,13 21 0,-6-15 0,-2-3 0,0 1 0,1-1 0,1-1 0,0 0 0,18 14 0,-28-25 0,1-1 0,0 0 0,0 0 0,0 0 0,0-1 0,-1 1 0,1-1 0,0 0 0,0 1 0,0-1 0,0-1 0,0 1 0,0 0 0,0-1 0,0 1 0,0-1 0,0 0 0,0 0 0,0 0 0,-1 0 0,1-1 0,0 1 0,-1-1 0,1 1 0,-1-1 0,0 0 0,1 0 0,1-3 0,10-7 0,0-2 0,24-28 0,-18 17 0,-1-1 0,-1-1 0,-2-1 0,0-1 0,16-41 0,-21 18 0,-9 63 0,0 0 0,1 0 0,1 0 0,6 16 0,4 11 0,-10-23 0,1 0 0,1 0 0,0-1 0,1 0 0,0 0 0,1 0 0,1-1 0,0 0 0,1-1 0,0 0 0,1-1 0,1 0 0,14 11 0,-24-20 0,1-1 0,-1 0 0,1 0 0,0 0 0,-1 0 0,1 0 0,0-1 0,0 1 0,-1-1 0,1 0 0,0 0 0,0 0 0,0 0 0,0 0 0,-1 0 0,1-1 0,0 0 0,0 1 0,-1-1 0,1 0 0,0 0 0,-1-1 0,1 1 0,-1 0 0,0-1 0,5-3 0,6-6 0,0 0 0,0 0 0,14-19 0,-13 15 0,3-3 0,7-6 0,-2-1 0,26-37 0,-42 53 0,-1 0 0,0 0 0,0-1 0,-1 1 0,0-1 0,-1 0 0,0 0 0,-1 0 0,0-1 0,0 1 0,0-19 0,-8-181 0,0 192 0,-3 24 0,-5 29 0,-27 213 0,34-199 0,1-2 0,0 63 0,6-91 0,1-1 0,0 1 0,2-1 0,0 1 0,1-1 0,9 24 0,-12-38 0,1-1 0,-1 1 0,1-1 0,0 1 0,0-1 0,0 1 0,1-1 0,-1 0 0,1 0 0,-1 0 0,1-1 0,0 1 0,0-1 0,0 1 0,1-1 0,-1 0 0,0 0 0,1-1 0,-1 1 0,1-1 0,0 1 0,0-1 0,-1 0 0,1-1 0,0 1 0,0-1 0,0 1 0,0-1 0,0 0 0,0-1 0,0 1 0,0-1 0,-1 1 0,1-1 0,0 0 0,4-2 0,16-6 0,-2-1 0,1 0 0,-1-2 0,33-23 0,-30 19 0,11-6 0,41-34 0,-68 48 0,0 0 0,0-1 0,0 1 0,-1-2 0,-1 1 0,0-1 0,0 0 0,0-1 0,5-12 0,-11 18 0,1 0 0,-1 0 0,0 0 0,0 0 0,0 0 0,-1 0 0,0 0 0,0-6 0,-1 7 0,0 6 0,0 27 0,2-17 0,0 0 0,0 0 0,1 1 0,1-2 0,0 1 0,0 0 0,1-1 0,8 16 0,-10-24 0,-1-1 0,1 1 0,-1-1 0,1 0 0,0 1 0,0-1 0,0 0 0,0 0 0,0 0 0,1 0 0,-1-1 0,0 1 0,1-1 0,-1 1 0,1-1 0,0 0 0,0 0 0,-1 0 0,1 0 0,0 0 0,0-1 0,0 0 0,0 1 0,0-1 0,0 0 0,-1 0 0,1 0 0,0-1 0,0 1 0,0-1 0,0 0 0,0 1 0,-1-1 0,1-1 0,0 1 0,-1 0 0,1-1 0,-1 1 0,5-4 0,6-4 0,0 0 0,0-1 0,-1 0 0,-1-1 0,0 0 0,0-1 0,-1 0 0,16-26 0,-19 28 0,-1-2 0,0 1 0,-1-1 0,0 1 0,-1-2 0,0 1 0,-1 0 0,0-1 0,-1 1 0,-1-1 0,1-17 0,3 84 0,20 89 0,88 293 0,-87-295 0,-23-125 0,-2 1 0,0-1 0,-1 1 0,-1 0 0,0-1 0,-6 26 0,6-38 0,0 0 0,0-1 0,-1 1 0,1-1 0,-1 1 0,0-1 0,0 0 0,0 0 0,0 0 0,0 0 0,-1 0 0,1 0 0,-1 0 0,0-1 0,0 1 0,0-1 0,0 0 0,0 0 0,-5 2 0,2-2 0,0 0 0,0 0 0,0-1 0,0 0 0,0 0 0,0-1 0,-1 0 0,1 0 0,0 0 0,-12-2 0,-2-3 0,0 0 0,1-1 0,-1-1 0,1-1 0,1 0 0,-22-14 0,32 17 0,0-1 0,0 1 0,1-1 0,-1 0 0,1-1 0,1 0 0,0 0 0,0 0 0,0-1 0,-8-13 0,7 4 0,0 0 0,1 0 0,0 0 0,-4-29 0,5 23 0,-14-83 0,18 95 0,0-1 0,0 1 0,1-1 0,1 0 0,0 1 0,5-22 0,-4 29 0,-1 0 0,1 0 0,1 0 0,-1 0 0,0 0 0,1 1 0,0-1 0,0 1 0,0 0 0,0 0 0,0 0 0,1 0 0,-1 1 0,1-1 0,0 1 0,-1 0 0,1 0 0,0 0 0,5-1 0,11-3 0,-1 0 0,39-5 0,-33 7 0,147-20 0,65-13 0,-226 33-105,-1 0 0,0-1 0,0 0 0,0 0 0,-1-1 0,0 0 0,0-1 0,0 0 0,-1-1 0,0 1 0,-1-1 0,8-11 0,-3 4-6721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36.6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 24575,'11'0'0,"14"0"0,11 0 0,16 0 0,12-3 0,1-2 0,1 0 0,-8 1 0,-13-2 0,-15 0-8191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37.7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39.2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6:59.8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5859.41211"/>
      <inkml:brushProperty name="anchorY" value="3763.47485"/>
      <inkml:brushProperty name="scaleFactor" value="0.5"/>
    </inkml:brush>
  </inkml:definitions>
  <inkml:trace contextRef="#ctx0" brushRef="#br0">343 1 24575,'0'0'0,"-3"0"0,-11 8 0,-3 5 0,-4 9 0,-2 2 0,0 3 0,-1 3 0,1 0 0,5-2 0,0-1 0,5 2 0,-1-5 0,4-2 0,3 3 0,-2 0 0,2 3 0,-3 5 0,-2-1 0,1 2 0,2 3 0,2 2 0,3 6 0,-3 5 0,-2 2 0,0-2 0,1 0 0,2-7 0,3 2 0,0-1 0,2 5 0,1-1 0,0 0 0,5-2 0,0 4 0,-1-1 0,4 3 0,0-1 0,2-1 0,3-7 0,-1-1 0,-2-6 0,-3-5 0,1-8 0,-1-3 0,-2-3 0,-1 1 0,3 0 0,-2 0 0,4 6 0,-1 5 0,3 1 0,3 8 0,2-6 0,-2-2 0,2-3 0,1-7 0,1-6 0,-3-10 0,0-8 0,2-12 0,-4-9 0,2-4 0,-4-6 0,2 2 0,-3 1 0,2 3 0,-3 3 0,-2 2 0,2 5 0,-1 2 0,-2 0 0,-2 0 0,3-1 0,-2-1 0,0-6 0,3 0 0,3 4 0,-1-4 0,-2-3 0,3 3 0,2 2 0,-2 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39.5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41.4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 24575,'4'0'0,"4"-3"0,1-6 0,-4 0 0,-3 0-8191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56.6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365 90 24575,'0'-5'0,"0"0"0,0 0 0,-1 0 0,0 0 0,0 0 0,0 0 0,0 1 0,-1-1 0,0 0 0,0 1 0,0 0 0,0-1 0,-4-4 0,4 7 0,1 1 0,-1-1 0,1 1 0,-1-1 0,0 1 0,0 0 0,0 0 0,0 0 0,0 0 0,0 0 0,0 0 0,0 0 0,0 1 0,0-1 0,-1 1 0,1-1 0,0 1 0,0 0 0,0 0 0,-1 0 0,1 0 0,0 0 0,0 1 0,0-1 0,-1 1 0,1-1 0,0 1 0,0 0 0,0 0 0,-3 2 0,-27 13 0,1 1 0,1 2 0,1 1 0,1 1 0,-39 37 0,60-50 0,1-1 0,-1 2 0,1-1 0,1 1 0,-1-1 0,-5 17 0,8-20 0,1 0 0,0 0 0,1 0 0,-1 1 0,1-1 0,0 1 0,1-1 0,-1 1 0,1 0 0,0-1 0,1 1 0,-1-1 0,3 10 0,-3-14 0,1 1 0,-1-1 0,1 1 0,0-1 0,-1 1 0,1-1 0,0 0 0,0 1 0,0-1 0,0 0 0,0 0 0,0 0 0,1 0 0,-1 0 0,0 0 0,1 0 0,-1 0 0,0 0 0,1 0 0,-1-1 0,1 1 0,-1-1 0,1 1 0,-1-1 0,1 1 0,0-1 0,-1 0 0,1 0 0,-1 0 0,1 0 0,0 0 0,-1 0 0,1 0 0,-1-1 0,1 1 0,0-1 0,-1 1 0,1-1 0,-1 1 0,1-1 0,0-1 0,12-4 0,-1 0 0,-1-1 0,21-15 0,-15 10 0,13-8 0,-1-2 0,-1-1 0,-1-2 0,28-30 0,-56 54 0,0 1 0,1-1 0,-1 1 0,0 0 0,1-1 0,-1 1 0,1-1 0,-1 1 0,1-1 0,-1 1 0,1 0 0,-1 0 0,1-1 0,-1 1 0,1 0 0,0 0 0,-1-1 0,1 1 0,-1 0 0,1 0 0,-1 0 0,1 0 0,0 0 0,-1 0 0,1 0 0,0 0 0,-1 0 0,1 0 0,-1 0 0,1 1 0,0-1 0,-1 0 0,2 1 0,10 20 0,-3 33 0,-9-53 0,4 43 0,9 89 0,-7 208 0,-7-335 0,0 0 0,-1 0 0,0 0 0,0 0 0,-1 0 0,1 0 0,-1-1 0,0 1 0,-1-1 0,1 0 0,-1 0 0,0 0 0,-1 0 0,1-1 0,-1 0 0,0 0 0,0 0 0,0 0 0,0-1 0,-7 3 0,9-3 0,-1-1 0,0 0 0,0 0 0,0-1 0,0 1 0,0-1 0,-1 0 0,1 0 0,0 0 0,0 0 0,-1-1 0,1 0 0,-1 0 0,1 0 0,0 0 0,-1-1 0,1 0 0,0 0 0,0 0 0,-1 0 0,1-1 0,0 1 0,0-1 0,0 0 0,1 0 0,-1-1 0,0 1 0,1-1 0,-4-3 0,-4-8-2,1-1 0,1-1 0,0 0 0,1 0 0,1 0-1,0-1 1,1 0 0,-5-27 0,-10-24-1344,14 48-5480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59.1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97 0 24430,'-97'168'0,"194"0"0,97-168 0,-97-168 0,-194 0 0,-97 168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2:01.5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0 231 24575,'1'1'0,"0"-1"0,0 1 0,0-1 0,0 1 0,0-1 0,0 1 0,-1-1 0,1 1 0,0 0 0,0-1 0,0 1 0,-1 0 0,1 0 0,-1-1 0,1 1 0,0 0 0,-1 0 0,0 0 0,1 0 0,-1 0 0,1 0 0,-1 1 0,11 30 0,-8-20 0,23 78 0,-19-63 0,17 48 0,-24-74 0,1 1 0,-1-1 0,1 0 0,-1 0 0,1 1 0,-1-1 0,1 0 0,0 0 0,-1 0 0,1 0 0,0 0 0,0 0 0,0 0 0,0 0 0,0 0 0,0 0 0,0 0 0,0-1 0,0 1 0,1 0 0,1 0 0,-3-1 0,1-1 0,0 1 0,0 0 0,0-1 0,0 1 0,0 0 0,0-1 0,0 0 0,-1 1 0,1-1 0,0 1 0,0-1 0,-1 0 0,1 1 0,0-1 0,-1 0 0,1 0 0,-1 1 0,1-1 0,-1 0 0,1 0 0,-1-1 0,7-12 0,-2-1 0,7-28 0,-7 27 0,1-10 0,-3 15 0,0-1 0,0 1 0,1 0 0,0 0 0,9-16 0,-12 26 0,0-1 0,0 1 0,0 0 0,0-1 0,0 1 0,0 0 0,0 0 0,0 0 0,1 0 0,-1 0 0,1 0 0,-1 1 0,0-1 0,1 0 0,-1 1 0,1-1 0,0 1 0,2-1 0,-2 1 0,1 0 0,-1 1 0,1-1 0,-1 1 0,1-1 0,-1 1 0,0 0 0,0 0 0,1 0 0,-1 0 0,0 0 0,0 1 0,0-1 0,0 1 0,0-1 0,2 3 0,32 43 0,-32-40 0,0-1 0,0 1 0,1-1 0,0 0 0,1 0 0,7 6 0,-13-12 0,0 0 0,1 0 0,-1 0 0,0 1 0,0-1 0,1 0 0,-1 0 0,0 0 0,0 0 0,1 0 0,-1 0 0,0 0 0,0 0 0,1 0 0,-1-1 0,0 1 0,1 0 0,-1 0 0,0 0 0,0 0 0,0 0 0,1 0 0,-1 0 0,0-1 0,0 1 0,1 0 0,-1 0 0,0 0 0,0 0 0,0-1 0,0 1 0,1 0 0,-1 0 0,0-1 0,0 1 0,0 0 0,0 0 0,0-1 0,0 1 0,0 0 0,0 0 0,0-1 0,0 1 0,0 0 0,1 0 0,-1-1 0,-1 1 0,4-17 0,-3 16 0,5-54-119,-2 7-192,3 0-1,1 1 0,27-92 1,-22 108-6515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45.6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409 226 24575,'0'-25'0,"1"9"0,-1 0 0,0 0 0,-1 0 0,-1 0 0,0 0 0,-2 0 0,1 0 0,-7-15 0,8 28 0,1 0 0,0 1 0,-1 0 0,1-1 0,-1 1 0,0 0 0,0-1 0,0 1 0,0 0 0,0 0 0,0 1 0,0-1 0,-1 0 0,1 1 0,-1-1 0,1 1 0,-1 0 0,1 0 0,-1 0 0,-3-1 0,0 2 0,0-1 0,0 1 0,1 0 0,-1 0 0,0 0 0,0 1 0,0 0 0,1 0 0,-9 3 0,-9 5 0,1 0 0,0 2 0,-34 21 0,54-31 0,-14 8 0,0 2 0,1-1 0,0 2 0,1 0 0,-14 15 0,23-21 0,0 1 0,0 0 0,1 0 0,0 0 0,0 0 0,1 1 0,0-1 0,0 1 0,1 0 0,0 0 0,0 0 0,1 0 0,0 0 0,0 11 0,0 4 0,1 1 0,4 26 0,-2-41 0,-1 0 0,1-1 0,1 1 0,0-1 0,0 0 0,1 1 0,0-1 0,9 14 0,3 3 0,-14-21 0,0-1 0,0 1 0,0 0 0,1 0 0,-1-1 0,1 1 0,0-1 0,0 0 0,0 0 0,0 0 0,0 0 0,1-1 0,-1 1 0,1-1 0,0 0 0,0 0 0,0 0 0,0-1 0,0 1 0,0-1 0,0 0 0,7 1 0,-1-1 0,-1-1 0,1 0 0,0 0 0,-1-1 0,1-1 0,-1 1 0,1-1 0,-1-1 0,0 0 0,0 0 0,0-1 0,9-5 0,5-5 0,-1-1 0,-1-1 0,21-20 0,-28 23 0,-6 6 0,-3 2 0,0 0 0,0 1 0,1 0 0,-1 0 0,1 0 0,10-4 0,-15 8 0,0-1 0,-1 1 0,1 0 0,0 0 0,0 0 0,-1 0 0,1 0 0,0 0 0,0 0 0,-1 0 0,1 0 0,0 0 0,-1 0 0,1 0 0,0 1 0,0-1 0,-1 0 0,1 1 0,0-1 0,-1 0 0,1 1 0,-1-1 0,1 1 0,0-1 0,0 1 0,0 1 0,0 0 0,1 0 0,-1 0 0,0 1 0,-1-1 0,1 0 0,0 0 0,-1 1 0,1-1 0,-1 0 0,1 1 0,-1 2 0,2 266 0,-5-155 0,3-113-112,-1 19 358,1-21-269,0-1 0,0 0 0,0 1 0,0-1 0,0 0 0,0 0-1,-1 1 1,1-1 0,0 0 0,0 0 0,0 1 0,0-1 0,0 0 0,0 0 0,0 0 0,0 1 0,-1-1 0,1 0 0,0 0 0,0 0 0,0 1 0,0-1-1,-1 0 1,1 0 0,0 0 0,0 0 0,0 1 0,-1-1 0,1 0 0,0 0 0,0 0 0,-1 0 0,1 0 0,0 0 0,0 0 0,-1 0 0,1 0 0,0 0-1,0 0 1,-1 0 0,1 0 0,0 0 0,0 0 0,-1 0 0,1 0 0,0 0 0,0 0 0,-1 0 0,1 0 0,0 0 0,0-1 0,-1 1 0,1 0 0,0 0 0,0 0-1,0 0 1,0 0 0,-1-1 0,1 1 0,0 0 0,0 0 0,0 0 0,0-1 0,-1 1 0,-8-11-6803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46.7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23 24575,'3'-4'0,"6"-1"0,4 0 0,4 2 0,6 0 0,3 1 0,0 1 0,0 1 0,-1 0 0,-1 0 0,-2 0 0,-3 1-8191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48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0 24575,'2'159'0,"-5"162"0,-7-262 0,7-47 0,0 1 0,1-1 0,1 1 0,0 18 0,1-30-40,0 0 0,0 0 0,0 0 0,0-1-1,0 1 1,0 0 0,0 0 0,0 0 0,0 0 0,0-1 0,1 1-1,-1 0 1,0 0 0,1-1 0,-1 1 0,1 0 0,-1 0-1,1-1 1,-1 1 0,1 0 0,-1-1 0,1 1 0,-1-1 0,1 1-1,0-1 1,0 1 0,-1-1 0,1 1 0,0-1 0,0 0-1,-1 1 1,1-1 0,1 0 0,12 0-6786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1:50.9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262 3 24575,'-36'-1'0,"19"0"0,0 1 0,0 0 0,0 1 0,-21 4 0,34-4 0,0 0 0,1 0 0,-1 0 0,0 1 0,1-1 0,-1 1 0,1 0 0,-1 0 0,1 0 0,0 1 0,0-1 0,0 1 0,0-1 0,0 1 0,1 0 0,-1 0 0,1 0 0,0 1 0,-1-1 0,2 1 0,-1-1 0,0 1 0,-1 5 0,-14 39 0,-10 39 0,25-80 0,1 1 0,0-1 0,1 0 0,0 0 0,0 1 0,0-1 0,1 0 0,0 0 0,0 1 0,4 8 0,-5-15 0,0 0 0,1 0 0,-1 0 0,1 0 0,-1 0 0,1 1 0,-1-1 0,1 0 0,0 0 0,0 0 0,-1-1 0,1 1 0,0 0 0,0 0 0,0 0 0,0-1 0,0 1 0,0 0 0,0-1 0,0 1 0,0-1 0,1 1 0,-1-1 0,0 1 0,2-1 0,0 0 0,0 0 0,-1 0 0,1 0 0,0-1 0,0 1 0,-1-1 0,1 0 0,0 0 0,-1 0 0,1 0 0,2-2 0,10-6 0,-1 0 0,0-2 0,14-12 0,-16 13 0,4-4 0,-1 0 0,0-1 0,-1 0 0,-1-2 0,-1 1 0,0-2 0,-1 1 0,12-26 0,-19 109 0,-7-14 0,1-33 0,0 0 0,2-1 0,0 1 0,1 0 0,7 35 0,-8-54 2,0 1 0,0-1-1,0 1 1,0-1-1,0 0 1,0 1 0,0-1-1,1 1 1,-1-1-1,0 0 1,0 1 0,0-1-1,1 0 1,-1 1 0,0-1-1,0 0 1,1 1-1,-1-1 1,0 0 0,0 0-1,1 1 1,-1-1 0,0 0-1,1 0 1,-1 0-1,0 1 1,1-1 0,-1 0-1,1 0 1,-1 0 0,0 0-1,1 0 1,-1 0-1,1 0 1,-1 0 0,0 0-1,1 0 1,-1 0 0,1 0-1,-1 0 1,0 0-1,1 0 1,-1 0 0,0 0-1,1-1 1,15-13-614,-13 11-216,8-8-5998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22:42.8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442 20 24575,'-73'-10'0,"65"8"0,-1-1 0,1 2 0,-1-1 0,0 1 0,1 1 0,-1 0 0,0 0 0,0 0 0,1 1 0,-1 0 0,0 1 0,-11 4 0,1 2 0,10-6 0,0 2 0,0-1 0,0 1 0,1 0 0,0 1 0,0 0 0,0 0 0,1 1 0,-1 0 0,1 0 0,1 1 0,-12 14 0,15-18 0,1 0 0,0 0 0,0 0 0,1 0 0,-1 0 0,1 0 0,-1 1 0,1-1 0,0 0 0,0 1 0,1-1 0,-1 1 0,1-1 0,-1 4 0,1-6 0,1 0 0,-1 0 0,0 0 0,1 0 0,-1 0 0,0 0 0,1 0 0,-1-1 0,1 1 0,0 0 0,-1 0 0,1-1 0,-1 1 0,1 0 0,0-1 0,0 1 0,-1-1 0,1 1 0,0-1 0,1 2 0,32 3 0,18-13 0,-48 7 0,0-1 0,1 1 0,-1 0 0,1 0 0,0 1 0,-1-1 0,1 1 0,-1 0 0,1 0 0,0 0 0,-1 1 0,1 0 0,-1 0 0,1 0 0,-1 0 0,0 1 0,1-1 0,-1 1 0,0 0 0,0 1 0,0-1 0,0 1 0,5 4 0,-2 1 0,-1 0 0,0 1 0,-1-1 0,0 1 0,0 0 0,-1 1 0,0-1 0,4 14 0,6 14 0,-13-34 0,0 0 0,0 0 0,0 1 0,-1-1 0,0 0 0,1 1 0,-1-1 0,0 1 0,-1-1 0,1 0 0,0 1 0,-1-1 0,0 0 0,0 0 0,0 1 0,0-1 0,0 0 0,-1 0 0,0 0 0,1 0 0,-1-1 0,0 1 0,0 0 0,0-1 0,-1 1 0,1-1 0,-5 4 0,0-1 0,0 1 0,0-1 0,0 0 0,-1 0 0,0-1 0,0 0 0,0-1 0,0 1 0,-13 2 0,2-2 24,-1 0 0,0-1 0,1-1 0,-29 0 0,41-3-117,-1 0 0,1 0 1,0-1-1,0 1 0,0-1 0,0-1 0,0 0 0,1 0 1,-1 0-1,1 0 0,0-1 0,0 0 0,0-1 1,0 1-1,-7-9 0,3 2-6733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7:01.3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4438.59473"/>
      <inkml:brushProperty name="anchorY" value="1169.92664"/>
      <inkml:brushProperty name="scaleFactor" value="0.5"/>
    </inkml:brush>
  </inkml:definitions>
  <inkml:trace contextRef="#ctx0" brushRef="#br0">1046 341 24575,'-1046'-341'0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3:58.6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1191 135 24575,'-11'-1'0,"0"0"0,1-1 0,-1 0 0,1-1 0,-1 0 0,-10-5 0,-19-5 0,-115-22 0,80 20 0,-76-26 0,139 38 0,1 0 0,-1 1 0,0 1 0,0 0 0,0 0 0,0 1 0,0 1 0,0 0 0,1 0 0,-1 1 0,-16 6 0,-15 5 0,-65 30 0,107-42 0,-15 7 0,1 1 0,-1 0 0,2 1 0,-1 1 0,2 0 0,-1 1 0,1 0 0,-12 18 0,-13 18 0,-32 53 0,48-68 0,8-10 0,0 2 0,1 0 0,2 0 0,0 1 0,2 1 0,1-1 0,1 1 0,1 1 0,1-1 0,2 1 0,1 0 0,2 41 0,0-65 0,0 33 0,1-1 0,8 45 0,-6-68 0,0 1 0,1-1 0,1 0 0,0-1 0,1 1 0,0-1 0,1 0 0,0-1 0,12 16 0,6 3 0,1-1 0,2-1 0,0-1 0,41 29 0,-55-48 0,0-1 0,1-1 0,0 0 0,0 0 0,0-2 0,22 5 0,9 2 0,-25-6 0,1 0 0,0-2 0,0 0 0,0-2 0,0 0 0,1-2 0,-1 0 0,0-2 0,0 0 0,0-1 0,-1-1 0,1-2 0,-1 0 0,-1-1 0,1-1 0,-1 0 0,21-16 0,-8 4 0,-1-2 0,-1-1 0,-2-1 0,0-2 0,-2-1 0,-1-1 0,-1-1 0,41-65 0,-58 81 0,97-173 0,-92 160 0,-2-1 0,-1 0 0,-1-1 0,-2 0 0,5-35 0,-10 59 0,-1 0 0,0-1 0,-1 1 0,1 0 0,-1-1 0,0 1 0,0 0 0,-1-1 0,0 1 0,0 0 0,0 0 0,0-1 0,-1 1 0,0 0 0,0 0 0,0 1 0,-1-1 0,1 0 0,-1 1 0,0-1 0,-1 1 0,1 0 0,-1 0 0,1 0 0,-1 1 0,-8-6 0,-81-59-1365,70 49-5461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3:58.7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00.1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1 24575,'9'70'0,"-1"-15"0,0 80 0,-7 1 0,-27 233 0,19-339 0,1-21 0,1-19 0,1-12 8,1-1-1,1 1 1,1-1-1,1 0 1,1 1-1,1-1 1,1 0-1,1 1 1,1 0-1,0 0 1,2 0-1,1 1 1,1 0-1,0 0 1,18-27-1,-9 19-156,1 2 1,1 0-1,2 1 1,0 0-1,2 2 1,0 1-1,2 1 1,0 1-1,55-32 1,-52 38-6678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01.9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164 1 24575,'3'3'0,"-1"1"0,-1-1 0,1 1 0,0 0 0,-1 0 0,0 0 0,0 0 0,0 0 0,0 0 0,0 0 0,-1 0 0,0 5 0,1 4 0,3 44 0,-2 1 0,-2 0 0,-12 81 0,-45 170 0,15-158 0,29-111 0,1 1 0,2 0 0,1 0 0,-4 69 0,13-92 0,-2 1 0,0-1 0,-1 0 0,-9 29 0,36-105 0,39-71 0,-4 12 0,48-97 0,-51 106 0,3 11 0,-69 107 0,2-1 0,-1 1 0,1 0 0,1 1 0,0 0 0,0 0 0,1 0 0,0 1 0,1 0 0,1 0 0,0 1 0,0-1 0,2 1 0,-3 19 0,2 1 0,3 0 0,0-1 0,2 1 0,2 0 0,1-1 0,1 0 0,2 0 0,1-1 0,1 0 0,17 32 0,-25-58 7,1 0 0,0 0-1,0-1 1,1 0 0,-1 0-1,1 0 1,0 0-1,0 0 1,1-1 0,-1 1-1,0-1 1,1 0 0,0-1-1,0 1 1,0-1 0,0 0-1,8 2 1,2-1-304,1 0 0,-1-1 0,1 0 0,27-1 0,-19-2-6529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07.4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436 41 24575,'13'161'0,"-1"-35"0,-9 130 0,-2-273 0,-1-52 0,3 0 0,3 0 0,17-77 0,-12 103 0,2 0 0,23-53 0,-35 94 0,-1 0 0,1 1 0,-1-1 0,1 1 0,-1-1 0,1 1 0,0-1 0,0 1 0,0 0 0,0-1 0,0 1 0,0 0 0,0 0 0,0 0 0,0-1 0,1 1 0,-1 1 0,0-1 0,1 0 0,-1 0 0,1 0 0,-1 1 0,1-1 0,-1 1 0,1-1 0,-1 1 0,1-1 0,0 1 0,-1 0 0,1 0 0,0 0 0,-1 0 0,1 0 0,-1 0 0,1 1 0,0-1 0,-1 0 0,1 1 0,-1-1 0,1 1 0,-1 0 0,1-1 0,-1 1 0,1 0 0,-1 0 0,0 0 0,1 0 0,-1 0 0,0 0 0,0 0 0,0 1 0,1 0 0,5 6 0,0 0 0,0 1 0,-1-1 0,0 1 0,-1 1 0,8 16 0,-4 0 0,-1 0 0,-1 0 0,-1 0 0,4 50 0,-7 109 0,-4-156 0,1-25 0,0-1 0,0 1 0,0-1 0,0 1 0,1-1 0,-1 0 0,1 1 0,0-1 0,0 0 0,0 1 0,0-1 0,1 0 0,-1 0 0,1 0 0,0 0 0,0 0 0,0 0 0,0-1 0,0 1 0,1-1 0,-1 1 0,6 2 0,-2-1 0,1-1 0,-1-1 0,1 1 0,0-1 0,0 0 0,0-1 0,1 0 0,-1 0 0,0 0 0,8-1 0,-8 0 0,10 1 0,0-1 0,0 0 0,23-5 0,-35 5 0,0-2 0,0 1 0,-1-1 0,1 1 0,0-1 0,-1 0 0,1-1 0,-1 1 0,0-1 0,0 0 0,0 0 0,0 0 0,0-1 0,-1 1 0,0-1 0,4-4 0,8-17 0,-1-1 0,-1 0 0,-2 0 0,0-1 0,12-54 0,-13 47 0,13-21 0,-18 44 0,1-1 0,-2 1 0,0-1 0,5-19 0,-9 27 0,1 0 0,-1 0 0,0 0 0,0 0 0,0 1 0,-1-1 0,1 0 0,-1 0 0,0 0 0,0 1 0,0-1 0,-1 1 0,1-1 0,-1 1 0,0-1 0,0 1 0,0 0 0,0 0 0,-4-4 0,4 6 0,1-1 0,0 1 0,-1 0 0,1 0 0,-1 0 0,1 0 0,-1 0 0,1 0 0,-1 0 0,0 1 0,1-1 0,-1 0 0,0 1 0,0-1 0,0 1 0,1 0 0,-1 0 0,0 0 0,0 0 0,0 0 0,0 0 0,1 0 0,-1 1 0,0-1 0,0 0 0,1 1 0,-1 0 0,0-1 0,0 1 0,1 0 0,-1 0 0,1 0 0,-1 0 0,1 0 0,-1 0 0,1 0 0,0 1 0,-1-1 0,1 1 0,-1 1 0,-9 9 0,1 0 0,0 1 0,-12 23 0,14-24 0,2-1 0,0 0 0,1 1 0,0 0 0,0 0 0,1 0 0,1 0 0,0 1 0,1 0 0,0-1 0,1 1 0,1 0 0,0 0 0,0-1 0,1 1 0,6 24 0,-2-14 0,2-1 0,0 0 0,2 0 0,0-1 0,1 0 0,2-1 0,25 36 0,-36-54 0,1 1 0,-1-1 0,1 0 0,0 0 0,0 0 0,0-1 0,0 1 0,0 0 0,0-1 0,0 1 0,1-1 0,-1 0 0,0 0 0,1 1 0,-1-2 0,1 1 0,0 0 0,-1-1 0,1 1 0,-1-1 0,1 1 0,0-1 0,0 0 0,-1 0 0,1-1 0,0 1 0,-1-1 0,1 1 0,-1-1 0,1 0 0,-1 0 0,1 0 0,-1 0 0,3-2 0,8-4 0,-1-2 0,0 0 0,0 0 0,-1-1 0,10-12 0,-2 4 0,-7 5 0,-1-1 0,-1 0 0,-1-1 0,0 0 0,0-1 0,-2 1 0,0-1 0,-1-1 0,0 0 0,-2 1 0,6-34 0,-3 3 0,2-89 0,-9 136 0,-2 101 0,4 191 0,4-237 0,-5-52 0,-1 0 0,1 1 0,0-1 0,0 0 0,0 0 0,0 1 0,0-1 0,1 0 0,-1 0 0,1 0 0,0-1 0,0 1 0,3 3 0,-4-6 0,0 0 0,0 1 0,0-1 0,1 0 0,-1 0 0,0 0 0,1 0 0,-1 0 0,0 0 0,0 0 0,1 0 0,-1-1 0,0 1 0,0 0 0,0-1 0,1 1 0,-1-1 0,0 1 0,0-1 0,0 0 0,0 1 0,0-1 0,0 0 0,0 0 0,0 0 0,0 1 0,0-1 0,-1 0 0,2-2 0,29-38 0,-24 32 0,8-11 0,-1 0 0,0-1 0,-2-1 0,0 0 0,-1 0 0,-2-1 0,0-1 0,-1 0 0,-2 0 0,0 0 0,-2-1 0,3-49 0,1 29 0,-8 45 0,0 0 0,0-1 0,0 1 0,0 0 0,0 0 0,0 0 0,0-1 0,0 1 0,0 0 0,0 0 0,0 0 0,1-1 0,-1 1 0,0 0 0,0 0 0,0 0 0,0 0 0,1-1 0,-1 1 0,0 0 0,0 0 0,0 0 0,0 0 0,1 0 0,-1 0 0,0 0 0,0 0 0,1 0 0,-1-1 0,0 1 0,0 0 0,0 0 0,1 0 0,-1 0 0,0 0 0,0 0 0,1 0 0,-1 0 0,0 1 0,0-1 0,0 0 0,1 0 0,-1 0 0,0 0 0,0 0 0,0 0 0,1 0 0,-1 1 0,12 24 0,1 24 0,-2 2 0,10 98 0,-12 107 0,-5-92 0,0-116 0,17 74 0,0-10 0,-11-39 0,2 8 0,-3 0 0,-3 165 0,-7-240 0,0 0 0,0 1 0,-1-1 0,0 0 0,0 0 0,0 0 0,-1 0 0,0-1 0,0 1 0,0-1 0,-1 1 0,0-1 0,0 0 0,0-1 0,-1 1 0,1-1 0,-1 1 0,0-2 0,-11 8 0,-6 1 0,-1-1 0,0 0 0,-42 12 0,34-13 0,-79 23 0,-1-6 0,-2-4 0,-141 9 0,206-26 0,0-3 0,-66-4 0,90-2 0,0 0 0,0-1 0,1-2 0,-1 0 0,1-1 0,-37-18 0,5-3 0,2-2 0,0-3 0,3-2 0,1-2 0,1-2 0,2-2 0,2-2 0,-45-58 0,84 94 6,1 0 0,-1 0 0,2-1 0,-1 1 0,1-1 0,0 0 0,1 0 0,-1 0 0,2 0 0,-1 0 0,1 0 0,0-1 0,1 1 0,0 0 0,0-1 0,1 1 0,0 0 0,0 0 0,4-11 0,-1 6-130,0 1 0,1-1 1,0 1-1,1 0 0,1 0 0,-1 1 1,2 0-1,0 0 0,0 1 0,1 0 1,11-11-1,3 3-6702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13.7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430 4 24575,'-50'-1'0,"33"-1"0,-1 2 0,0 0 0,0 0 0,0 2 0,1 0 0,-1 1 0,1 1 0,-31 10 0,3 5 0,34-15 0,0 0 0,1 1 0,-1 0 0,-9 7 0,16-9 0,0 0 0,0 1 0,0-1 0,1 1 0,-1 0 0,1 0 0,0 0 0,0 1 0,1-1 0,-1 1 0,1-1 0,-3 9 0,-5 20 0,2 1 0,1 0 0,1 0 0,-1 54 0,9 147 0,1-115 0,0-77 0,2 0 0,18 71 0,-14-72 0,2-4 0,1 0 0,31 65 0,-20-50 0,-18-43 0,0 0 0,1-1 0,0 0 0,0 0 0,1 0 0,0-1 0,1 0 0,0-1 0,0 1 0,0-1 0,1-1 0,0 0 0,1 0 0,14 6 0,-17-8 0,0-1 0,0-1 0,0 1 0,0-1 0,0 0 0,1-1 0,-1 0 0,1 0 0,-1 0 0,1-1 0,-1 0 0,1-1 0,-1 0 0,1 0 0,-1 0 0,0-1 0,1 0 0,-1-1 0,0 1 0,0-1 0,10-7 0,7-7 24,0-2 0,-2-1 0,0-1 0,27-33 0,66-102-1509,-105 141-5341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14.7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72 24575,'0'-5'0,"5"-1"0,6 0 0,11 1 0,21 1 0,17 2 0,14 1 0,7-5 0,1 0 0,-14-5 0,-14 0 0,-16 2-8191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16.6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199 0 24575,'-7'8'0,"2"0"0,-1 1 0,1-1 0,1 1 0,-8 18 0,-4 8 0,-23 27 0,29-47 0,0 0 0,0 1 0,2 0 0,0 0 0,1 1 0,-7 25 0,5-6 0,1-5 0,1 1 0,1 1 0,-2 42 0,8-66 0,0-1 0,1 1 0,-1-1 0,2 1 0,-1-1 0,1 0 0,0 1 0,1-1 0,0 0 0,0 0 0,1-1 0,0 1 0,0-1 0,1 1 0,0-2 0,0 1 0,11 11 0,-14-16 0,-1-1 0,1 1 0,1 0 0,-1 0 0,0-1 0,0 1 0,0-1 0,1 0 0,-1 0 0,1 0 0,-1 0 0,1 0 0,-1 0 0,1-1 0,0 1 0,-1-1 0,1 0 0,0 0 0,-1 0 0,5 0 0,-3-1 0,-1-1 0,0 1 0,1 0 0,-1-1 0,0 0 0,0 0 0,0 0 0,0 0 0,0 0 0,-1-1 0,1 1 0,-1-1 0,4-4 0,5-10 0,0 0 0,-1-1 0,-1-1 0,9-25 0,-13 32 0,4-17 0,0-1 0,-3 1 0,0-1 0,-2 0 0,1-38 0,6-45 0,-1 31 0,-10 82 0,0 0 0,0 0 0,0 0 0,0 0 0,0-1 0,0 1 0,0 0 0,0 0 0,0 0 0,0-1 0,0 1 0,0 0 0,0 0 0,0 0 0,0 0 0,0-1 0,0 1 0,0 0 0,0 0 0,1 0 0,-1 0 0,0 0 0,0-1 0,0 1 0,0 0 0,0 0 0,0 0 0,0 0 0,1 0 0,-1 0 0,0-1 0,0 1 0,0 0 0,0 0 0,1 0 0,-1 0 0,0 0 0,0 0 0,0 0 0,0 0 0,1 0 0,-1 0 0,0 0 0,0 0 0,0 0 0,0 0 0,1 0 0,-1 0 0,0 0 0,0 0 0,0 0 0,0 0 0,1 0 0,-1 0 0,0 0 0,0 0 0,0 1 0,10 12 0,4 23 0,23 100 0,-22-74 0,44 117 0,-49-155 0,1 0 0,1 0 0,1-1 0,1-1 0,1 0 0,1-1 0,28 28 0,-42-47 5,0 0-1,0 0 1,0-1-1,0 1 0,0-1 1,0 0-1,1 1 1,-1-1-1,0 0 1,1-1-1,-1 1 0,1 0 1,-1-1-1,1 1 1,-1-1-1,1 0 1,-1 0-1,1 0 1,0 0-1,-1 0 0,1 0 1,-1-1-1,1 1 1,-1-1-1,1 0 1,4-2-1,-3 1-103,-1-1 0,1 0 0,-1 0 0,0 0 0,1 0 0,-1 0 0,0-1 0,-1 1 0,1-1 0,-1 0 0,0 0 0,0 0 0,0 0 0,3-8 0,3-16-6727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18.9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233 1 24575,'-4'0'0,"0"1"0,-1 0 0,1 0 0,0 0 0,0 1 0,0 0 0,0 0 0,0 0 0,0 0 0,-6 5 0,-39 33 0,36-29 0,-1 1 0,1-1 0,0 1 0,1 1 0,0 1 0,2-1 0,-17 28 0,23-35 0,2 0 0,-1 0 0,1 0 0,0 0 0,0 0 0,1 1 0,0-1 0,0 1 0,0-1 0,1 1 0,0-1 0,0 1 0,1 0 0,0-1 0,0 1 0,0-1 0,1 0 0,0 1 0,0-1 0,1 0 0,4 8 0,0-2 0,1-1 0,1 0 0,0-1 0,0 1 0,1-2 0,0 1 0,0-1 0,1-1 0,1 0 0,-1-1 0,1 0 0,0 0 0,1-1 0,0-1 0,21 6 0,-28-8 0,0-1 0,0 1 0,0 0 0,-1 0 0,1 1 0,-1 0 0,0 0 0,0 0 0,-1 0 0,1 1 0,-1-1 0,0 1 0,0 1 0,-1-1 0,1 0 0,-1 1 0,4 10 0,-2-4 0,-1 0 0,-1 0 0,0 0 0,0 0 0,-1 0 0,-1 1 0,0-1 0,-1 15 0,0-24 0,0 0 0,-1 0 0,1 0 0,-1 0 0,1 0 0,-1 0 0,0 0 0,0 0 0,0 0 0,-1 0 0,1 0 0,-1 0 0,0-1 0,1 1 0,-1-1 0,0 1 0,0-1 0,-1 0 0,1 0 0,-3 2 0,0-1 0,1-1 0,0 0 0,-1 0 0,0 0 0,1-1 0,-1 1 0,0-1 0,0 0 0,1-1 0,-1 1 0,-10-1 0,5-1 0,-1 0 0,1 0 0,0-1 0,0 0 0,0-1 0,0 0 0,0 0 0,1-1 0,-1-1 0,1 0 0,0 0 0,-8-7 0,11 7-227,1 0-1,0 0 1,0-1-1,1 0 1,-6-8-1,-1-7-6598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29.0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24575,'0'771'0,"-1"-747"0,-2 0 0,-6 30 0,6-41 0,0-1 0,1 1 0,0 0 0,1 0 0,0 0 0,1-1 0,0 1 0,1 0 0,1 0 0,0 0 0,1-1 0,6 21 0,-5-25 0,0 1 0,1-1 0,0 0 0,0 0 0,1 0 0,0-1 0,0 0 0,1 0 0,-1 0 0,9 5 0,-3-4 0,-1-1 0,1-1 0,0 0 0,1-1 0,-1 0 0,22 5 0,6 4-57,19 6 214,-55-19-279,-1 0 0,1 0 0,0 0 0,0-1 0,0 0 0,0 0 0,0 0-1,0 0 1,0 0 0,0-1 0,5-1 0,-3-2-6704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7:04.01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6633.64502"/>
      <inkml:brushProperty name="anchorY" value="2729.27905"/>
      <inkml:brushProperty name="scaleFactor" value="0.5"/>
    </inkml:brush>
  </inkml:definitions>
  <inkml:trace contextRef="#ctx0" brushRef="#br0">2072 1 24575,'0'0'0,"-11"0"0,-16 0 0,-4 0 0,-10 4 0,-8 0 0,-11 5 0,-4-1 0,5-1 0,8-2 0,4-1 0,0-2 0,-2-1 0,-5-1 0,-3 4 0,-3 5 0,2-1 0,3 0 0,8-2 0,4 2 0,6-1 0,9 3 0,1-2 0,3-1 0,2-2 0,0-2 0,-4 3 0,1-1 0,0 0 0,0-2 0,1 0 0,2-2 0,-1 4 0,2-1 0,-1 0 0,1 0 0,4 2 0,-4 0 0,0 0 0,-1 2 0,-5-1 0,-3-2 0,-1 4 0,1 2 0,2 0 0,2-3 0,2-1 0,2-3 0,4 2 0,-3 0 0,-9 2 0,-4 0 0,-6 3 0,-2-2 0,-6 3 0,4 2 0,0 2 0,4-1 0,7-4 0,3 1 0,4-3 0,8-2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30.3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24575,'5'0'0,"6"0"0,6 0 0,10 0 0,5 0 0,7 5 0,1 1 0,-1 1 0,-7-2-8191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33.3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 0 24575,'-3'104'0,"-4"0"0,-29 144 0,33-224 0,2-1 0,1 1 0,0-1 0,2 0 0,9 43 0,-2-5 0,-6-41 0,2-1 0,0 0 0,9 22 0,-7-24 0,-2 1 0,1 1 0,3 29 0,-9-43 0,1 1 0,-1-1 0,1 0 0,0 0 0,1 1 0,-1-1 0,1 0 0,0 0 0,0-1 0,1 1 0,3 5 0,-4-8 0,1 1 0,0-1 0,-1 0 0,1 1 0,0-1 0,0-1 0,1 1 0,-1 0 0,0-1 0,1 0 0,-1 0 0,0 0 0,1 0 0,0 0 0,-1-1 0,1 1 0,6-1 0,67 3 0,0-4 0,81-11 0,-142 10 0,0-1 0,-1 0 0,0-1 0,1-1 0,-1 0 0,-1-1 0,20-11 0,-31 13-1365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35.3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465 51 24575,'0'-1'0,"0"0"0,-1 0 0,1 0 0,-1 0 0,1 0 0,-1 1 0,1-1 0,-1 0 0,0 0 0,1 0 0,-1 1 0,0-1 0,0 0 0,1 1 0,-1-1 0,0 1 0,0-1 0,0 1 0,0-1 0,0 1 0,0 0 0,0-1 0,0 1 0,0 0 0,-2 0 0,-30-6 0,30 6 0,-68-10 0,15 2 0,-85-2 0,136 10 0,-1 0 0,0 0 0,0 1 0,1-1 0,-1 1 0,0 1 0,1-1 0,-1 1 0,1 0 0,0 0 0,0 0 0,-1 1 0,1 0 0,1 0 0,-1 0 0,0 1 0,1 0 0,0 0 0,0 0 0,0 0 0,0 0 0,1 1 0,-1 0 0,1-1 0,0 1 0,1 1 0,-1-1 0,1 0 0,0 0 0,0 1 0,1-1 0,0 1 0,0 0 0,0-1 0,1 1 0,-1 0 0,1 0 0,1-1 0,-1 1 0,1 0 0,0 0 0,0-1 0,1 1 0,3 9 0,5 8 0,1 0 0,1-1 0,1 0 0,1-1 0,1 0 0,1-1 0,33 32 0,-32-36 0,0-2 0,33 23 0,-18-14 0,-23-17 0,0-1 0,1 1 0,0-1 0,0-1 0,0 0 0,0 0 0,1-1 0,-1 0 0,1-1 0,0 0 0,0-1 0,0 0 0,21-1 0,-17-2 0,-1 1 0,1-2 0,-1 0 0,0-1 0,0 0 0,0-1 0,-1-1 0,1 0 0,22-14 0,-11 3 0,-1-1 0,0 0 0,21-23 0,-38 34 0,-1 0 0,0 0 0,0 0 0,0 0 0,-1-1 0,0 0 0,-1 0 0,0 0 0,0-1 0,-1 1 0,0-1 0,0 0 0,-1 0 0,1-10 0,-3 13 0,-1 0 0,0 1 0,0-1 0,-1 1 0,0 0 0,0-1 0,0 1 0,0 0 0,-1 0 0,0 0 0,0 0 0,-5-5 0,-45-53 0,49 60 9,0-1-1,0 1 0,0 0 1,0 0-1,-1 1 0,1-1 1,-1 1-1,0 0 0,1 0 1,-1 0-1,0 1 0,-10-2 1,-61 0-1150,70 3 808,-25 1-6493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36.7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 1 24575,'1'127'0,"-18"410"0,-18-236 0,35-296 0,-2 5 0,0 1 0,1-1 0,1 0 0,0 1 0,2 18 0,-2-26 0,1 0 0,0 0 0,0-1 0,0 1 0,0 0 0,1-1 0,-1 1 0,1-1 0,-1 1 0,1-1 0,0 0 0,0 0 0,0 0 0,0 0 0,1 0 0,-1 0 0,0-1 0,1 1 0,-1-1 0,1 1 0,-1-1 0,1 0 0,0 0 0,0 0 0,3 0 0,46 13 0,-4-2 0,0 2 0,57 25 0,-104-38 0,0-1 0,0 0 0,0 0 0,0 1 0,0-1 0,1 0 0,-1 1 0,0-1 0,0 1 0,0-1 0,0 1 0,0 0 0,0-1 0,-1 1 0,1 0 0,0 0 0,0 0 0,0 0 0,-1 0 0,1 0 0,0 0 0,-1 0 0,2 2 0,-5-3 0,0 0 0,1 0 0,-1 0 0,0-1 0,1 1 0,-1-1 0,1 1 0,-1-1 0,1 0 0,-1 0 0,-2-2 0,-160-64-1365,104 39-5461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37.6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24575,'5'0'0,"6"0"0,6 0 0,10 0 0,10 0 0,3 0 0,0 0 0,-2 0 0,-3 0 0,-2 0 0,-3 0 0,0 0 0,-2 0 0,-5 0-8191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42.9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 1 24575,'1'92'0,"-4"175"0,-2-202 0,-2-2 0,-18 75 0,18-98 0,-5 57 0,-4 30 0,12-112 0,1 0 0,1 1 0,1-1 0,0 0 0,0 1 0,2-1 0,3 24 0,-4-38 0,0-1 0,0 0 0,0 0 0,0 1 0,0-1 0,0 0 0,0 0 0,0 1 0,0-1 0,0 0 0,0 1 0,0-1 0,0 0 0,0 0 0,1 1 0,-1-1 0,0 0 0,0 0 0,0 0 0,0 1 0,0-1 0,1 0 0,-1 0 0,0 0 0,0 1 0,0-1 0,1 0 0,-1 0 0,0 0 0,0 0 0,0 0 0,1 1 0,-1-1 0,0 0 0,0 0 0,1 0 0,-1 0 0,0 0 0,1 0 0,-1 0 0,0 0 0,0 0 0,1 0 0,-1 0 0,0 0 0,1 0 0,8-15 0,10-39 0,-14 38 0,106-230 0,-70 164 0,-24 44 0,-11 23 0,1-1 0,1 1 0,14-21 0,-22 35 0,1 1 0,-1-1 0,0 1 0,1 0 0,-1-1 0,1 1 0,-1 0 0,0 0 0,1-1 0,-1 1 0,1 0 0,-1 0 0,1 0 0,-1-1 0,1 1 0,-1 0 0,1 0 0,-1 0 0,1 0 0,-1 0 0,1 0 0,-1 0 0,1 0 0,-1 0 0,1 0 0,-1 1 0,1-1 0,-1 0 0,1 0 0,-1 0 0,1 0 0,-1 1 0,1-1 0,-1 0 0,0 1 0,1-1 0,-1 0 0,1 1 0,-1-1 0,0 0 0,1 1 0,-1-1 0,0 1 0,0-1 0,1 1 0,-1-1 0,0 0 0,0 1 0,1 0 0,11 26 0,-4 3 0,-2 1 0,-1-1 0,-2 1 0,-1 0 0,-1 0 0,-4 39 0,3 66 0,0-132 0,1 0 0,-1 0 0,1 0 0,0 0 0,0 0 0,1-1 0,-1 1 0,1 0 0,0 0 0,0-1 0,0 1 0,0-1 0,1 0 0,-1 0 0,1 0 0,0 0 0,0 0 0,5 4 0,-5-6 0,0 1 0,-1-1 0,1 1 0,0-1 0,0 0 0,0 0 0,-1 0 0,1-1 0,0 1 0,0-1 0,0 1 0,0-1 0,0 0 0,1 0 0,-1-1 0,0 1 0,0-1 0,-1 1 0,1-1 0,0 0 0,0 0 0,0 0 0,0 0 0,-1-1 0,4-1 0,9-8 0,-1 0 0,0-1 0,-1 0 0,-1-1 0,0-1 0,0 0 0,-2 0 0,18-32 0,3-12 0,23-64 0,-51 113 0,-3 10 0,0-1 0,0 0 0,0 0 0,0 0 0,0 0 0,0 0 0,1 0 0,-1 1 0,0-1 0,0 0 0,0 0 0,0 0 0,0 0 0,0 0 0,0 0 0,1 0 0,-1 0 0,0 0 0,0 0 0,0 0 0,0 1 0,0-1 0,0 0 0,1 0 0,-1 0 0,0 0 0,0 0 0,0 0 0,0 0 0,0 0 0,1 0 0,-1 0 0,0 0 0,0 0 0,0-1 0,0 1 0,0 0 0,1 0 0,-1 0 0,0 0 0,0 0 0,0 0 0,0 0 0,0 0 0,0 0 0,0 0 0,1-1 0,0 31 0,-2 40 0,1-69 0,-1 9 0,0 10 0,0 0 0,2 0 0,0 1 0,8 37 0,-9-55 0,1 0 0,0 0 0,0 0 0,0 1 0,0-1 0,1 0 0,-1 0 0,1-1 0,-1 1 0,1 0 0,0 0 0,0-1 0,1 1 0,-1-1 0,0 0 0,1 0 0,-1 0 0,1 0 0,0 0 0,0 0 0,0-1 0,0 1 0,0-1 0,0 0 0,0 0 0,0 0 0,0 0 0,1 0 0,-1-1 0,0 0 0,0 0 0,1 0 0,-1 0 0,0 0 0,1 0 0,-1-1 0,6-1 0,-1 0 0,0 0 0,-1 0 0,1-1 0,-1 0 0,1-1 0,-1 1 0,0-2 0,-1 1 0,1 0 0,-1-1 0,0-1 0,0 1 0,0-1 0,-1 0 0,1 0 0,-2 0 0,1-1 0,-1 0 0,0 0 0,0 0 0,-1 0 0,0 0 0,0-1 0,0 0 0,-1 1 0,2-17 0,6-19 0,-7 34 0,0-1 0,-1 1 0,0 0 0,0 0 0,-1-1 0,0 1 0,-1-1 0,0 1 0,0-1 0,-3-10 0,3 20 0,0 0 0,0-1 0,0 1 0,0 0 0,0 0 0,0 0 0,0 0 0,0 0 0,0 0 0,0-1 0,0 1 0,0 0 0,-1 0 0,1 0 0,0 0 0,0 0 0,0 0 0,0 0 0,0 0 0,0 0 0,-1 0 0,1-1 0,0 1 0,0 0 0,0 0 0,0 0 0,0 0 0,0 0 0,-1 0 0,1 0 0,0 0 0,0 0 0,0 0 0,0 0 0,0 0 0,-1 0 0,1 0 0,0 0 0,0 0 0,0 1 0,0-1 0,0 0 0,-1 0 0,1 0 0,0 0 0,0 0 0,0 0 0,0 0 0,0 0 0,0 0 0,0 0 0,0 1 0,-1-1 0,1 0 0,0 0 0,0 0 0,0 0 0,0 0 0,0 0 0,0 1 0,0-1 0,-9 16 0,-7 21 0,16-36 0,-11 25 0,2 1 0,1-1 0,1 1 0,1 1 0,2-1 0,0 1 0,2 0 0,1 0 0,3 31 0,-2-55 0,0-1 0,1 0 0,-1 0 0,0 1 0,1-1 0,0 0 0,0 0 0,0 0 0,0 0 0,0 0 0,1 0 0,-1 0 0,1 0 0,0-1 0,0 1 0,0-1 0,0 1 0,0-1 0,1 0 0,-1 1 0,1-1 0,-1-1 0,1 1 0,0 0 0,0-1 0,-1 1 0,1-1 0,0 0 0,1 0 0,-1 0 0,0 0 0,0 0 0,0-1 0,0 1 0,1-1 0,-1 0 0,0 0 0,0-1 0,7 0 0,-3 0 0,0-1 0,0 0 0,0-1 0,0 1 0,0-1 0,-1 0 0,1-1 0,-1 0 0,0 0 0,0 0 0,-1-1 0,1 1 0,-1-1 0,0-1 0,0 1 0,0-1 0,4-8 0,0-3 0,-1 0 0,-1 0 0,-1-1 0,-1 0 0,0-1 0,-1 1 0,2-31 0,-4-135 0,-3 127 0,0 149 0,3 118 0,-2-203 0,1 0 0,1 0 0,-1 0 0,1 0 0,0 0 0,0 0 0,1-1 0,0 1 0,0-1 0,7 10 0,-9-15 0,1 1 0,-1 0 0,1-1 0,0 1 0,-1-1 0,1 1 0,0-1 0,0 0 0,0 0 0,0 0 0,0 0 0,0 0 0,0 0 0,0 0 0,0-1 0,0 1 0,0-1 0,1 0 0,-1 1 0,0-1 0,0 0 0,1 0 0,-1-1 0,0 1 0,0 0 0,0-1 0,1 1 0,-1-1 0,0 0 0,0 0 0,0 1 0,0-1 0,0-1 0,0 1 0,-1 0 0,3-2 0,1-1 0,-1 0 0,0 0 0,0-1 0,0 0 0,-1 1 0,0-1 0,0 0 0,0 0 0,0-1 0,-1 1 0,0-1 0,0 1 0,2-12 0,12-78 0,-16 93 0,1-10 0,0 4 0,-1 0 0,1 0 0,1 0 0,0 1 0,0-1 0,4-9 0,-6 17 0,0 0 0,0 0 0,0 0 0,0-1 0,0 1 0,0 0 0,0 0 0,0 0 0,0 0 0,0 0 0,0-1 0,0 1 0,0 0 0,0 0 0,1 0 0,-1 0 0,0 0 0,0 0 0,0 0 0,0-1 0,0 1 0,0 0 0,0 0 0,0 0 0,1 0 0,-1 0 0,0 0 0,0 0 0,0 0 0,0 0 0,0 0 0,0 0 0,1 0 0,-1 0 0,0 0 0,0 0 0,0 0 0,0-1 0,0 2 0,1-1 0,-1 0 0,0 0 0,0 0 0,0 0 0,0 0 0,0 0 0,0 0 0,1 0 0,-1 0 0,0 0 0,0 0 0,0 0 0,0 0 0,0 0 0,0 0 0,1 0 0,-1 1 0,0-1 0,0 0 0,0 0 0,0 0 0,0 0 0,0 0 0,0 1 0,5 14 0,-1 20 0,-4 235 0,-17-336 0,17 60 0,-7-55 0,1-64 0,6 108 0,0 0 0,2 0 0,0 0 0,1 0 0,1 0 0,0 1 0,1 0 0,14-30 0,-16 41 0,1 0 0,-1 0 0,1 1 0,0-1 0,0 1 0,1 0 0,-1 0 0,1 1 0,0-1 0,0 1 0,9-5 0,-12 7 0,0 0 0,-1 1 0,1-1 0,0 0 0,0 1 0,0-1 0,0 1 0,0-1 0,0 1 0,0 0 0,0 0 0,0 0 0,0 0 0,0 0 0,0 0 0,-1 1 0,1-1 0,0 1 0,0-1 0,0 1 0,0 0 0,0 0 0,-1 0 0,1 0 0,0 0 0,-1 0 0,1 0 0,-1 0 0,1 1 0,-1-1 0,1 0 0,-1 1 0,0 0 0,0-1 0,0 1 0,0 0 0,0-1 0,1 3 0,16 42 0,-2 0 0,15 73 0,-22-75 0,2-2 0,2 0 0,25 54 0,-33-89 96,-23-18-1557,0 7-5365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46.9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95 1 24575,'5'0'0,"-4"0"0,-6 0 0,-2 4 0,-6 3 0,-4-1 0,0-1 0,3 3 0,-1 5 0,2 1-8191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49.7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24575,'0'0'-8191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34:55.3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59 24575,'0'-5'0,"4"-1"0,8 0 0,0-4 0,4 1 0,-11 0 0,-11 3 0,1 2 0,5 2 0,8 1 0,2 10 0,-4 9 0,-5 6 0,-11 8 0,-4-1-8191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7:05.9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9975.43848"/>
      <inkml:brushProperty name="anchorY" value="3599.70679"/>
      <inkml:brushProperty name="scaleFactor" value="0.5"/>
    </inkml:brush>
  </inkml:definitions>
  <inkml:trace contextRef="#ctx0" brushRef="#br0">219 0 24575,'0'0'0,"0"11"0,0 17 0,0 11 0,0 7 0,-4 7 0,-1 1 0,-3 0 0,0-4 0,-4-5 0,3-4 0,-3-5 0,2-5 0,-3 0 0,-1-2 0,-2 1 0,2-1 0,-2 3 0,0-6 0,-2-2 0,3 2 0,0-5 0,2-1 0,13 0 0,24-1 0,33 10 0,23 0 0,25 4 0,11 0 0,4-3 0,-11-6 0,-12-6 0,-25 1 0,-14 0 0,-7 5 0,-6 5 0,-3 4 0,-1 1 0,-4-2 0,-5-7 0,0-2 0,-6-7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7:08.1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7779.53906"/>
      <inkml:brushProperty name="anchorY" value="1085.23865"/>
      <inkml:brushProperty name="scaleFactor" value="0.5"/>
    </inkml:brush>
  </inkml:definitions>
  <inkml:trace contextRef="#ctx0" brushRef="#br0">123 0 24575,'0'0'0,"-3"0"0,-7 0 0,-3 5 0,-3-1 0,-4 5 0,-1 3 0,-1-1 0,4-1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7:17.1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9172.37207"/>
      <inkml:brushProperty name="anchorY" value="2304.95898"/>
      <inkml:brushProperty name="scaleFactor" value="0.5"/>
    </inkml:brush>
  </inkml:definitions>
  <inkml:trace contextRef="#ctx0" brushRef="#br0">5766 2215 24575,'-2'87'0,"-5"0"0,-4-1 0,-5 0 0,-4 0 0,-4-1 0,-4-1 0,-5-1 0,-4 0 0,-5-2 0,-3-2 0,-4 0 0,-5-3 0,-3-1 0,-4-1 0,-4-3 0,-3-2 0,-4-2 0,-3-2 0,-4-2 0,-2-3 0,-4-2 0,-2-3 0,-4-2 0,-1-3 0,-4-4 0,-1-2 0,-3-3 0,-2-3 0,-2-3 0,-1-3 0,-2-4 0,-2-2 0,0-4 0,-2-4 0,0-2 0,-1-4 0,-1-4 0,0-3 0,0-3 0,0-4 0,0-3 0,0-3 0,1-4 0,0-4 0,2-2 0,0-4 0,2-4 0,1-2 0,2-4 0,1-3 0,2-3 0,2-3 0,3-3 0,1-2 0,3-4 0,3-3 0,3-2 0,2-3 0,3-2 0,4-3 0,3-2 0,3-2 0,4-2 0,3-3 0,4-1 0,4-2 0,3-1 0,5-3 0,3 0 0,5-2 0,4-2 0,4 0 0,5-1 0,3-1 0,5-1 0,5 0 0,4 0 0,4-1 0,5 0 0,4 0 0,5 0 0,4 1 0,4-1 0,5 2 0,5 0 0,3 1 0,5 0 0,4 2 0,4 1 0,5 2 0,3 0 0,5 3 0,3 1 0,4 1 0,4 3 0,3 2 0,4 1 0,3 3 0,3 3 0,4 1 0,3 4 0,2 2 0,3 2 0,3 3 0,3 3 0,1 3 0,3 3 0,2 3 0,2 4 0,1 2 0,2 3 0,1 4 0,2 3 0,0 4 0,2 2 0,0 4 0,1 4 0,0 3 0,0 3 0,0 4 0,0 3 0,0 3 0,-1 4 0,-1 4 0,0 2 0,-2 4 0,0 3 0,-2 4 0,-2 3 0,-1 2 0,-2 4 0,-2 3 0,-3 3 0,-1 3 0,-4 3 0,-1 3 0,-4 2 0,-2 2 0,-4 4 0,-2 1 0,-4 3 0,-3 3 0,-4 1 0,-3 2 0,-4 3 0,-4 1 0,-3 1 0,-5 3 0,-4 0 0,-3 2 0,-5 1 0,-4 2 0,-5 0 0,-4 1 0,-4 0 0,-4 2 0,-5-1 0,-4 1 0,-5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7:20.3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0553.88965"/>
      <inkml:brushProperty name="anchorY" value="3545.60205"/>
      <inkml:brushProperty name="scaleFactor" value="0.5"/>
    </inkml:brush>
  </inkml:definitions>
  <inkml:trace contextRef="#ctx0" brushRef="#br0">1727 1 24575,'0'0'0,"-8"0"0,-6 0 0,-3 0 0,-4 4 0,-1 1 0,0-1 0,-1 0 0,5 3 0,0-1 0,0 3 0,-4 0 0,-1-2 0,-1 2 0,-9-1 0,-8-2 0,-3-2 0,-3-1 0,-1-2 0,2 0 0,4-1 0,-2 0 0,4-1 0,5 5 0,0 0 0,3 1 0,0 2 0,-3 0 0,-1 3 0,1-1 0,3-2 0,-1-1 0,-2-3 0,-2-1 0,-6-1 0,-6-1 0,-1-1 0,-5 1 0,1 0 0,7-1 0,2 1 0,2 0 0,6 0 0,5 0 0,4 0 0,3 4 0,2 1 0,2-1 0,0 0 0,1-1 0,-1 2 0,1 1 0,-1 3 0,0-1 0,0-1 0,4-2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1:17:22.03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3549.91602"/>
      <inkml:brushProperty name="anchorY" value="4606.51758"/>
      <inkml:brushProperty name="scaleFactor" value="0.5"/>
    </inkml:brush>
  </inkml:definitions>
  <inkml:trace contextRef="#ctx0" brushRef="#br0">369 1 24575,'0'0'0,"0"3"0,0 11 0,-8 12 0,-9 12 0,-5 6 0,-3 9 0,-9 4 0,1 0 0,-5-2 0,7-7 0,-1-8 0,8-7 0,-3-5 0,2 0 0,1-2 0,5-2 0,10-4 0,9-7 0,17-4 0,10-4 0,18-3 0,5 2 0,4 4 0,-1 4 0,2 4 0,-6 2 0,-3 3 0,-6-4 0,-6 0 0,-1 1 0,-4-4 0,-2-3 0,-3 1 0,-1-4 0,-1-2 0,-1 2 0,0-1 0,0-1 0,0-3 0,-4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3509"/>
          </a:xfrm>
          <a:prstGeom prst="rect">
            <a:avLst/>
          </a:prstGeom>
        </p:spPr>
        <p:txBody>
          <a:bodyPr vert="horz" lIns="99481" tIns="49740" rIns="99481" bIns="4974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9"/>
          </a:xfrm>
          <a:prstGeom prst="rect">
            <a:avLst/>
          </a:prstGeom>
        </p:spPr>
        <p:txBody>
          <a:bodyPr vert="horz" lIns="99481" tIns="49740" rIns="99481" bIns="49740" rtlCol="0"/>
          <a:lstStyle>
            <a:lvl1pPr algn="r">
              <a:defRPr sz="1300"/>
            </a:lvl1pPr>
          </a:lstStyle>
          <a:p>
            <a:fld id="{6978371D-6E6B-4F51-ABAF-351519DA4DC9}" type="datetimeFigureOut">
              <a:rPr lang="en-GB" smtClean="0"/>
              <a:t>05/06/2025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7938"/>
            <a:ext cx="6145213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481" tIns="49740" rIns="99481" bIns="4974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10"/>
            <a:ext cx="5683250" cy="4029879"/>
          </a:xfrm>
          <a:prstGeom prst="rect">
            <a:avLst/>
          </a:prstGeom>
        </p:spPr>
        <p:txBody>
          <a:bodyPr vert="horz" lIns="99481" tIns="49740" rIns="99481" bIns="4974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9"/>
            <a:ext cx="3078427" cy="513508"/>
          </a:xfrm>
          <a:prstGeom prst="rect">
            <a:avLst/>
          </a:prstGeom>
        </p:spPr>
        <p:txBody>
          <a:bodyPr vert="horz" lIns="99481" tIns="49740" rIns="99481" bIns="4974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9"/>
            <a:ext cx="3078427" cy="513508"/>
          </a:xfrm>
          <a:prstGeom prst="rect">
            <a:avLst/>
          </a:prstGeom>
        </p:spPr>
        <p:txBody>
          <a:bodyPr vert="horz" lIns="99481" tIns="49740" rIns="99481" bIns="49740" rtlCol="0" anchor="b"/>
          <a:lstStyle>
            <a:lvl1pPr algn="r">
              <a:defRPr sz="1300"/>
            </a:lvl1pPr>
          </a:lstStyle>
          <a:p>
            <a:fld id="{6FFDCA53-5961-4405-912A-7F1C5685B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07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DCA53-5961-4405-912A-7F1C5685BC8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75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4806"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422">
              <a:defRPr/>
            </a:pPr>
            <a:fld id="{6FFDCA53-5961-4405-912A-7F1C5685BC8D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47422">
                <a:defRPr/>
              </a:pPr>
              <a:t>7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0950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DCA53-5961-4405-912A-7F1C5685BC8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97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1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8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2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9">
            <a:extLst>
              <a:ext uri="{FF2B5EF4-FFF2-40B4-BE49-F238E27FC236}">
                <a16:creationId xmlns:a16="http://schemas.microsoft.com/office/drawing/2014/main" id="{1294D615-DBA4-2DA9-31C3-88DFF91220E4}"/>
              </a:ext>
            </a:extLst>
          </p:cNvPr>
          <p:cNvSpPr/>
          <p:nvPr/>
        </p:nvSpPr>
        <p:spPr>
          <a:xfrm>
            <a:off x="90" y="-1"/>
            <a:ext cx="9962863" cy="6858000"/>
          </a:xfrm>
          <a:custGeom>
            <a:avLst/>
            <a:gdLst>
              <a:gd name="connsiteX0" fmla="*/ 5818530 w 9962863"/>
              <a:gd name="connsiteY0" fmla="*/ 6847728 h 6858000"/>
              <a:gd name="connsiteX1" fmla="*/ -11256 w 9962863"/>
              <a:gd name="connsiteY1" fmla="*/ 6847728 h 6858000"/>
              <a:gd name="connsiteX2" fmla="*/ -11256 w 9962863"/>
              <a:gd name="connsiteY2" fmla="*/ -10272 h 6858000"/>
              <a:gd name="connsiteX3" fmla="*/ 9951607 w 9962863"/>
              <a:gd name="connsiteY3" fmla="*/ -10272 h 6858000"/>
              <a:gd name="connsiteX4" fmla="*/ 5977683 w 9962863"/>
              <a:gd name="connsiteY4" fmla="*/ 5823600 h 6858000"/>
              <a:gd name="connsiteX5" fmla="*/ 5818530 w 9962863"/>
              <a:gd name="connsiteY5" fmla="*/ 68477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2863" h="6858000">
                <a:moveTo>
                  <a:pt x="5818530" y="6847728"/>
                </a:moveTo>
                <a:lnTo>
                  <a:pt x="-11256" y="6847728"/>
                </a:lnTo>
                <a:lnTo>
                  <a:pt x="-11256" y="-10272"/>
                </a:lnTo>
                <a:lnTo>
                  <a:pt x="9951607" y="-10272"/>
                </a:lnTo>
                <a:cubicBezTo>
                  <a:pt x="7311574" y="488383"/>
                  <a:pt x="6449041" y="2785661"/>
                  <a:pt x="5977683" y="5823600"/>
                </a:cubicBezTo>
                <a:lnTo>
                  <a:pt x="5818530" y="6847728"/>
                </a:lnTo>
                <a:close/>
              </a:path>
            </a:pathLst>
          </a:custGeom>
          <a:solidFill>
            <a:srgbClr val="7FA140"/>
          </a:solidFill>
          <a:ln w="3049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2002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DDEA7056-8C68-3D11-713F-637859674D69}"/>
              </a:ext>
            </a:extLst>
          </p:cNvPr>
          <p:cNvSpPr/>
          <p:nvPr userDrawn="1"/>
        </p:nvSpPr>
        <p:spPr bwMode="auto">
          <a:xfrm>
            <a:off x="8735384" y="0"/>
            <a:ext cx="3456616" cy="1196975"/>
          </a:xfrm>
          <a:custGeom>
            <a:avLst/>
            <a:gdLst>
              <a:gd name="connsiteX0" fmla="*/ 0 w 3456616"/>
              <a:gd name="connsiteY0" fmla="*/ 0 h 1206895"/>
              <a:gd name="connsiteX1" fmla="*/ 3456616 w 3456616"/>
              <a:gd name="connsiteY1" fmla="*/ 0 h 1206895"/>
              <a:gd name="connsiteX2" fmla="*/ 3456616 w 3456616"/>
              <a:gd name="connsiteY2" fmla="*/ 1205611 h 1206895"/>
              <a:gd name="connsiteX3" fmla="*/ 1906317 w 3456616"/>
              <a:gd name="connsiteY3" fmla="*/ 1206895 h 1206895"/>
              <a:gd name="connsiteX4" fmla="*/ 122009 w 3456616"/>
              <a:gd name="connsiteY4" fmla="*/ 229013 h 12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616" h="1206895">
                <a:moveTo>
                  <a:pt x="0" y="0"/>
                </a:moveTo>
                <a:lnTo>
                  <a:pt x="3456616" y="0"/>
                </a:lnTo>
                <a:lnTo>
                  <a:pt x="3456616" y="1205611"/>
                </a:lnTo>
                <a:lnTo>
                  <a:pt x="1906317" y="1206895"/>
                </a:lnTo>
                <a:cubicBezTo>
                  <a:pt x="1176221" y="1207493"/>
                  <a:pt x="500984" y="827671"/>
                  <a:pt x="122009" y="229013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05A44B95-0AD8-F6B8-0C74-C1DBCF5042C1}"/>
              </a:ext>
            </a:extLst>
          </p:cNvPr>
          <p:cNvSpPr/>
          <p:nvPr/>
        </p:nvSpPr>
        <p:spPr>
          <a:xfrm>
            <a:off x="517" y="0"/>
            <a:ext cx="10153030" cy="1207748"/>
          </a:xfrm>
          <a:custGeom>
            <a:avLst/>
            <a:gdLst>
              <a:gd name="connsiteX0" fmla="*/ 10148424 w 10153030"/>
              <a:gd name="connsiteY0" fmla="*/ -5089 h 1207748"/>
              <a:gd name="connsiteX1" fmla="*/ 5988923 w 10153030"/>
              <a:gd name="connsiteY1" fmla="*/ 1202659 h 1207748"/>
              <a:gd name="connsiteX2" fmla="*/ -4607 w 10153030"/>
              <a:gd name="connsiteY2" fmla="*/ 1202659 h 1207748"/>
              <a:gd name="connsiteX3" fmla="*/ -4607 w 10153030"/>
              <a:gd name="connsiteY3" fmla="*/ -5089 h 1207748"/>
              <a:gd name="connsiteX4" fmla="*/ 10148424 w 10153030"/>
              <a:gd name="connsiteY4" fmla="*/ -5089 h 120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3030" h="1207748">
                <a:moveTo>
                  <a:pt x="10148424" y="-5089"/>
                </a:moveTo>
                <a:cubicBezTo>
                  <a:pt x="9104834" y="768837"/>
                  <a:pt x="7758184" y="1202659"/>
                  <a:pt x="5988923" y="1202659"/>
                </a:cubicBezTo>
                <a:lnTo>
                  <a:pt x="-4607" y="1202659"/>
                </a:lnTo>
                <a:lnTo>
                  <a:pt x="-4607" y="-5089"/>
                </a:lnTo>
                <a:lnTo>
                  <a:pt x="10148424" y="-5089"/>
                </a:lnTo>
                <a:close/>
              </a:path>
            </a:pathLst>
          </a:custGeom>
          <a:solidFill>
            <a:srgbClr val="7FA140"/>
          </a:solidFill>
          <a:ln w="42107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8F1715D9-1767-327D-577C-02B5026181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3575" y="345184"/>
            <a:ext cx="1699000" cy="535169"/>
          </a:xfrm>
          <a:prstGeom prst="rect">
            <a:avLst/>
          </a:prstGeom>
        </p:spPr>
      </p:pic>
      <p:sp>
        <p:nvSpPr>
          <p:cNvPr id="33" name="Graphic 22">
            <a:extLst>
              <a:ext uri="{FF2B5EF4-FFF2-40B4-BE49-F238E27FC236}">
                <a16:creationId xmlns:a16="http://schemas.microsoft.com/office/drawing/2014/main" id="{5898301D-3077-6B1F-942E-95D07490585B}"/>
              </a:ext>
            </a:extLst>
          </p:cNvPr>
          <p:cNvSpPr/>
          <p:nvPr userDrawn="1"/>
        </p:nvSpPr>
        <p:spPr>
          <a:xfrm>
            <a:off x="10373418" y="6464510"/>
            <a:ext cx="1818582" cy="395181"/>
          </a:xfrm>
          <a:custGeom>
            <a:avLst/>
            <a:gdLst>
              <a:gd name="connsiteX0" fmla="*/ 1812620 w 1818582"/>
              <a:gd name="connsiteY0" fmla="*/ 390170 h 395181"/>
              <a:gd name="connsiteX1" fmla="*/ -5962 w 1818582"/>
              <a:gd name="connsiteY1" fmla="*/ 390170 h 395181"/>
              <a:gd name="connsiteX2" fmla="*/ 969644 w 1818582"/>
              <a:gd name="connsiteY2" fmla="*/ -5012 h 395181"/>
              <a:gd name="connsiteX3" fmla="*/ 1812620 w 1818582"/>
              <a:gd name="connsiteY3" fmla="*/ -5012 h 395181"/>
              <a:gd name="connsiteX4" fmla="*/ 1812620 w 1818582"/>
              <a:gd name="connsiteY4" fmla="*/ 390170 h 39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8582" h="395181">
                <a:moveTo>
                  <a:pt x="1812620" y="390170"/>
                </a:moveTo>
                <a:lnTo>
                  <a:pt x="-5962" y="390170"/>
                </a:lnTo>
                <a:cubicBezTo>
                  <a:pt x="212347" y="140661"/>
                  <a:pt x="519663" y="-5012"/>
                  <a:pt x="969644" y="-5012"/>
                </a:cubicBezTo>
                <a:lnTo>
                  <a:pt x="1812620" y="-5012"/>
                </a:lnTo>
                <a:lnTo>
                  <a:pt x="1812620" y="390170"/>
                </a:lnTo>
                <a:close/>
              </a:path>
            </a:pathLst>
          </a:custGeom>
          <a:solidFill>
            <a:schemeClr val="bg2"/>
          </a:solidFill>
          <a:ln w="8069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ED6BC4-46C5-E0ED-8111-9F588449861F}"/>
              </a:ext>
            </a:extLst>
          </p:cNvPr>
          <p:cNvSpPr txBox="1"/>
          <p:nvPr userDrawn="1"/>
        </p:nvSpPr>
        <p:spPr>
          <a:xfrm>
            <a:off x="11095150" y="6462819"/>
            <a:ext cx="617426" cy="35010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r"/>
            <a:fld id="{CBA067CB-7DC4-BB47-9CC0-A06A43F7B793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3285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E27DD584-6321-602B-49BE-2C07411740AF}"/>
              </a:ext>
            </a:extLst>
          </p:cNvPr>
          <p:cNvSpPr/>
          <p:nvPr userDrawn="1"/>
        </p:nvSpPr>
        <p:spPr bwMode="auto">
          <a:xfrm>
            <a:off x="8735384" y="0"/>
            <a:ext cx="3456616" cy="1196975"/>
          </a:xfrm>
          <a:custGeom>
            <a:avLst/>
            <a:gdLst>
              <a:gd name="connsiteX0" fmla="*/ 0 w 3456616"/>
              <a:gd name="connsiteY0" fmla="*/ 0 h 1206895"/>
              <a:gd name="connsiteX1" fmla="*/ 3456616 w 3456616"/>
              <a:gd name="connsiteY1" fmla="*/ 0 h 1206895"/>
              <a:gd name="connsiteX2" fmla="*/ 3456616 w 3456616"/>
              <a:gd name="connsiteY2" fmla="*/ 1205611 h 1206895"/>
              <a:gd name="connsiteX3" fmla="*/ 1906317 w 3456616"/>
              <a:gd name="connsiteY3" fmla="*/ 1206895 h 1206895"/>
              <a:gd name="connsiteX4" fmla="*/ 122009 w 3456616"/>
              <a:gd name="connsiteY4" fmla="*/ 229013 h 12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616" h="1206895">
                <a:moveTo>
                  <a:pt x="0" y="0"/>
                </a:moveTo>
                <a:lnTo>
                  <a:pt x="3456616" y="0"/>
                </a:lnTo>
                <a:lnTo>
                  <a:pt x="3456616" y="1205611"/>
                </a:lnTo>
                <a:lnTo>
                  <a:pt x="1906317" y="1206895"/>
                </a:lnTo>
                <a:cubicBezTo>
                  <a:pt x="1176221" y="1207493"/>
                  <a:pt x="500984" y="827671"/>
                  <a:pt x="122009" y="229013"/>
                </a:cubicBezTo>
                <a:close/>
              </a:path>
            </a:pathLst>
          </a:cu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7" name="Graphic 26">
            <a:extLst>
              <a:ext uri="{FF2B5EF4-FFF2-40B4-BE49-F238E27FC236}">
                <a16:creationId xmlns:a16="http://schemas.microsoft.com/office/drawing/2014/main" id="{B1EFED16-9D2C-881E-F565-98197BF0DF70}"/>
              </a:ext>
            </a:extLst>
          </p:cNvPr>
          <p:cNvSpPr/>
          <p:nvPr userDrawn="1"/>
        </p:nvSpPr>
        <p:spPr>
          <a:xfrm>
            <a:off x="0" y="0"/>
            <a:ext cx="10153030" cy="1207748"/>
          </a:xfrm>
          <a:custGeom>
            <a:avLst/>
            <a:gdLst>
              <a:gd name="connsiteX0" fmla="*/ 10148424 w 10153030"/>
              <a:gd name="connsiteY0" fmla="*/ -5089 h 1207748"/>
              <a:gd name="connsiteX1" fmla="*/ 5988923 w 10153030"/>
              <a:gd name="connsiteY1" fmla="*/ 1202659 h 1207748"/>
              <a:gd name="connsiteX2" fmla="*/ -4607 w 10153030"/>
              <a:gd name="connsiteY2" fmla="*/ 1202659 h 1207748"/>
              <a:gd name="connsiteX3" fmla="*/ -4607 w 10153030"/>
              <a:gd name="connsiteY3" fmla="*/ -5089 h 1207748"/>
              <a:gd name="connsiteX4" fmla="*/ 10148424 w 10153030"/>
              <a:gd name="connsiteY4" fmla="*/ -5089 h 120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3030" h="1207748">
                <a:moveTo>
                  <a:pt x="10148424" y="-5089"/>
                </a:moveTo>
                <a:cubicBezTo>
                  <a:pt x="9104834" y="768837"/>
                  <a:pt x="7758184" y="1202659"/>
                  <a:pt x="5988923" y="1202659"/>
                </a:cubicBezTo>
                <a:lnTo>
                  <a:pt x="-4607" y="1202659"/>
                </a:lnTo>
                <a:lnTo>
                  <a:pt x="-4607" y="-5089"/>
                </a:lnTo>
                <a:lnTo>
                  <a:pt x="10148424" y="-5089"/>
                </a:lnTo>
                <a:close/>
              </a:path>
            </a:pathLst>
          </a:custGeom>
          <a:solidFill>
            <a:srgbClr val="7FA140"/>
          </a:solidFill>
          <a:ln w="42107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8851496-5387-5397-0DFA-CAF29FF88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3575" y="345184"/>
            <a:ext cx="1699000" cy="535169"/>
          </a:xfrm>
          <a:prstGeom prst="rect">
            <a:avLst/>
          </a:prstGeom>
        </p:spPr>
      </p:pic>
      <p:sp>
        <p:nvSpPr>
          <p:cNvPr id="12" name="Graphic 22">
            <a:extLst>
              <a:ext uri="{FF2B5EF4-FFF2-40B4-BE49-F238E27FC236}">
                <a16:creationId xmlns:a16="http://schemas.microsoft.com/office/drawing/2014/main" id="{96A77A73-0A40-FECC-09EE-8063C77BD9AB}"/>
              </a:ext>
            </a:extLst>
          </p:cNvPr>
          <p:cNvSpPr/>
          <p:nvPr userDrawn="1"/>
        </p:nvSpPr>
        <p:spPr>
          <a:xfrm>
            <a:off x="10373418" y="6464510"/>
            <a:ext cx="1818582" cy="395181"/>
          </a:xfrm>
          <a:custGeom>
            <a:avLst/>
            <a:gdLst>
              <a:gd name="connsiteX0" fmla="*/ 1812620 w 1818582"/>
              <a:gd name="connsiteY0" fmla="*/ 390170 h 395181"/>
              <a:gd name="connsiteX1" fmla="*/ -5962 w 1818582"/>
              <a:gd name="connsiteY1" fmla="*/ 390170 h 395181"/>
              <a:gd name="connsiteX2" fmla="*/ 969644 w 1818582"/>
              <a:gd name="connsiteY2" fmla="*/ -5012 h 395181"/>
              <a:gd name="connsiteX3" fmla="*/ 1812620 w 1818582"/>
              <a:gd name="connsiteY3" fmla="*/ -5012 h 395181"/>
              <a:gd name="connsiteX4" fmla="*/ 1812620 w 1818582"/>
              <a:gd name="connsiteY4" fmla="*/ 390170 h 39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8582" h="395181">
                <a:moveTo>
                  <a:pt x="1812620" y="390170"/>
                </a:moveTo>
                <a:lnTo>
                  <a:pt x="-5962" y="390170"/>
                </a:lnTo>
                <a:cubicBezTo>
                  <a:pt x="212347" y="140661"/>
                  <a:pt x="519663" y="-5012"/>
                  <a:pt x="969644" y="-5012"/>
                </a:cubicBezTo>
                <a:lnTo>
                  <a:pt x="1812620" y="-5012"/>
                </a:lnTo>
                <a:lnTo>
                  <a:pt x="1812620" y="390170"/>
                </a:lnTo>
                <a:close/>
              </a:path>
            </a:pathLst>
          </a:custGeom>
          <a:solidFill>
            <a:schemeClr val="bg2"/>
          </a:solidFill>
          <a:ln w="8069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1DEB57-F183-0799-DB77-DA7C38E13C7E}"/>
              </a:ext>
            </a:extLst>
          </p:cNvPr>
          <p:cNvSpPr txBox="1"/>
          <p:nvPr userDrawn="1"/>
        </p:nvSpPr>
        <p:spPr>
          <a:xfrm>
            <a:off x="11095150" y="6462819"/>
            <a:ext cx="617426" cy="35010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r"/>
            <a:fld id="{CBA067CB-7DC4-BB47-9CC0-A06A43F7B793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1655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>
          <p15:clr>
            <a:srgbClr val="5ACBF0"/>
          </p15:clr>
        </p15:guide>
        <p15:guide id="2" orient="horz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BDA5BB7D-3DB4-68A7-6B7E-82303B543822}"/>
              </a:ext>
            </a:extLst>
          </p:cNvPr>
          <p:cNvSpPr/>
          <p:nvPr userDrawn="1"/>
        </p:nvSpPr>
        <p:spPr bwMode="auto">
          <a:xfrm>
            <a:off x="8735384" y="0"/>
            <a:ext cx="3456616" cy="1196975"/>
          </a:xfrm>
          <a:custGeom>
            <a:avLst/>
            <a:gdLst>
              <a:gd name="connsiteX0" fmla="*/ 0 w 3456616"/>
              <a:gd name="connsiteY0" fmla="*/ 0 h 1206895"/>
              <a:gd name="connsiteX1" fmla="*/ 3456616 w 3456616"/>
              <a:gd name="connsiteY1" fmla="*/ 0 h 1206895"/>
              <a:gd name="connsiteX2" fmla="*/ 3456616 w 3456616"/>
              <a:gd name="connsiteY2" fmla="*/ 1205611 h 1206895"/>
              <a:gd name="connsiteX3" fmla="*/ 1906317 w 3456616"/>
              <a:gd name="connsiteY3" fmla="*/ 1206895 h 1206895"/>
              <a:gd name="connsiteX4" fmla="*/ 122009 w 3456616"/>
              <a:gd name="connsiteY4" fmla="*/ 229013 h 12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616" h="1206895">
                <a:moveTo>
                  <a:pt x="0" y="0"/>
                </a:moveTo>
                <a:lnTo>
                  <a:pt x="3456616" y="0"/>
                </a:lnTo>
                <a:lnTo>
                  <a:pt x="3456616" y="1205611"/>
                </a:lnTo>
                <a:lnTo>
                  <a:pt x="1906317" y="1206895"/>
                </a:lnTo>
                <a:cubicBezTo>
                  <a:pt x="1176221" y="1207493"/>
                  <a:pt x="500984" y="827671"/>
                  <a:pt x="122009" y="229013"/>
                </a:cubicBezTo>
                <a:close/>
              </a:path>
            </a:pathLst>
          </a:cu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814FEDC-EB38-67DA-8ED2-BB3A218ED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3575" y="345184"/>
            <a:ext cx="1699000" cy="535169"/>
          </a:xfrm>
          <a:prstGeom prst="rect">
            <a:avLst/>
          </a:prstGeom>
        </p:spPr>
      </p:pic>
      <p:sp>
        <p:nvSpPr>
          <p:cNvPr id="11" name="Graphic 22">
            <a:extLst>
              <a:ext uri="{FF2B5EF4-FFF2-40B4-BE49-F238E27FC236}">
                <a16:creationId xmlns:a16="http://schemas.microsoft.com/office/drawing/2014/main" id="{7C4AFBC4-CC22-E6A3-3833-80EA13EF4C0D}"/>
              </a:ext>
            </a:extLst>
          </p:cNvPr>
          <p:cNvSpPr/>
          <p:nvPr userDrawn="1"/>
        </p:nvSpPr>
        <p:spPr>
          <a:xfrm>
            <a:off x="10373418" y="6464510"/>
            <a:ext cx="1818582" cy="395181"/>
          </a:xfrm>
          <a:custGeom>
            <a:avLst/>
            <a:gdLst>
              <a:gd name="connsiteX0" fmla="*/ 1812620 w 1818582"/>
              <a:gd name="connsiteY0" fmla="*/ 390170 h 395181"/>
              <a:gd name="connsiteX1" fmla="*/ -5962 w 1818582"/>
              <a:gd name="connsiteY1" fmla="*/ 390170 h 395181"/>
              <a:gd name="connsiteX2" fmla="*/ 969644 w 1818582"/>
              <a:gd name="connsiteY2" fmla="*/ -5012 h 395181"/>
              <a:gd name="connsiteX3" fmla="*/ 1812620 w 1818582"/>
              <a:gd name="connsiteY3" fmla="*/ -5012 h 395181"/>
              <a:gd name="connsiteX4" fmla="*/ 1812620 w 1818582"/>
              <a:gd name="connsiteY4" fmla="*/ 390170 h 39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8582" h="395181">
                <a:moveTo>
                  <a:pt x="1812620" y="390170"/>
                </a:moveTo>
                <a:lnTo>
                  <a:pt x="-5962" y="390170"/>
                </a:lnTo>
                <a:cubicBezTo>
                  <a:pt x="212347" y="140661"/>
                  <a:pt x="519663" y="-5012"/>
                  <a:pt x="969644" y="-5012"/>
                </a:cubicBezTo>
                <a:lnTo>
                  <a:pt x="1812620" y="-5012"/>
                </a:lnTo>
                <a:lnTo>
                  <a:pt x="1812620" y="390170"/>
                </a:lnTo>
                <a:close/>
              </a:path>
            </a:pathLst>
          </a:custGeom>
          <a:solidFill>
            <a:schemeClr val="bg2"/>
          </a:solidFill>
          <a:ln w="8069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C5088-63F4-A715-7774-373C01B6FCDA}"/>
              </a:ext>
            </a:extLst>
          </p:cNvPr>
          <p:cNvSpPr txBox="1"/>
          <p:nvPr userDrawn="1"/>
        </p:nvSpPr>
        <p:spPr>
          <a:xfrm>
            <a:off x="11095150" y="6462819"/>
            <a:ext cx="617426" cy="35010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r"/>
            <a:fld id="{CBA067CB-7DC4-BB47-9CC0-A06A43F7B793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3666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>
          <p15:clr>
            <a:srgbClr val="5ACBF0"/>
          </p15:clr>
        </p15:guide>
        <p15:guide id="2" orient="horz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8DE6FD8-D4D8-54FD-09C2-CFF681D17124}"/>
              </a:ext>
            </a:extLst>
          </p:cNvPr>
          <p:cNvSpPr txBox="1">
            <a:spLocks/>
          </p:cNvSpPr>
          <p:nvPr userDrawn="1"/>
        </p:nvSpPr>
        <p:spPr>
          <a:xfrm>
            <a:off x="-3149568" y="1979130"/>
            <a:ext cx="2286899" cy="56418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defRPr/>
            </a:pPr>
            <a:r>
              <a:rPr lang="en-GB" altLang="en-US" sz="1800" dirty="0">
                <a:solidFill>
                  <a:schemeClr val="tx1"/>
                </a:solidFill>
                <a:latin typeface="+mn-lt"/>
              </a:rPr>
              <a:t>Page guides in red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D361E9-BC15-76DE-A674-91B2C99EA01D}"/>
              </a:ext>
            </a:extLst>
          </p:cNvPr>
          <p:cNvSpPr txBox="1">
            <a:spLocks/>
          </p:cNvSpPr>
          <p:nvPr userDrawn="1"/>
        </p:nvSpPr>
        <p:spPr>
          <a:xfrm>
            <a:off x="-3149568" y="90695"/>
            <a:ext cx="2920968" cy="56418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defRPr/>
            </a:pPr>
            <a:r>
              <a:rPr lang="en-GB" altLang="en-US" sz="1800" dirty="0">
                <a:solidFill>
                  <a:schemeClr val="tx1"/>
                </a:solidFill>
                <a:latin typeface="+mn-lt"/>
              </a:rPr>
              <a:t>Edge guides in blue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5CB9295-C659-8276-BE0B-2BE6326F30A7}"/>
              </a:ext>
            </a:extLst>
          </p:cNvPr>
          <p:cNvSpPr/>
          <p:nvPr userDrawn="1"/>
        </p:nvSpPr>
        <p:spPr bwMode="auto">
          <a:xfrm>
            <a:off x="6652556" y="1"/>
            <a:ext cx="5539444" cy="1459443"/>
          </a:xfrm>
          <a:custGeom>
            <a:avLst/>
            <a:gdLst>
              <a:gd name="connsiteX0" fmla="*/ 0 w 5539444"/>
              <a:gd name="connsiteY0" fmla="*/ 0 h 1459443"/>
              <a:gd name="connsiteX1" fmla="*/ 5539444 w 5539444"/>
              <a:gd name="connsiteY1" fmla="*/ 0 h 1459443"/>
              <a:gd name="connsiteX2" fmla="*/ 5539444 w 5539444"/>
              <a:gd name="connsiteY2" fmla="*/ 1457277 h 1459443"/>
              <a:gd name="connsiteX3" fmla="*/ 2903526 w 5539444"/>
              <a:gd name="connsiteY3" fmla="*/ 1459442 h 1459443"/>
              <a:gd name="connsiteX4" fmla="*/ 134174 w 5539444"/>
              <a:gd name="connsiteY4" fmla="*/ 171186 h 145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9444" h="1459443">
                <a:moveTo>
                  <a:pt x="0" y="0"/>
                </a:moveTo>
                <a:lnTo>
                  <a:pt x="5539444" y="0"/>
                </a:lnTo>
                <a:lnTo>
                  <a:pt x="5539444" y="1457277"/>
                </a:lnTo>
                <a:lnTo>
                  <a:pt x="2903526" y="1459442"/>
                </a:lnTo>
                <a:cubicBezTo>
                  <a:pt x="1817338" y="1460324"/>
                  <a:pt x="802565" y="970060"/>
                  <a:pt x="134174" y="171186"/>
                </a:cubicBez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8940BE-64D1-17E8-85DF-85684F78C8EC}"/>
              </a:ext>
            </a:extLst>
          </p:cNvPr>
          <p:cNvSpPr txBox="1">
            <a:spLocks/>
          </p:cNvSpPr>
          <p:nvPr userDrawn="1"/>
        </p:nvSpPr>
        <p:spPr>
          <a:xfrm>
            <a:off x="7896226" y="0"/>
            <a:ext cx="3816350" cy="1459444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n-US" sz="2400" dirty="0"/>
              <a:t>Cultivating Futures, with Scottish Prison Service</a:t>
            </a:r>
          </a:p>
        </p:txBody>
      </p:sp>
    </p:spTree>
    <p:extLst>
      <p:ext uri="{BB962C8B-B14F-4D97-AF65-F5344CB8AC3E}">
        <p14:creationId xmlns:p14="http://schemas.microsoft.com/office/powerpoint/2010/main" val="232500484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>
          <p15:clr>
            <a:srgbClr val="5ACBF0"/>
          </p15:clr>
        </p15:guide>
        <p15:guide id="2" orient="horz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C202FBC9-977D-EEE2-7C1B-6704AB313646}"/>
              </a:ext>
            </a:extLst>
          </p:cNvPr>
          <p:cNvSpPr/>
          <p:nvPr userDrawn="1"/>
        </p:nvSpPr>
        <p:spPr>
          <a:xfrm>
            <a:off x="10373418" y="6464510"/>
            <a:ext cx="1818582" cy="395181"/>
          </a:xfrm>
          <a:custGeom>
            <a:avLst/>
            <a:gdLst>
              <a:gd name="connsiteX0" fmla="*/ 1812620 w 1818582"/>
              <a:gd name="connsiteY0" fmla="*/ 390170 h 395181"/>
              <a:gd name="connsiteX1" fmla="*/ -5962 w 1818582"/>
              <a:gd name="connsiteY1" fmla="*/ 390170 h 395181"/>
              <a:gd name="connsiteX2" fmla="*/ 969644 w 1818582"/>
              <a:gd name="connsiteY2" fmla="*/ -5012 h 395181"/>
              <a:gd name="connsiteX3" fmla="*/ 1812620 w 1818582"/>
              <a:gd name="connsiteY3" fmla="*/ -5012 h 395181"/>
              <a:gd name="connsiteX4" fmla="*/ 1812620 w 1818582"/>
              <a:gd name="connsiteY4" fmla="*/ 390170 h 39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8582" h="395181">
                <a:moveTo>
                  <a:pt x="1812620" y="390170"/>
                </a:moveTo>
                <a:lnTo>
                  <a:pt x="-5962" y="390170"/>
                </a:lnTo>
                <a:cubicBezTo>
                  <a:pt x="212347" y="140661"/>
                  <a:pt x="519663" y="-5012"/>
                  <a:pt x="969644" y="-5012"/>
                </a:cubicBezTo>
                <a:lnTo>
                  <a:pt x="1812620" y="-5012"/>
                </a:lnTo>
                <a:lnTo>
                  <a:pt x="1812620" y="390170"/>
                </a:lnTo>
                <a:close/>
              </a:path>
            </a:pathLst>
          </a:custGeom>
          <a:solidFill>
            <a:schemeClr val="bg2"/>
          </a:solidFill>
          <a:ln w="8069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60FE3-01DB-2D73-59F7-C8F6145DB0B0}"/>
              </a:ext>
            </a:extLst>
          </p:cNvPr>
          <p:cNvSpPr txBox="1"/>
          <p:nvPr userDrawn="1"/>
        </p:nvSpPr>
        <p:spPr>
          <a:xfrm>
            <a:off x="11095150" y="6462819"/>
            <a:ext cx="617426" cy="35010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r"/>
            <a:fld id="{CBA067CB-7DC4-BB47-9CC0-A06A43F7B793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7501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>
          <p15:clr>
            <a:srgbClr val="5ACBF0"/>
          </p15:clr>
        </p15:guide>
        <p15:guide id="2" orient="horz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8DE6FD8-D4D8-54FD-09C2-CFF681D17124}"/>
              </a:ext>
            </a:extLst>
          </p:cNvPr>
          <p:cNvSpPr txBox="1">
            <a:spLocks/>
          </p:cNvSpPr>
          <p:nvPr userDrawn="1"/>
        </p:nvSpPr>
        <p:spPr>
          <a:xfrm>
            <a:off x="-3149568" y="1979130"/>
            <a:ext cx="2286899" cy="56418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defRPr/>
            </a:pPr>
            <a:r>
              <a:rPr lang="en-GB" altLang="en-US" sz="1800" dirty="0">
                <a:solidFill>
                  <a:schemeClr val="tx1"/>
                </a:solidFill>
                <a:latin typeface="+mn-lt"/>
              </a:rPr>
              <a:t>Page guides in red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D361E9-BC15-76DE-A674-91B2C99EA01D}"/>
              </a:ext>
            </a:extLst>
          </p:cNvPr>
          <p:cNvSpPr txBox="1">
            <a:spLocks/>
          </p:cNvSpPr>
          <p:nvPr userDrawn="1"/>
        </p:nvSpPr>
        <p:spPr>
          <a:xfrm>
            <a:off x="-3149568" y="90695"/>
            <a:ext cx="2920968" cy="56418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defRPr/>
            </a:pPr>
            <a:r>
              <a:rPr lang="en-GB" altLang="en-US" sz="1800" dirty="0">
                <a:solidFill>
                  <a:schemeClr val="tx1"/>
                </a:solidFill>
                <a:latin typeface="+mn-lt"/>
              </a:rPr>
              <a:t>Edge guides in blue</a:t>
            </a:r>
          </a:p>
        </p:txBody>
      </p:sp>
    </p:spTree>
    <p:extLst>
      <p:ext uri="{BB962C8B-B14F-4D97-AF65-F5344CB8AC3E}">
        <p14:creationId xmlns:p14="http://schemas.microsoft.com/office/powerpoint/2010/main" val="127055495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>
          <p15:clr>
            <a:srgbClr val="5ACBF0"/>
          </p15:clr>
        </p15:guide>
        <p15:guide id="2" orient="horz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9">
            <a:extLst>
              <a:ext uri="{FF2B5EF4-FFF2-40B4-BE49-F238E27FC236}">
                <a16:creationId xmlns:a16="http://schemas.microsoft.com/office/drawing/2014/main" id="{1294D615-DBA4-2DA9-31C3-88DFF91220E4}"/>
              </a:ext>
            </a:extLst>
          </p:cNvPr>
          <p:cNvSpPr/>
          <p:nvPr/>
        </p:nvSpPr>
        <p:spPr>
          <a:xfrm>
            <a:off x="90" y="-1"/>
            <a:ext cx="9962863" cy="6858000"/>
          </a:xfrm>
          <a:custGeom>
            <a:avLst/>
            <a:gdLst>
              <a:gd name="connsiteX0" fmla="*/ 5818530 w 9962863"/>
              <a:gd name="connsiteY0" fmla="*/ 6847728 h 6858000"/>
              <a:gd name="connsiteX1" fmla="*/ -11256 w 9962863"/>
              <a:gd name="connsiteY1" fmla="*/ 6847728 h 6858000"/>
              <a:gd name="connsiteX2" fmla="*/ -11256 w 9962863"/>
              <a:gd name="connsiteY2" fmla="*/ -10272 h 6858000"/>
              <a:gd name="connsiteX3" fmla="*/ 9951607 w 9962863"/>
              <a:gd name="connsiteY3" fmla="*/ -10272 h 6858000"/>
              <a:gd name="connsiteX4" fmla="*/ 5977683 w 9962863"/>
              <a:gd name="connsiteY4" fmla="*/ 5823600 h 6858000"/>
              <a:gd name="connsiteX5" fmla="*/ 5818530 w 9962863"/>
              <a:gd name="connsiteY5" fmla="*/ 68477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2863" h="6858000">
                <a:moveTo>
                  <a:pt x="5818530" y="6847728"/>
                </a:moveTo>
                <a:lnTo>
                  <a:pt x="-11256" y="6847728"/>
                </a:lnTo>
                <a:lnTo>
                  <a:pt x="-11256" y="-10272"/>
                </a:lnTo>
                <a:lnTo>
                  <a:pt x="9951607" y="-10272"/>
                </a:lnTo>
                <a:cubicBezTo>
                  <a:pt x="7311574" y="488383"/>
                  <a:pt x="6449041" y="2785661"/>
                  <a:pt x="5977683" y="5823600"/>
                </a:cubicBezTo>
                <a:lnTo>
                  <a:pt x="5818530" y="6847728"/>
                </a:lnTo>
                <a:close/>
              </a:path>
            </a:pathLst>
          </a:custGeom>
          <a:solidFill>
            <a:srgbClr val="7FA140"/>
          </a:solidFill>
          <a:ln w="3049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708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82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DDEA7056-8C68-3D11-713F-637859674D69}"/>
              </a:ext>
            </a:extLst>
          </p:cNvPr>
          <p:cNvSpPr/>
          <p:nvPr userDrawn="1"/>
        </p:nvSpPr>
        <p:spPr bwMode="auto">
          <a:xfrm>
            <a:off x="8735384" y="0"/>
            <a:ext cx="3456616" cy="1196975"/>
          </a:xfrm>
          <a:custGeom>
            <a:avLst/>
            <a:gdLst>
              <a:gd name="connsiteX0" fmla="*/ 0 w 3456616"/>
              <a:gd name="connsiteY0" fmla="*/ 0 h 1206895"/>
              <a:gd name="connsiteX1" fmla="*/ 3456616 w 3456616"/>
              <a:gd name="connsiteY1" fmla="*/ 0 h 1206895"/>
              <a:gd name="connsiteX2" fmla="*/ 3456616 w 3456616"/>
              <a:gd name="connsiteY2" fmla="*/ 1205611 h 1206895"/>
              <a:gd name="connsiteX3" fmla="*/ 1906317 w 3456616"/>
              <a:gd name="connsiteY3" fmla="*/ 1206895 h 1206895"/>
              <a:gd name="connsiteX4" fmla="*/ 122009 w 3456616"/>
              <a:gd name="connsiteY4" fmla="*/ 229013 h 12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616" h="1206895">
                <a:moveTo>
                  <a:pt x="0" y="0"/>
                </a:moveTo>
                <a:lnTo>
                  <a:pt x="3456616" y="0"/>
                </a:lnTo>
                <a:lnTo>
                  <a:pt x="3456616" y="1205611"/>
                </a:lnTo>
                <a:lnTo>
                  <a:pt x="1906317" y="1206895"/>
                </a:lnTo>
                <a:cubicBezTo>
                  <a:pt x="1176221" y="1207493"/>
                  <a:pt x="500984" y="827671"/>
                  <a:pt x="122009" y="229013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05A44B95-0AD8-F6B8-0C74-C1DBCF5042C1}"/>
              </a:ext>
            </a:extLst>
          </p:cNvPr>
          <p:cNvSpPr/>
          <p:nvPr/>
        </p:nvSpPr>
        <p:spPr>
          <a:xfrm>
            <a:off x="517" y="0"/>
            <a:ext cx="10153030" cy="1207748"/>
          </a:xfrm>
          <a:custGeom>
            <a:avLst/>
            <a:gdLst>
              <a:gd name="connsiteX0" fmla="*/ 10148424 w 10153030"/>
              <a:gd name="connsiteY0" fmla="*/ -5089 h 1207748"/>
              <a:gd name="connsiteX1" fmla="*/ 5988923 w 10153030"/>
              <a:gd name="connsiteY1" fmla="*/ 1202659 h 1207748"/>
              <a:gd name="connsiteX2" fmla="*/ -4607 w 10153030"/>
              <a:gd name="connsiteY2" fmla="*/ 1202659 h 1207748"/>
              <a:gd name="connsiteX3" fmla="*/ -4607 w 10153030"/>
              <a:gd name="connsiteY3" fmla="*/ -5089 h 1207748"/>
              <a:gd name="connsiteX4" fmla="*/ 10148424 w 10153030"/>
              <a:gd name="connsiteY4" fmla="*/ -5089 h 120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3030" h="1207748">
                <a:moveTo>
                  <a:pt x="10148424" y="-5089"/>
                </a:moveTo>
                <a:cubicBezTo>
                  <a:pt x="9104834" y="768837"/>
                  <a:pt x="7758184" y="1202659"/>
                  <a:pt x="5988923" y="1202659"/>
                </a:cubicBezTo>
                <a:lnTo>
                  <a:pt x="-4607" y="1202659"/>
                </a:lnTo>
                <a:lnTo>
                  <a:pt x="-4607" y="-5089"/>
                </a:lnTo>
                <a:lnTo>
                  <a:pt x="10148424" y="-5089"/>
                </a:lnTo>
                <a:close/>
              </a:path>
            </a:pathLst>
          </a:custGeom>
          <a:solidFill>
            <a:srgbClr val="7FA140"/>
          </a:solidFill>
          <a:ln w="42107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8F1715D9-1767-327D-577C-02B5026181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3575" y="345184"/>
            <a:ext cx="1699000" cy="535169"/>
          </a:xfrm>
          <a:prstGeom prst="rect">
            <a:avLst/>
          </a:prstGeom>
        </p:spPr>
      </p:pic>
      <p:sp>
        <p:nvSpPr>
          <p:cNvPr id="33" name="Graphic 22">
            <a:extLst>
              <a:ext uri="{FF2B5EF4-FFF2-40B4-BE49-F238E27FC236}">
                <a16:creationId xmlns:a16="http://schemas.microsoft.com/office/drawing/2014/main" id="{5898301D-3077-6B1F-942E-95D07490585B}"/>
              </a:ext>
            </a:extLst>
          </p:cNvPr>
          <p:cNvSpPr/>
          <p:nvPr userDrawn="1"/>
        </p:nvSpPr>
        <p:spPr>
          <a:xfrm>
            <a:off x="10373418" y="6464510"/>
            <a:ext cx="1818582" cy="395181"/>
          </a:xfrm>
          <a:custGeom>
            <a:avLst/>
            <a:gdLst>
              <a:gd name="connsiteX0" fmla="*/ 1812620 w 1818582"/>
              <a:gd name="connsiteY0" fmla="*/ 390170 h 395181"/>
              <a:gd name="connsiteX1" fmla="*/ -5962 w 1818582"/>
              <a:gd name="connsiteY1" fmla="*/ 390170 h 395181"/>
              <a:gd name="connsiteX2" fmla="*/ 969644 w 1818582"/>
              <a:gd name="connsiteY2" fmla="*/ -5012 h 395181"/>
              <a:gd name="connsiteX3" fmla="*/ 1812620 w 1818582"/>
              <a:gd name="connsiteY3" fmla="*/ -5012 h 395181"/>
              <a:gd name="connsiteX4" fmla="*/ 1812620 w 1818582"/>
              <a:gd name="connsiteY4" fmla="*/ 390170 h 39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8582" h="395181">
                <a:moveTo>
                  <a:pt x="1812620" y="390170"/>
                </a:moveTo>
                <a:lnTo>
                  <a:pt x="-5962" y="390170"/>
                </a:lnTo>
                <a:cubicBezTo>
                  <a:pt x="212347" y="140661"/>
                  <a:pt x="519663" y="-5012"/>
                  <a:pt x="969644" y="-5012"/>
                </a:cubicBezTo>
                <a:lnTo>
                  <a:pt x="1812620" y="-5012"/>
                </a:lnTo>
                <a:lnTo>
                  <a:pt x="1812620" y="390170"/>
                </a:lnTo>
                <a:close/>
              </a:path>
            </a:pathLst>
          </a:custGeom>
          <a:solidFill>
            <a:schemeClr val="bg2"/>
          </a:solidFill>
          <a:ln w="8069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ED6BC4-46C5-E0ED-8111-9F588449861F}"/>
              </a:ext>
            </a:extLst>
          </p:cNvPr>
          <p:cNvSpPr txBox="1"/>
          <p:nvPr userDrawn="1"/>
        </p:nvSpPr>
        <p:spPr>
          <a:xfrm>
            <a:off x="11095150" y="6462819"/>
            <a:ext cx="617426" cy="35010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r"/>
            <a:fld id="{CBA067CB-7DC4-BB47-9CC0-A06A43F7B793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3704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E27DD584-6321-602B-49BE-2C07411740AF}"/>
              </a:ext>
            </a:extLst>
          </p:cNvPr>
          <p:cNvSpPr/>
          <p:nvPr userDrawn="1"/>
        </p:nvSpPr>
        <p:spPr bwMode="auto">
          <a:xfrm>
            <a:off x="8735384" y="0"/>
            <a:ext cx="3456616" cy="1196975"/>
          </a:xfrm>
          <a:custGeom>
            <a:avLst/>
            <a:gdLst>
              <a:gd name="connsiteX0" fmla="*/ 0 w 3456616"/>
              <a:gd name="connsiteY0" fmla="*/ 0 h 1206895"/>
              <a:gd name="connsiteX1" fmla="*/ 3456616 w 3456616"/>
              <a:gd name="connsiteY1" fmla="*/ 0 h 1206895"/>
              <a:gd name="connsiteX2" fmla="*/ 3456616 w 3456616"/>
              <a:gd name="connsiteY2" fmla="*/ 1205611 h 1206895"/>
              <a:gd name="connsiteX3" fmla="*/ 1906317 w 3456616"/>
              <a:gd name="connsiteY3" fmla="*/ 1206895 h 1206895"/>
              <a:gd name="connsiteX4" fmla="*/ 122009 w 3456616"/>
              <a:gd name="connsiteY4" fmla="*/ 229013 h 12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616" h="1206895">
                <a:moveTo>
                  <a:pt x="0" y="0"/>
                </a:moveTo>
                <a:lnTo>
                  <a:pt x="3456616" y="0"/>
                </a:lnTo>
                <a:lnTo>
                  <a:pt x="3456616" y="1205611"/>
                </a:lnTo>
                <a:lnTo>
                  <a:pt x="1906317" y="1206895"/>
                </a:lnTo>
                <a:cubicBezTo>
                  <a:pt x="1176221" y="1207493"/>
                  <a:pt x="500984" y="827671"/>
                  <a:pt x="122009" y="229013"/>
                </a:cubicBezTo>
                <a:close/>
              </a:path>
            </a:pathLst>
          </a:cu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7" name="Graphic 26">
            <a:extLst>
              <a:ext uri="{FF2B5EF4-FFF2-40B4-BE49-F238E27FC236}">
                <a16:creationId xmlns:a16="http://schemas.microsoft.com/office/drawing/2014/main" id="{B1EFED16-9D2C-881E-F565-98197BF0DF70}"/>
              </a:ext>
            </a:extLst>
          </p:cNvPr>
          <p:cNvSpPr/>
          <p:nvPr userDrawn="1"/>
        </p:nvSpPr>
        <p:spPr>
          <a:xfrm>
            <a:off x="0" y="0"/>
            <a:ext cx="10153030" cy="1207748"/>
          </a:xfrm>
          <a:custGeom>
            <a:avLst/>
            <a:gdLst>
              <a:gd name="connsiteX0" fmla="*/ 10148424 w 10153030"/>
              <a:gd name="connsiteY0" fmla="*/ -5089 h 1207748"/>
              <a:gd name="connsiteX1" fmla="*/ 5988923 w 10153030"/>
              <a:gd name="connsiteY1" fmla="*/ 1202659 h 1207748"/>
              <a:gd name="connsiteX2" fmla="*/ -4607 w 10153030"/>
              <a:gd name="connsiteY2" fmla="*/ 1202659 h 1207748"/>
              <a:gd name="connsiteX3" fmla="*/ -4607 w 10153030"/>
              <a:gd name="connsiteY3" fmla="*/ -5089 h 1207748"/>
              <a:gd name="connsiteX4" fmla="*/ 10148424 w 10153030"/>
              <a:gd name="connsiteY4" fmla="*/ -5089 h 120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3030" h="1207748">
                <a:moveTo>
                  <a:pt x="10148424" y="-5089"/>
                </a:moveTo>
                <a:cubicBezTo>
                  <a:pt x="9104834" y="768837"/>
                  <a:pt x="7758184" y="1202659"/>
                  <a:pt x="5988923" y="1202659"/>
                </a:cubicBezTo>
                <a:lnTo>
                  <a:pt x="-4607" y="1202659"/>
                </a:lnTo>
                <a:lnTo>
                  <a:pt x="-4607" y="-5089"/>
                </a:lnTo>
                <a:lnTo>
                  <a:pt x="10148424" y="-5089"/>
                </a:lnTo>
                <a:close/>
              </a:path>
            </a:pathLst>
          </a:custGeom>
          <a:solidFill>
            <a:srgbClr val="7FA140"/>
          </a:solidFill>
          <a:ln w="42107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8851496-5387-5397-0DFA-CAF29FF88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3575" y="345184"/>
            <a:ext cx="1699000" cy="535169"/>
          </a:xfrm>
          <a:prstGeom prst="rect">
            <a:avLst/>
          </a:prstGeom>
        </p:spPr>
      </p:pic>
      <p:sp>
        <p:nvSpPr>
          <p:cNvPr id="12" name="Graphic 22">
            <a:extLst>
              <a:ext uri="{FF2B5EF4-FFF2-40B4-BE49-F238E27FC236}">
                <a16:creationId xmlns:a16="http://schemas.microsoft.com/office/drawing/2014/main" id="{96A77A73-0A40-FECC-09EE-8063C77BD9AB}"/>
              </a:ext>
            </a:extLst>
          </p:cNvPr>
          <p:cNvSpPr/>
          <p:nvPr userDrawn="1"/>
        </p:nvSpPr>
        <p:spPr>
          <a:xfrm>
            <a:off x="10373418" y="6464510"/>
            <a:ext cx="1818582" cy="395181"/>
          </a:xfrm>
          <a:custGeom>
            <a:avLst/>
            <a:gdLst>
              <a:gd name="connsiteX0" fmla="*/ 1812620 w 1818582"/>
              <a:gd name="connsiteY0" fmla="*/ 390170 h 395181"/>
              <a:gd name="connsiteX1" fmla="*/ -5962 w 1818582"/>
              <a:gd name="connsiteY1" fmla="*/ 390170 h 395181"/>
              <a:gd name="connsiteX2" fmla="*/ 969644 w 1818582"/>
              <a:gd name="connsiteY2" fmla="*/ -5012 h 395181"/>
              <a:gd name="connsiteX3" fmla="*/ 1812620 w 1818582"/>
              <a:gd name="connsiteY3" fmla="*/ -5012 h 395181"/>
              <a:gd name="connsiteX4" fmla="*/ 1812620 w 1818582"/>
              <a:gd name="connsiteY4" fmla="*/ 390170 h 39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8582" h="395181">
                <a:moveTo>
                  <a:pt x="1812620" y="390170"/>
                </a:moveTo>
                <a:lnTo>
                  <a:pt x="-5962" y="390170"/>
                </a:lnTo>
                <a:cubicBezTo>
                  <a:pt x="212347" y="140661"/>
                  <a:pt x="519663" y="-5012"/>
                  <a:pt x="969644" y="-5012"/>
                </a:cubicBezTo>
                <a:lnTo>
                  <a:pt x="1812620" y="-5012"/>
                </a:lnTo>
                <a:lnTo>
                  <a:pt x="1812620" y="390170"/>
                </a:lnTo>
                <a:close/>
              </a:path>
            </a:pathLst>
          </a:custGeom>
          <a:solidFill>
            <a:schemeClr val="bg2"/>
          </a:solidFill>
          <a:ln w="8069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1DEB57-F183-0799-DB77-DA7C38E13C7E}"/>
              </a:ext>
            </a:extLst>
          </p:cNvPr>
          <p:cNvSpPr txBox="1"/>
          <p:nvPr userDrawn="1"/>
        </p:nvSpPr>
        <p:spPr>
          <a:xfrm>
            <a:off x="11095150" y="6462819"/>
            <a:ext cx="617426" cy="35010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r"/>
            <a:fld id="{CBA067CB-7DC4-BB47-9CC0-A06A43F7B793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529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>
          <p15:clr>
            <a:srgbClr val="5ACBF0"/>
          </p15:clr>
        </p15:guide>
        <p15:guide id="2" orient="horz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BDA5BB7D-3DB4-68A7-6B7E-82303B543822}"/>
              </a:ext>
            </a:extLst>
          </p:cNvPr>
          <p:cNvSpPr/>
          <p:nvPr userDrawn="1"/>
        </p:nvSpPr>
        <p:spPr bwMode="auto">
          <a:xfrm>
            <a:off x="8735384" y="0"/>
            <a:ext cx="3456616" cy="1196975"/>
          </a:xfrm>
          <a:custGeom>
            <a:avLst/>
            <a:gdLst>
              <a:gd name="connsiteX0" fmla="*/ 0 w 3456616"/>
              <a:gd name="connsiteY0" fmla="*/ 0 h 1206895"/>
              <a:gd name="connsiteX1" fmla="*/ 3456616 w 3456616"/>
              <a:gd name="connsiteY1" fmla="*/ 0 h 1206895"/>
              <a:gd name="connsiteX2" fmla="*/ 3456616 w 3456616"/>
              <a:gd name="connsiteY2" fmla="*/ 1205611 h 1206895"/>
              <a:gd name="connsiteX3" fmla="*/ 1906317 w 3456616"/>
              <a:gd name="connsiteY3" fmla="*/ 1206895 h 1206895"/>
              <a:gd name="connsiteX4" fmla="*/ 122009 w 3456616"/>
              <a:gd name="connsiteY4" fmla="*/ 229013 h 12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616" h="1206895">
                <a:moveTo>
                  <a:pt x="0" y="0"/>
                </a:moveTo>
                <a:lnTo>
                  <a:pt x="3456616" y="0"/>
                </a:lnTo>
                <a:lnTo>
                  <a:pt x="3456616" y="1205611"/>
                </a:lnTo>
                <a:lnTo>
                  <a:pt x="1906317" y="1206895"/>
                </a:lnTo>
                <a:cubicBezTo>
                  <a:pt x="1176221" y="1207493"/>
                  <a:pt x="500984" y="827671"/>
                  <a:pt x="122009" y="229013"/>
                </a:cubicBezTo>
                <a:close/>
              </a:path>
            </a:pathLst>
          </a:cu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814FEDC-EB38-67DA-8ED2-BB3A218ED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3575" y="345184"/>
            <a:ext cx="1699000" cy="535169"/>
          </a:xfrm>
          <a:prstGeom prst="rect">
            <a:avLst/>
          </a:prstGeom>
        </p:spPr>
      </p:pic>
      <p:sp>
        <p:nvSpPr>
          <p:cNvPr id="11" name="Graphic 22">
            <a:extLst>
              <a:ext uri="{FF2B5EF4-FFF2-40B4-BE49-F238E27FC236}">
                <a16:creationId xmlns:a16="http://schemas.microsoft.com/office/drawing/2014/main" id="{7C4AFBC4-CC22-E6A3-3833-80EA13EF4C0D}"/>
              </a:ext>
            </a:extLst>
          </p:cNvPr>
          <p:cNvSpPr/>
          <p:nvPr userDrawn="1"/>
        </p:nvSpPr>
        <p:spPr>
          <a:xfrm>
            <a:off x="10373418" y="6464510"/>
            <a:ext cx="1818582" cy="395181"/>
          </a:xfrm>
          <a:custGeom>
            <a:avLst/>
            <a:gdLst>
              <a:gd name="connsiteX0" fmla="*/ 1812620 w 1818582"/>
              <a:gd name="connsiteY0" fmla="*/ 390170 h 395181"/>
              <a:gd name="connsiteX1" fmla="*/ -5962 w 1818582"/>
              <a:gd name="connsiteY1" fmla="*/ 390170 h 395181"/>
              <a:gd name="connsiteX2" fmla="*/ 969644 w 1818582"/>
              <a:gd name="connsiteY2" fmla="*/ -5012 h 395181"/>
              <a:gd name="connsiteX3" fmla="*/ 1812620 w 1818582"/>
              <a:gd name="connsiteY3" fmla="*/ -5012 h 395181"/>
              <a:gd name="connsiteX4" fmla="*/ 1812620 w 1818582"/>
              <a:gd name="connsiteY4" fmla="*/ 390170 h 39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8582" h="395181">
                <a:moveTo>
                  <a:pt x="1812620" y="390170"/>
                </a:moveTo>
                <a:lnTo>
                  <a:pt x="-5962" y="390170"/>
                </a:lnTo>
                <a:cubicBezTo>
                  <a:pt x="212347" y="140661"/>
                  <a:pt x="519663" y="-5012"/>
                  <a:pt x="969644" y="-5012"/>
                </a:cubicBezTo>
                <a:lnTo>
                  <a:pt x="1812620" y="-5012"/>
                </a:lnTo>
                <a:lnTo>
                  <a:pt x="1812620" y="390170"/>
                </a:lnTo>
                <a:close/>
              </a:path>
            </a:pathLst>
          </a:custGeom>
          <a:solidFill>
            <a:schemeClr val="bg2"/>
          </a:solidFill>
          <a:ln w="8069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C5088-63F4-A715-7774-373C01B6FCDA}"/>
              </a:ext>
            </a:extLst>
          </p:cNvPr>
          <p:cNvSpPr txBox="1"/>
          <p:nvPr userDrawn="1"/>
        </p:nvSpPr>
        <p:spPr>
          <a:xfrm>
            <a:off x="11095150" y="6462819"/>
            <a:ext cx="617426" cy="35010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r"/>
            <a:fld id="{CBA067CB-7DC4-BB47-9CC0-A06A43F7B793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4791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>
          <p15:clr>
            <a:srgbClr val="5ACBF0"/>
          </p15:clr>
        </p15:guide>
        <p15:guide id="2" orient="horz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8DE6FD8-D4D8-54FD-09C2-CFF681D17124}"/>
              </a:ext>
            </a:extLst>
          </p:cNvPr>
          <p:cNvSpPr txBox="1">
            <a:spLocks/>
          </p:cNvSpPr>
          <p:nvPr userDrawn="1"/>
        </p:nvSpPr>
        <p:spPr>
          <a:xfrm>
            <a:off x="-3149568" y="1979130"/>
            <a:ext cx="2286899" cy="56418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defRPr/>
            </a:pPr>
            <a:r>
              <a:rPr lang="en-GB" altLang="en-US" sz="1800" dirty="0">
                <a:solidFill>
                  <a:schemeClr val="tx1"/>
                </a:solidFill>
                <a:latin typeface="+mn-lt"/>
              </a:rPr>
              <a:t>Page guides in red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D361E9-BC15-76DE-A674-91B2C99EA01D}"/>
              </a:ext>
            </a:extLst>
          </p:cNvPr>
          <p:cNvSpPr txBox="1">
            <a:spLocks/>
          </p:cNvSpPr>
          <p:nvPr userDrawn="1"/>
        </p:nvSpPr>
        <p:spPr>
          <a:xfrm>
            <a:off x="-3149568" y="90695"/>
            <a:ext cx="2920968" cy="56418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defRPr/>
            </a:pPr>
            <a:r>
              <a:rPr lang="en-GB" altLang="en-US" sz="1800" dirty="0">
                <a:solidFill>
                  <a:schemeClr val="tx1"/>
                </a:solidFill>
                <a:latin typeface="+mn-lt"/>
              </a:rPr>
              <a:t>Edge guides in blue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5CB9295-C659-8276-BE0B-2BE6326F30A7}"/>
              </a:ext>
            </a:extLst>
          </p:cNvPr>
          <p:cNvSpPr/>
          <p:nvPr userDrawn="1"/>
        </p:nvSpPr>
        <p:spPr bwMode="auto">
          <a:xfrm>
            <a:off x="6652556" y="1"/>
            <a:ext cx="5539444" cy="1459443"/>
          </a:xfrm>
          <a:custGeom>
            <a:avLst/>
            <a:gdLst>
              <a:gd name="connsiteX0" fmla="*/ 0 w 5539444"/>
              <a:gd name="connsiteY0" fmla="*/ 0 h 1459443"/>
              <a:gd name="connsiteX1" fmla="*/ 5539444 w 5539444"/>
              <a:gd name="connsiteY1" fmla="*/ 0 h 1459443"/>
              <a:gd name="connsiteX2" fmla="*/ 5539444 w 5539444"/>
              <a:gd name="connsiteY2" fmla="*/ 1457277 h 1459443"/>
              <a:gd name="connsiteX3" fmla="*/ 2903526 w 5539444"/>
              <a:gd name="connsiteY3" fmla="*/ 1459442 h 1459443"/>
              <a:gd name="connsiteX4" fmla="*/ 134174 w 5539444"/>
              <a:gd name="connsiteY4" fmla="*/ 171186 h 145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9444" h="1459443">
                <a:moveTo>
                  <a:pt x="0" y="0"/>
                </a:moveTo>
                <a:lnTo>
                  <a:pt x="5539444" y="0"/>
                </a:lnTo>
                <a:lnTo>
                  <a:pt x="5539444" y="1457277"/>
                </a:lnTo>
                <a:lnTo>
                  <a:pt x="2903526" y="1459442"/>
                </a:lnTo>
                <a:cubicBezTo>
                  <a:pt x="1817338" y="1460324"/>
                  <a:pt x="802565" y="970060"/>
                  <a:pt x="134174" y="171186"/>
                </a:cubicBez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8940BE-64D1-17E8-85DF-85684F78C8EC}"/>
              </a:ext>
            </a:extLst>
          </p:cNvPr>
          <p:cNvSpPr txBox="1">
            <a:spLocks/>
          </p:cNvSpPr>
          <p:nvPr userDrawn="1"/>
        </p:nvSpPr>
        <p:spPr>
          <a:xfrm>
            <a:off x="7896226" y="0"/>
            <a:ext cx="3816350" cy="1459444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n-US" sz="2400" dirty="0"/>
              <a:t>Cultivating Futures, with Scottish Prison Service</a:t>
            </a:r>
          </a:p>
        </p:txBody>
      </p:sp>
    </p:spTree>
    <p:extLst>
      <p:ext uri="{BB962C8B-B14F-4D97-AF65-F5344CB8AC3E}">
        <p14:creationId xmlns:p14="http://schemas.microsoft.com/office/powerpoint/2010/main" val="130273092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>
          <p15:clr>
            <a:srgbClr val="5ACBF0"/>
          </p15:clr>
        </p15:guide>
        <p15:guide id="2" orient="horz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C202FBC9-977D-EEE2-7C1B-6704AB313646}"/>
              </a:ext>
            </a:extLst>
          </p:cNvPr>
          <p:cNvSpPr/>
          <p:nvPr userDrawn="1"/>
        </p:nvSpPr>
        <p:spPr>
          <a:xfrm>
            <a:off x="10373418" y="6464510"/>
            <a:ext cx="1818582" cy="395181"/>
          </a:xfrm>
          <a:custGeom>
            <a:avLst/>
            <a:gdLst>
              <a:gd name="connsiteX0" fmla="*/ 1812620 w 1818582"/>
              <a:gd name="connsiteY0" fmla="*/ 390170 h 395181"/>
              <a:gd name="connsiteX1" fmla="*/ -5962 w 1818582"/>
              <a:gd name="connsiteY1" fmla="*/ 390170 h 395181"/>
              <a:gd name="connsiteX2" fmla="*/ 969644 w 1818582"/>
              <a:gd name="connsiteY2" fmla="*/ -5012 h 395181"/>
              <a:gd name="connsiteX3" fmla="*/ 1812620 w 1818582"/>
              <a:gd name="connsiteY3" fmla="*/ -5012 h 395181"/>
              <a:gd name="connsiteX4" fmla="*/ 1812620 w 1818582"/>
              <a:gd name="connsiteY4" fmla="*/ 390170 h 39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8582" h="395181">
                <a:moveTo>
                  <a:pt x="1812620" y="390170"/>
                </a:moveTo>
                <a:lnTo>
                  <a:pt x="-5962" y="390170"/>
                </a:lnTo>
                <a:cubicBezTo>
                  <a:pt x="212347" y="140661"/>
                  <a:pt x="519663" y="-5012"/>
                  <a:pt x="969644" y="-5012"/>
                </a:cubicBezTo>
                <a:lnTo>
                  <a:pt x="1812620" y="-5012"/>
                </a:lnTo>
                <a:lnTo>
                  <a:pt x="1812620" y="390170"/>
                </a:lnTo>
                <a:close/>
              </a:path>
            </a:pathLst>
          </a:custGeom>
          <a:solidFill>
            <a:schemeClr val="bg2"/>
          </a:solidFill>
          <a:ln w="8069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60FE3-01DB-2D73-59F7-C8F6145DB0B0}"/>
              </a:ext>
            </a:extLst>
          </p:cNvPr>
          <p:cNvSpPr txBox="1"/>
          <p:nvPr userDrawn="1"/>
        </p:nvSpPr>
        <p:spPr>
          <a:xfrm>
            <a:off x="11095150" y="6462819"/>
            <a:ext cx="617426" cy="35010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r"/>
            <a:fld id="{CBA067CB-7DC4-BB47-9CC0-A06A43F7B793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9648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>
          <p15:clr>
            <a:srgbClr val="5ACBF0"/>
          </p15:clr>
        </p15:guide>
        <p15:guide id="2" orient="horz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8DE6FD8-D4D8-54FD-09C2-CFF681D17124}"/>
              </a:ext>
            </a:extLst>
          </p:cNvPr>
          <p:cNvSpPr txBox="1">
            <a:spLocks/>
          </p:cNvSpPr>
          <p:nvPr userDrawn="1"/>
        </p:nvSpPr>
        <p:spPr>
          <a:xfrm>
            <a:off x="-3149568" y="1979130"/>
            <a:ext cx="2286899" cy="56418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defRPr/>
            </a:pPr>
            <a:r>
              <a:rPr lang="en-GB" altLang="en-US" sz="1800" dirty="0">
                <a:solidFill>
                  <a:schemeClr val="tx1"/>
                </a:solidFill>
                <a:latin typeface="+mn-lt"/>
              </a:rPr>
              <a:t>Page guides in red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D361E9-BC15-76DE-A674-91B2C99EA01D}"/>
              </a:ext>
            </a:extLst>
          </p:cNvPr>
          <p:cNvSpPr txBox="1">
            <a:spLocks/>
          </p:cNvSpPr>
          <p:nvPr userDrawn="1"/>
        </p:nvSpPr>
        <p:spPr>
          <a:xfrm>
            <a:off x="-3149568" y="90695"/>
            <a:ext cx="2920968" cy="56418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defRPr/>
            </a:pPr>
            <a:r>
              <a:rPr lang="en-GB" altLang="en-US" sz="1800" dirty="0">
                <a:solidFill>
                  <a:schemeClr val="tx1"/>
                </a:solidFill>
                <a:latin typeface="+mn-lt"/>
              </a:rPr>
              <a:t>Edge guides in blue</a:t>
            </a:r>
          </a:p>
        </p:txBody>
      </p:sp>
    </p:spTree>
    <p:extLst>
      <p:ext uri="{BB962C8B-B14F-4D97-AF65-F5344CB8AC3E}">
        <p14:creationId xmlns:p14="http://schemas.microsoft.com/office/powerpoint/2010/main" val="156194418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>
          <p15:clr>
            <a:srgbClr val="5ACBF0"/>
          </p15:clr>
        </p15:guide>
        <p15:guide id="2" orient="horz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0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08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s_ppt_widescreen_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6411" y="2346781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" name="Picture 3" descr="nhs_ppt_widescreen_v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6" t="57139" b="21431"/>
          <a:stretch/>
        </p:blipFill>
        <p:spPr>
          <a:xfrm>
            <a:off x="8956110" y="5248403"/>
            <a:ext cx="3112718" cy="146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85" y="5789896"/>
            <a:ext cx="1739902" cy="6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33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hs_ppt_widescreen2_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CEAE3-FD97-44DC-8D39-0996EB8D0EE8}" type="datetimeFigureOut">
              <a:rPr lang="en-GB" smtClean="0"/>
              <a:t>05/06/2025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64F2-4FC3-4444-8AA3-1C09FF35812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9619989" y="5323562"/>
            <a:ext cx="2455101" cy="134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58" y="5782098"/>
            <a:ext cx="1819659" cy="6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8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61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73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77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0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4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8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6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7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87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ransition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Char char="•"/>
        <a:defRPr sz="24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200">
          <a:solidFill>
            <a:srgbClr val="4D4D4D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Char char="•"/>
        <a:defRPr sz="2000">
          <a:solidFill>
            <a:srgbClr val="4D4D4D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325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3613">
          <p15:clr>
            <a:srgbClr val="F26B43"/>
          </p15:clr>
        </p15:guide>
        <p15:guide id="6" pos="4067">
          <p15:clr>
            <a:srgbClr val="F26B43"/>
          </p15:clr>
        </p15:guide>
        <p15:guide id="7">
          <p15:clr>
            <a:srgbClr val="5ACBF0"/>
          </p15:clr>
        </p15:guide>
        <p15:guide id="8" pos="7680">
          <p15:clr>
            <a:srgbClr val="5ACBF0"/>
          </p15:clr>
        </p15:guide>
        <p15:guide id="9" orient="horz">
          <p15:clr>
            <a:srgbClr val="5ACBF0"/>
          </p15:clr>
        </p15:guide>
        <p15:guide id="10" orient="horz" pos="4320">
          <p15:clr>
            <a:srgbClr val="5ACBF0"/>
          </p15:clr>
        </p15:guide>
        <p15:guide id="11" orient="horz" pos="1026">
          <p15:clr>
            <a:srgbClr val="F26B43"/>
          </p15:clr>
        </p15:guide>
        <p15:guide id="12" pos="4974">
          <p15:clr>
            <a:srgbClr val="F26B43"/>
          </p15:clr>
        </p15:guide>
        <p15:guide id="13" pos="270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2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2" r:id="rId8"/>
    <p:sldLayoutId id="2147483708" r:id="rId9"/>
  </p:sldLayoutIdLst>
  <p:transition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BEBC00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Char char="•"/>
        <a:defRPr sz="24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200">
          <a:solidFill>
            <a:srgbClr val="4D4D4D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Char char="•"/>
        <a:defRPr sz="2000">
          <a:solidFill>
            <a:srgbClr val="4D4D4D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EBC00"/>
        </a:buClr>
        <a:buFont typeface="Times" pitchFamily="84" charset="0"/>
        <a:buChar char="•"/>
        <a:defRPr sz="2000">
          <a:solidFill>
            <a:srgbClr val="4D4D4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325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3613">
          <p15:clr>
            <a:srgbClr val="F26B43"/>
          </p15:clr>
        </p15:guide>
        <p15:guide id="6" pos="4067">
          <p15:clr>
            <a:srgbClr val="F26B43"/>
          </p15:clr>
        </p15:guide>
        <p15:guide id="7">
          <p15:clr>
            <a:srgbClr val="5ACBF0"/>
          </p15:clr>
        </p15:guide>
        <p15:guide id="8" pos="7680">
          <p15:clr>
            <a:srgbClr val="5ACBF0"/>
          </p15:clr>
        </p15:guide>
        <p15:guide id="9" orient="horz">
          <p15:clr>
            <a:srgbClr val="5ACBF0"/>
          </p15:clr>
        </p15:guide>
        <p15:guide id="10" orient="horz" pos="4320">
          <p15:clr>
            <a:srgbClr val="5ACBF0"/>
          </p15:clr>
        </p15:guide>
        <p15:guide id="11" orient="horz" pos="1026">
          <p15:clr>
            <a:srgbClr val="F26B43"/>
          </p15:clr>
        </p15:guide>
        <p15:guide id="12" pos="4974">
          <p15:clr>
            <a:srgbClr val="F26B43"/>
          </p15:clr>
        </p15:guide>
        <p15:guide id="13" pos="27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CEAE3-FD97-44DC-8D39-0996EB8D0EE8}" type="datetimeFigureOut">
              <a:rPr lang="en-GB" smtClean="0"/>
              <a:t>05/06/2025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564F2-4FC3-4444-8AA3-1C09FF358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9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.png"/><Relationship Id="rId21" Type="http://schemas.openxmlformats.org/officeDocument/2006/relationships/customXml" Target="../ink/ink7.xml"/><Relationship Id="rId42" Type="http://schemas.openxmlformats.org/officeDocument/2006/relationships/image" Target="../media/image44.png"/><Relationship Id="rId47" Type="http://schemas.openxmlformats.org/officeDocument/2006/relationships/customXml" Target="../ink/ink21.xml"/><Relationship Id="rId63" Type="http://schemas.openxmlformats.org/officeDocument/2006/relationships/customXml" Target="../ink/ink29.xml"/><Relationship Id="rId68" Type="http://schemas.openxmlformats.org/officeDocument/2006/relationships/customXml" Target="../ink/ink32.xml"/><Relationship Id="rId84" Type="http://schemas.openxmlformats.org/officeDocument/2006/relationships/customXml" Target="../ink/ink40.xml"/><Relationship Id="rId89" Type="http://schemas.openxmlformats.org/officeDocument/2006/relationships/image" Target="../media/image66.png"/><Relationship Id="rId16" Type="http://schemas.openxmlformats.org/officeDocument/2006/relationships/image" Target="../media/image31.png"/><Relationship Id="rId11" Type="http://schemas.openxmlformats.org/officeDocument/2006/relationships/customXml" Target="../ink/ink2.xml"/><Relationship Id="rId32" Type="http://schemas.openxmlformats.org/officeDocument/2006/relationships/image" Target="../media/image39.png"/><Relationship Id="rId37" Type="http://schemas.openxmlformats.org/officeDocument/2006/relationships/customXml" Target="../ink/ink15.xml"/><Relationship Id="rId53" Type="http://schemas.openxmlformats.org/officeDocument/2006/relationships/customXml" Target="../ink/ink24.xml"/><Relationship Id="rId58" Type="http://schemas.openxmlformats.org/officeDocument/2006/relationships/image" Target="../media/image51.png"/><Relationship Id="rId74" Type="http://schemas.openxmlformats.org/officeDocument/2006/relationships/customXml" Target="../ink/ink35.xml"/><Relationship Id="rId79" Type="http://schemas.openxmlformats.org/officeDocument/2006/relationships/image" Target="../media/image61.png"/><Relationship Id="rId5" Type="http://schemas.openxmlformats.org/officeDocument/2006/relationships/image" Target="../media/image24.jpg"/><Relationship Id="rId90" Type="http://schemas.openxmlformats.org/officeDocument/2006/relationships/customXml" Target="../ink/ink43.xml"/><Relationship Id="rId95" Type="http://schemas.openxmlformats.org/officeDocument/2006/relationships/image" Target="../media/image69.png"/><Relationship Id="rId22" Type="http://schemas.openxmlformats.org/officeDocument/2006/relationships/image" Target="../media/image34.png"/><Relationship Id="rId27" Type="http://schemas.openxmlformats.org/officeDocument/2006/relationships/customXml" Target="../ink/ink10.xml"/><Relationship Id="rId43" Type="http://schemas.openxmlformats.org/officeDocument/2006/relationships/customXml" Target="../ink/ink18.xml"/><Relationship Id="rId48" Type="http://schemas.openxmlformats.org/officeDocument/2006/relationships/image" Target="../media/image46.png"/><Relationship Id="rId64" Type="http://schemas.openxmlformats.org/officeDocument/2006/relationships/image" Target="../media/image54.png"/><Relationship Id="rId69" Type="http://schemas.openxmlformats.org/officeDocument/2006/relationships/image" Target="../media/image56.png"/><Relationship Id="rId80" Type="http://schemas.openxmlformats.org/officeDocument/2006/relationships/customXml" Target="../ink/ink38.xml"/><Relationship Id="rId85" Type="http://schemas.openxmlformats.org/officeDocument/2006/relationships/image" Target="../media/image64.png"/><Relationship Id="rId3" Type="http://schemas.openxmlformats.org/officeDocument/2006/relationships/image" Target="../media/image4.svg"/><Relationship Id="rId12" Type="http://schemas.openxmlformats.org/officeDocument/2006/relationships/image" Target="../media/image29.png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33" Type="http://schemas.openxmlformats.org/officeDocument/2006/relationships/customXml" Target="../ink/ink13.xml"/><Relationship Id="rId38" Type="http://schemas.openxmlformats.org/officeDocument/2006/relationships/image" Target="../media/image42.png"/><Relationship Id="rId46" Type="http://schemas.openxmlformats.org/officeDocument/2006/relationships/customXml" Target="../ink/ink20.xml"/><Relationship Id="rId59" Type="http://schemas.openxmlformats.org/officeDocument/2006/relationships/customXml" Target="../ink/ink27.xml"/><Relationship Id="rId67" Type="http://schemas.openxmlformats.org/officeDocument/2006/relationships/customXml" Target="../ink/ink31.xml"/><Relationship Id="rId20" Type="http://schemas.openxmlformats.org/officeDocument/2006/relationships/image" Target="../media/image33.png"/><Relationship Id="rId41" Type="http://schemas.openxmlformats.org/officeDocument/2006/relationships/customXml" Target="../ink/ink17.xml"/><Relationship Id="rId54" Type="http://schemas.openxmlformats.org/officeDocument/2006/relationships/image" Target="../media/image49.png"/><Relationship Id="rId62" Type="http://schemas.openxmlformats.org/officeDocument/2006/relationships/image" Target="../media/image53.png"/><Relationship Id="rId70" Type="http://schemas.openxmlformats.org/officeDocument/2006/relationships/customXml" Target="../ink/ink33.xml"/><Relationship Id="rId75" Type="http://schemas.openxmlformats.org/officeDocument/2006/relationships/image" Target="../media/image59.png"/><Relationship Id="rId83" Type="http://schemas.openxmlformats.org/officeDocument/2006/relationships/image" Target="../media/image63.png"/><Relationship Id="rId88" Type="http://schemas.openxmlformats.org/officeDocument/2006/relationships/customXml" Target="../ink/ink42.xml"/><Relationship Id="rId91" Type="http://schemas.openxmlformats.org/officeDocument/2006/relationships/image" Target="../media/image67.png"/><Relationship Id="rId96" Type="http://schemas.openxmlformats.org/officeDocument/2006/relationships/customXml" Target="../ink/ink4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image" Target="../media/image37.png"/><Relationship Id="rId36" Type="http://schemas.openxmlformats.org/officeDocument/2006/relationships/image" Target="../media/image41.png"/><Relationship Id="rId49" Type="http://schemas.openxmlformats.org/officeDocument/2006/relationships/customXml" Target="../ink/ink22.xml"/><Relationship Id="rId57" Type="http://schemas.openxmlformats.org/officeDocument/2006/relationships/customXml" Target="../ink/ink26.xml"/><Relationship Id="rId10" Type="http://schemas.openxmlformats.org/officeDocument/2006/relationships/image" Target="../media/image28.png"/><Relationship Id="rId31" Type="http://schemas.openxmlformats.org/officeDocument/2006/relationships/customXml" Target="../ink/ink12.xml"/><Relationship Id="rId44" Type="http://schemas.openxmlformats.org/officeDocument/2006/relationships/image" Target="../media/image45.png"/><Relationship Id="rId52" Type="http://schemas.openxmlformats.org/officeDocument/2006/relationships/image" Target="../media/image48.png"/><Relationship Id="rId60" Type="http://schemas.openxmlformats.org/officeDocument/2006/relationships/image" Target="../media/image52.png"/><Relationship Id="rId65" Type="http://schemas.openxmlformats.org/officeDocument/2006/relationships/customXml" Target="../ink/ink30.xml"/><Relationship Id="rId73" Type="http://schemas.openxmlformats.org/officeDocument/2006/relationships/image" Target="../media/image58.png"/><Relationship Id="rId78" Type="http://schemas.openxmlformats.org/officeDocument/2006/relationships/customXml" Target="../ink/ink37.xml"/><Relationship Id="rId81" Type="http://schemas.openxmlformats.org/officeDocument/2006/relationships/image" Target="../media/image62.png"/><Relationship Id="rId86" Type="http://schemas.openxmlformats.org/officeDocument/2006/relationships/customXml" Target="../ink/ink41.xml"/><Relationship Id="rId94" Type="http://schemas.openxmlformats.org/officeDocument/2006/relationships/customXml" Target="../ink/ink45.xml"/><Relationship Id="rId99" Type="http://schemas.openxmlformats.org/officeDocument/2006/relationships/customXml" Target="../ink/ink48.xml"/><Relationship Id="rId4" Type="http://schemas.openxmlformats.org/officeDocument/2006/relationships/image" Target="../media/image23.JPG"/><Relationship Id="rId13" Type="http://schemas.openxmlformats.org/officeDocument/2006/relationships/customXml" Target="../ink/ink3.xml"/><Relationship Id="rId18" Type="http://schemas.openxmlformats.org/officeDocument/2006/relationships/image" Target="../media/image32.png"/><Relationship Id="rId39" Type="http://schemas.openxmlformats.org/officeDocument/2006/relationships/customXml" Target="../ink/ink16.xml"/><Relationship Id="rId34" Type="http://schemas.openxmlformats.org/officeDocument/2006/relationships/image" Target="../media/image40.png"/><Relationship Id="rId50" Type="http://schemas.openxmlformats.org/officeDocument/2006/relationships/image" Target="../media/image47.png"/><Relationship Id="rId55" Type="http://schemas.openxmlformats.org/officeDocument/2006/relationships/customXml" Target="../ink/ink25.xml"/><Relationship Id="rId76" Type="http://schemas.openxmlformats.org/officeDocument/2006/relationships/customXml" Target="../ink/ink36.xml"/><Relationship Id="rId97" Type="http://schemas.openxmlformats.org/officeDocument/2006/relationships/image" Target="../media/image70.png"/><Relationship Id="rId7" Type="http://schemas.openxmlformats.org/officeDocument/2006/relationships/image" Target="../media/image26.png"/><Relationship Id="rId71" Type="http://schemas.openxmlformats.org/officeDocument/2006/relationships/image" Target="../media/image57.png"/><Relationship Id="rId92" Type="http://schemas.openxmlformats.org/officeDocument/2006/relationships/customXml" Target="../ink/ink44.xml"/><Relationship Id="rId2" Type="http://schemas.openxmlformats.org/officeDocument/2006/relationships/image" Target="../media/image3.png"/><Relationship Id="rId29" Type="http://schemas.openxmlformats.org/officeDocument/2006/relationships/customXml" Target="../ink/ink11.xml"/><Relationship Id="rId24" Type="http://schemas.openxmlformats.org/officeDocument/2006/relationships/image" Target="../media/image35.png"/><Relationship Id="rId40" Type="http://schemas.openxmlformats.org/officeDocument/2006/relationships/image" Target="../media/image43.png"/><Relationship Id="rId45" Type="http://schemas.openxmlformats.org/officeDocument/2006/relationships/customXml" Target="../ink/ink19.xml"/><Relationship Id="rId66" Type="http://schemas.openxmlformats.org/officeDocument/2006/relationships/image" Target="../media/image55.png"/><Relationship Id="rId87" Type="http://schemas.openxmlformats.org/officeDocument/2006/relationships/image" Target="../media/image65.png"/><Relationship Id="rId61" Type="http://schemas.openxmlformats.org/officeDocument/2006/relationships/customXml" Target="../ink/ink28.xml"/><Relationship Id="rId82" Type="http://schemas.openxmlformats.org/officeDocument/2006/relationships/customXml" Target="../ink/ink39.xml"/><Relationship Id="rId19" Type="http://schemas.openxmlformats.org/officeDocument/2006/relationships/customXml" Target="../ink/ink6.xml"/><Relationship Id="rId14" Type="http://schemas.openxmlformats.org/officeDocument/2006/relationships/image" Target="../media/image30.png"/><Relationship Id="rId30" Type="http://schemas.openxmlformats.org/officeDocument/2006/relationships/image" Target="../media/image38.png"/><Relationship Id="rId35" Type="http://schemas.openxmlformats.org/officeDocument/2006/relationships/customXml" Target="../ink/ink14.xml"/><Relationship Id="rId56" Type="http://schemas.openxmlformats.org/officeDocument/2006/relationships/image" Target="../media/image50.png"/><Relationship Id="rId77" Type="http://schemas.openxmlformats.org/officeDocument/2006/relationships/image" Target="../media/image60.png"/><Relationship Id="rId100" Type="http://schemas.openxmlformats.org/officeDocument/2006/relationships/image" Target="../media/image71.png"/><Relationship Id="rId8" Type="http://schemas.openxmlformats.org/officeDocument/2006/relationships/customXml" Target="../ink/ink1.xml"/><Relationship Id="rId51" Type="http://schemas.openxmlformats.org/officeDocument/2006/relationships/customXml" Target="../ink/ink23.xml"/><Relationship Id="rId72" Type="http://schemas.openxmlformats.org/officeDocument/2006/relationships/customXml" Target="../ink/ink34.xml"/><Relationship Id="rId93" Type="http://schemas.openxmlformats.org/officeDocument/2006/relationships/image" Target="../media/image68.png"/><Relationship Id="rId98" Type="http://schemas.openxmlformats.org/officeDocument/2006/relationships/customXml" Target="../ink/ink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llisscotland.org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hyperlink" Target="mailto:info@trellisscotland.org.uk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microsoft.com/office/2018/10/relationships/comments" Target="../comments/modernComment_1FF_B5DCAE59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42" y="2939144"/>
            <a:ext cx="7539842" cy="2179446"/>
          </a:xfrm>
        </p:spPr>
        <p:txBody>
          <a:bodyPr>
            <a:normAutofit/>
          </a:bodyPr>
          <a:lstStyle/>
          <a:p>
            <a:r>
              <a:rPr lang="en-GB" sz="44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Social Prescribing Secret Weapon: Therapeutic Gardening and Health in Scotland</a:t>
            </a: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8B2490F-C267-F7D6-6AF6-7E56E1CC37C8}"/>
              </a:ext>
            </a:extLst>
          </p:cNvPr>
          <p:cNvSpPr txBox="1">
            <a:spLocks/>
          </p:cNvSpPr>
          <p:nvPr/>
        </p:nvSpPr>
        <p:spPr>
          <a:xfrm>
            <a:off x="8496321" y="2446139"/>
            <a:ext cx="2064470" cy="37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b="0" dirty="0" err="1"/>
              <a:t>Slido</a:t>
            </a:r>
            <a:r>
              <a:rPr lang="en-GB" sz="2400" b="0" dirty="0"/>
              <a:t> – QR Code</a:t>
            </a:r>
            <a:endParaRPr lang="en-US" sz="24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AD7BA-1FE2-A7FA-EB0D-56CEA6EC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321" y="2820893"/>
            <a:ext cx="1924110" cy="19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8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EACDA8-EA9C-97AB-836C-7EE742ADDEB3}"/>
              </a:ext>
            </a:extLst>
          </p:cNvPr>
          <p:cNvSpPr txBox="1"/>
          <p:nvPr/>
        </p:nvSpPr>
        <p:spPr>
          <a:xfrm>
            <a:off x="4206240" y="3946170"/>
            <a:ext cx="7975600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numCol="2" rtlCol="0">
            <a:spAutoFit/>
          </a:bodyPr>
          <a:lstStyle/>
          <a:p>
            <a:r>
              <a:rPr lang="en-GB" b="1" dirty="0">
                <a:solidFill>
                  <a:srgbClr val="2C2D2A"/>
                </a:solidFill>
                <a:latin typeface="Ink Free" panose="03080402000500000000" pitchFamily="66" charset="0"/>
              </a:rPr>
              <a:t>M</a:t>
            </a:r>
            <a:r>
              <a:rPr lang="en-GB" b="1" dirty="0">
                <a:solidFill>
                  <a:srgbClr val="2C2D2A"/>
                </a:solidFill>
                <a:effectLst/>
                <a:latin typeface="Ink Free" panose="03080402000500000000" pitchFamily="66" charset="0"/>
              </a:rPr>
              <a:t>easuring improvements: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C2D2A"/>
                </a:solidFill>
                <a:effectLst/>
                <a:latin typeface="Helvetica" pitchFamily="2" charset="0"/>
              </a:rPr>
              <a:t>Depression</a:t>
            </a:r>
            <a:r>
              <a:rPr lang="en-GB" dirty="0">
                <a:solidFill>
                  <a:srgbClr val="2C2D2A"/>
                </a:solidFill>
                <a:latin typeface="Helvetica" pitchFamily="2" charset="0"/>
              </a:rPr>
              <a:t>,</a:t>
            </a:r>
            <a:r>
              <a:rPr lang="en-GB" b="0" i="0" dirty="0">
                <a:solidFill>
                  <a:srgbClr val="2C2D2A"/>
                </a:solidFill>
                <a:effectLst/>
                <a:latin typeface="Helvetica" pitchFamily="2" charset="0"/>
              </a:rPr>
              <a:t> anxiety &amp; </a:t>
            </a:r>
            <a:r>
              <a:rPr lang="en-GB" dirty="0">
                <a:solidFill>
                  <a:srgbClr val="2C2D2A"/>
                </a:solidFill>
                <a:latin typeface="Helvetica" pitchFamily="2" charset="0"/>
              </a:rPr>
              <a:t>general health/wellbeing</a:t>
            </a:r>
            <a:r>
              <a:rPr lang="en-GB" b="0" i="0" dirty="0">
                <a:solidFill>
                  <a:srgbClr val="2C2D2A"/>
                </a:solidFill>
                <a:effectLst/>
                <a:latin typeface="Helvetica" pitchFamily="2" charset="0"/>
              </a:rPr>
              <a:t> scales,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2D2A"/>
                </a:solidFill>
                <a:latin typeface="Helvetica" pitchFamily="2" charset="0"/>
              </a:rPr>
              <a:t>L</a:t>
            </a:r>
            <a:r>
              <a:rPr lang="en-GB" b="0" i="0" dirty="0">
                <a:solidFill>
                  <a:srgbClr val="2C2D2A"/>
                </a:solidFill>
                <a:effectLst/>
                <a:latin typeface="Helvetica" pitchFamily="2" charset="0"/>
              </a:rPr>
              <a:t>ife satisfaction &amp; loneliness surveys, </a:t>
            </a:r>
            <a:r>
              <a:rPr lang="en-GB" dirty="0">
                <a:solidFill>
                  <a:srgbClr val="2C2D2A"/>
                </a:solidFill>
                <a:latin typeface="Helvetica" pitchFamily="2" charset="0"/>
              </a:rPr>
              <a:t>sleep quality</a:t>
            </a:r>
            <a:endParaRPr lang="en-GB" b="0" i="0" dirty="0">
              <a:solidFill>
                <a:srgbClr val="2C2D2A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2D2A"/>
                </a:solidFill>
                <a:latin typeface="Helvetica" pitchFamily="2" charset="0"/>
              </a:rPr>
              <a:t>Learning/school outcomes</a:t>
            </a:r>
            <a:endParaRPr lang="en-GB" b="0" i="0" dirty="0">
              <a:solidFill>
                <a:srgbClr val="2C2D2A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C2D2A"/>
                </a:solidFill>
                <a:effectLst/>
                <a:latin typeface="Helvetica" pitchFamily="2" charset="0"/>
              </a:rPr>
              <a:t>Pain/symptom measures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C2D2A"/>
                </a:solidFill>
                <a:effectLst/>
                <a:latin typeface="Helvetica" pitchFamily="2" charset="0"/>
              </a:rPr>
              <a:t>Diaries &amp; informal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b="0" i="0" dirty="0">
                <a:solidFill>
                  <a:srgbClr val="2C2D2A"/>
                </a:solidFill>
                <a:effectLst/>
                <a:latin typeface="Helvetica" pitchFamily="2" charset="0"/>
              </a:rPr>
              <a:t>Blood pressure, medication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>
                <a:solidFill>
                  <a:srgbClr val="2C2D2A"/>
                </a:solidFill>
                <a:latin typeface="Helvetica" pitchFamily="2" charset="0"/>
              </a:rPr>
              <a:t>Lower frequency of repeat appointments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b="0" i="0" dirty="0">
                <a:solidFill>
                  <a:srgbClr val="2C2D2A"/>
                </a:solidFill>
                <a:effectLst/>
                <a:latin typeface="Helvetica" pitchFamily="2" charset="0"/>
              </a:rPr>
              <a:t>Skills/achievements, </a:t>
            </a:r>
            <a:r>
              <a:rPr lang="en-GB" sz="1750" dirty="0">
                <a:solidFill>
                  <a:srgbClr val="2C2D2A"/>
                </a:solidFill>
                <a:latin typeface="Helvetica" pitchFamily="2" charset="0"/>
              </a:rPr>
              <a:t>measures of function/occupation, SMART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>
                <a:solidFill>
                  <a:srgbClr val="2C2D2A"/>
                </a:solidFill>
                <a:latin typeface="Helvetica" pitchFamily="2" charset="0"/>
              </a:rPr>
              <a:t>Engagement in activities &amp; sense of belonging &amp; connection</a:t>
            </a:r>
            <a:endParaRPr lang="en-GB" sz="1750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534DE-1775-85CE-0CBB-79DC397510F6}"/>
              </a:ext>
            </a:extLst>
          </p:cNvPr>
          <p:cNvSpPr txBox="1">
            <a:spLocks/>
          </p:cNvSpPr>
          <p:nvPr/>
        </p:nvSpPr>
        <p:spPr>
          <a:xfrm>
            <a:off x="4216400" y="1548410"/>
            <a:ext cx="7965440" cy="2025509"/>
          </a:xfrm>
          <a:prstGeom prst="rect">
            <a:avLst/>
          </a:prstGeom>
          <a:solidFill>
            <a:schemeClr val="accent4"/>
          </a:solidFill>
        </p:spPr>
        <p:txBody>
          <a:bodyPr wrap="square" lIns="180000" tIns="180000" bIns="180000">
            <a:spAutoFit/>
          </a:bodyPr>
          <a:lstStyle/>
          <a:p>
            <a:pPr algn="l">
              <a:buNone/>
            </a:pPr>
            <a:r>
              <a:rPr lang="en-GB" sz="2000" b="1" i="0" dirty="0">
                <a:solidFill>
                  <a:srgbClr val="2C2D2A"/>
                </a:solidFill>
                <a:effectLst/>
                <a:latin typeface="Ink Free" panose="03080402000500000000" pitchFamily="66" charset="0"/>
              </a:rPr>
              <a:t>How long to feel a benefit? </a:t>
            </a:r>
            <a:r>
              <a:rPr lang="en-GB" sz="1600" b="0" i="0" dirty="0">
                <a:solidFill>
                  <a:srgbClr val="2C2D2A"/>
                </a:solidFill>
                <a:effectLst/>
                <a:latin typeface="Helvetica" pitchFamily="2" charset="0"/>
              </a:rPr>
              <a:t>Typically, from first session - optimum improvements may take 10-12 weeks (@ 1 session/week).</a:t>
            </a:r>
          </a:p>
          <a:p>
            <a:r>
              <a:rPr lang="en-GB" sz="2000" b="1" i="0" dirty="0">
                <a:solidFill>
                  <a:srgbClr val="2C2D2A"/>
                </a:solidFill>
                <a:effectLst/>
                <a:latin typeface="Ink Free" panose="03080402000500000000" pitchFamily="66" charset="0"/>
              </a:rPr>
              <a:t>Adherence:</a:t>
            </a:r>
            <a:r>
              <a:rPr lang="en-GB" sz="2000" b="0" i="0" dirty="0">
                <a:solidFill>
                  <a:srgbClr val="2C2D2A"/>
                </a:solidFill>
                <a:effectLst/>
                <a:latin typeface="Ink Free" panose="03080402000500000000" pitchFamily="66" charset="0"/>
              </a:rPr>
              <a:t> </a:t>
            </a:r>
            <a:r>
              <a:rPr lang="en-GB" sz="1600" b="0" i="0" dirty="0">
                <a:solidFill>
                  <a:srgbClr val="2C2D2A"/>
                </a:solidFill>
                <a:effectLst/>
                <a:latin typeface="Helvetica" pitchFamily="2" charset="0"/>
              </a:rPr>
              <a:t>people really stick to gardening</a:t>
            </a:r>
            <a:r>
              <a:rPr lang="en-GB" sz="1600" dirty="0">
                <a:solidFill>
                  <a:srgbClr val="2C2D2A"/>
                </a:solidFill>
                <a:latin typeface="Helvetica" pitchFamily="2" charset="0"/>
              </a:rPr>
              <a:t>! Consistent a</a:t>
            </a:r>
            <a:r>
              <a:rPr lang="en-GB" sz="1600" b="0" i="0" dirty="0">
                <a:solidFill>
                  <a:srgbClr val="2C2D2A"/>
                </a:solidFill>
                <a:effectLst/>
                <a:latin typeface="Helvetica" pitchFamily="2" charset="0"/>
              </a:rPr>
              <a:t>ttendance in TH programmes</a:t>
            </a:r>
            <a:r>
              <a:rPr lang="en-GB" sz="1600" dirty="0">
                <a:solidFill>
                  <a:srgbClr val="2C2D2A"/>
                </a:solidFill>
                <a:latin typeface="Helvetica" pitchFamily="2" charset="0"/>
              </a:rPr>
              <a:t> </a:t>
            </a:r>
            <a:r>
              <a:rPr lang="en-GB" sz="1600" b="0" i="0" dirty="0">
                <a:solidFill>
                  <a:srgbClr val="2C2D2A"/>
                </a:solidFill>
                <a:effectLst/>
                <a:latin typeface="Helvetica" pitchFamily="2" charset="0"/>
              </a:rPr>
              <a:t>contrasts with low adherence for other regimes</a:t>
            </a:r>
            <a:r>
              <a:rPr lang="en-GB" sz="1600" dirty="0">
                <a:solidFill>
                  <a:srgbClr val="2C2D2A"/>
                </a:solidFill>
                <a:latin typeface="Helvetica" pitchFamily="2" charset="0"/>
              </a:rPr>
              <a:t>: </a:t>
            </a:r>
            <a:r>
              <a:rPr lang="en-GB" sz="1600" b="0" i="0" dirty="0">
                <a:solidFill>
                  <a:srgbClr val="2C2D2A"/>
                </a:solidFill>
                <a:effectLst/>
                <a:latin typeface="Helvetica" pitchFamily="2" charset="0"/>
              </a:rPr>
              <a:t>an effective, cost-effective route to recovery. </a:t>
            </a:r>
          </a:p>
          <a:p>
            <a:pPr algn="l"/>
            <a:r>
              <a:rPr lang="en-GB" sz="2000" b="1" i="0" dirty="0">
                <a:solidFill>
                  <a:srgbClr val="2C2D2A"/>
                </a:solidFill>
                <a:effectLst/>
                <a:latin typeface="Ink Free" panose="03080402000500000000" pitchFamily="66" charset="0"/>
              </a:rPr>
              <a:t>Side effects and overdose:</a:t>
            </a:r>
            <a:r>
              <a:rPr lang="en-GB" sz="2000" b="0" i="0" dirty="0">
                <a:solidFill>
                  <a:srgbClr val="2C2D2A"/>
                </a:solidFill>
                <a:effectLst/>
                <a:latin typeface="Ink Free" panose="03080402000500000000" pitchFamily="66" charset="0"/>
              </a:rPr>
              <a:t> </a:t>
            </a:r>
            <a:r>
              <a:rPr lang="en-GB" sz="1600" b="0" i="0" dirty="0">
                <a:solidFill>
                  <a:srgbClr val="2C2D2A"/>
                </a:solidFill>
                <a:effectLst/>
                <a:latin typeface="Helvetica" pitchFamily="2" charset="0"/>
              </a:rPr>
              <a:t>no known risks.</a:t>
            </a:r>
            <a:endParaRPr lang="en-GB" sz="2000" b="0" i="0" dirty="0">
              <a:solidFill>
                <a:srgbClr val="2C2D2A"/>
              </a:solidFill>
              <a:effectLst/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D36EFA-0779-9668-CA14-138B53262007}"/>
              </a:ext>
            </a:extLst>
          </p:cNvPr>
          <p:cNvSpPr txBox="1"/>
          <p:nvPr/>
        </p:nvSpPr>
        <p:spPr>
          <a:xfrm>
            <a:off x="335280" y="203888"/>
            <a:ext cx="796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Therapeutic Gardening: referral &amp; onwards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22ECBB-893D-9D8B-4C69-0067204F4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95" y="1548409"/>
            <a:ext cx="3828505" cy="287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6690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564C6-EF1B-6783-6694-56BDC287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988E6F4-BE8F-5422-976D-036D29F9CC0D}"/>
              </a:ext>
            </a:extLst>
          </p:cNvPr>
          <p:cNvSpPr/>
          <p:nvPr/>
        </p:nvSpPr>
        <p:spPr bwMode="auto">
          <a:xfrm>
            <a:off x="8735384" y="0"/>
            <a:ext cx="3456616" cy="1196975"/>
          </a:xfrm>
          <a:custGeom>
            <a:avLst/>
            <a:gdLst>
              <a:gd name="connsiteX0" fmla="*/ 0 w 3456616"/>
              <a:gd name="connsiteY0" fmla="*/ 0 h 1206895"/>
              <a:gd name="connsiteX1" fmla="*/ 3456616 w 3456616"/>
              <a:gd name="connsiteY1" fmla="*/ 0 h 1206895"/>
              <a:gd name="connsiteX2" fmla="*/ 3456616 w 3456616"/>
              <a:gd name="connsiteY2" fmla="*/ 1205611 h 1206895"/>
              <a:gd name="connsiteX3" fmla="*/ 1906317 w 3456616"/>
              <a:gd name="connsiteY3" fmla="*/ 1206895 h 1206895"/>
              <a:gd name="connsiteX4" fmla="*/ 122009 w 3456616"/>
              <a:gd name="connsiteY4" fmla="*/ 229013 h 12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616" h="1206895">
                <a:moveTo>
                  <a:pt x="0" y="0"/>
                </a:moveTo>
                <a:lnTo>
                  <a:pt x="3456616" y="0"/>
                </a:lnTo>
                <a:lnTo>
                  <a:pt x="3456616" y="1205611"/>
                </a:lnTo>
                <a:lnTo>
                  <a:pt x="1906317" y="1206895"/>
                </a:lnTo>
                <a:cubicBezTo>
                  <a:pt x="1176221" y="1207493"/>
                  <a:pt x="500984" y="827671"/>
                  <a:pt x="122009" y="229013"/>
                </a:cubicBez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3554C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sp>
        <p:nvSpPr>
          <p:cNvPr id="5" name="Graphic 26">
            <a:extLst>
              <a:ext uri="{FF2B5EF4-FFF2-40B4-BE49-F238E27FC236}">
                <a16:creationId xmlns:a16="http://schemas.microsoft.com/office/drawing/2014/main" id="{FC2FBE5D-25D6-F045-96B9-EFC0CCBB8F15}"/>
              </a:ext>
            </a:extLst>
          </p:cNvPr>
          <p:cNvSpPr/>
          <p:nvPr/>
        </p:nvSpPr>
        <p:spPr>
          <a:xfrm>
            <a:off x="517" y="0"/>
            <a:ext cx="10153030" cy="1207748"/>
          </a:xfrm>
          <a:custGeom>
            <a:avLst/>
            <a:gdLst>
              <a:gd name="connsiteX0" fmla="*/ 10148424 w 10153030"/>
              <a:gd name="connsiteY0" fmla="*/ -5089 h 1207748"/>
              <a:gd name="connsiteX1" fmla="*/ 5988923 w 10153030"/>
              <a:gd name="connsiteY1" fmla="*/ 1202659 h 1207748"/>
              <a:gd name="connsiteX2" fmla="*/ -4607 w 10153030"/>
              <a:gd name="connsiteY2" fmla="*/ 1202659 h 1207748"/>
              <a:gd name="connsiteX3" fmla="*/ -4607 w 10153030"/>
              <a:gd name="connsiteY3" fmla="*/ -5089 h 1207748"/>
              <a:gd name="connsiteX4" fmla="*/ 10148424 w 10153030"/>
              <a:gd name="connsiteY4" fmla="*/ -5089 h 120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3030" h="1207748">
                <a:moveTo>
                  <a:pt x="10148424" y="-5089"/>
                </a:moveTo>
                <a:cubicBezTo>
                  <a:pt x="9104834" y="768837"/>
                  <a:pt x="7758184" y="1202659"/>
                  <a:pt x="5988923" y="1202659"/>
                </a:cubicBezTo>
                <a:lnTo>
                  <a:pt x="-4607" y="1202659"/>
                </a:lnTo>
                <a:lnTo>
                  <a:pt x="-4607" y="-5089"/>
                </a:lnTo>
                <a:lnTo>
                  <a:pt x="10148424" y="-5089"/>
                </a:lnTo>
                <a:close/>
              </a:path>
            </a:pathLst>
          </a:custGeom>
          <a:solidFill>
            <a:schemeClr val="accent2"/>
          </a:solidFill>
          <a:ln w="42107" cap="flat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54C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FED66E1-AA6E-78A6-3222-F391F21363F8}"/>
              </a:ext>
            </a:extLst>
          </p:cNvPr>
          <p:cNvSpPr txBox="1">
            <a:spLocks/>
          </p:cNvSpPr>
          <p:nvPr/>
        </p:nvSpPr>
        <p:spPr>
          <a:xfrm>
            <a:off x="515938" y="1653887"/>
            <a:ext cx="4432580" cy="4691351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3554C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060FDE-85D9-62C1-0089-3777BBE14A46}"/>
              </a:ext>
            </a:extLst>
          </p:cNvPr>
          <p:cNvSpPr txBox="1">
            <a:spLocks/>
          </p:cNvSpPr>
          <p:nvPr/>
        </p:nvSpPr>
        <p:spPr>
          <a:xfrm>
            <a:off x="515937" y="1"/>
            <a:ext cx="9152497" cy="1196974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Benefits everyone, no matter who or where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57CC1-ECA8-19C1-D5E1-0A2C9E8C3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3575" y="345184"/>
            <a:ext cx="1699000" cy="535169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4771D3B-F2E3-E82C-8858-17AA88050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5" b="8805"/>
          <a:stretch/>
        </p:blipFill>
        <p:spPr>
          <a:xfrm>
            <a:off x="9575164" y="3703704"/>
            <a:ext cx="2137411" cy="26415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5C8ACC-13DC-1B63-BB2F-4E3ADE025A8D}"/>
              </a:ext>
            </a:extLst>
          </p:cNvPr>
          <p:cNvSpPr txBox="1"/>
          <p:nvPr/>
        </p:nvSpPr>
        <p:spPr>
          <a:xfrm>
            <a:off x="321155" y="1392277"/>
            <a:ext cx="3507894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Growing food</a:t>
            </a:r>
          </a:p>
        </p:txBody>
      </p:sp>
      <p:pic>
        <p:nvPicPr>
          <p:cNvPr id="10" name="Picture 9" descr="A person feeding chickens in a yard&#10;&#10;AI-generated content may be incorrect.">
            <a:extLst>
              <a:ext uri="{FF2B5EF4-FFF2-40B4-BE49-F238E27FC236}">
                <a16:creationId xmlns:a16="http://schemas.microsoft.com/office/drawing/2014/main" id="{CF340AA1-6105-B44F-8EEE-2ED4B2FD8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57" y="1099307"/>
            <a:ext cx="3264266" cy="2933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478C8-814D-C04D-5C08-4D4382E7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83" y="2139288"/>
            <a:ext cx="3732539" cy="46149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7C2E74-AE2E-7767-9D32-DD3831683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476" y="3944211"/>
            <a:ext cx="2213001" cy="27362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EBA4905-2145-2CB5-249A-59EF74423488}"/>
                  </a:ext>
                </a:extLst>
              </p14:cNvPr>
              <p14:cNvContentPartPr/>
              <p14:nvPr/>
            </p14:nvContentPartPr>
            <p14:xfrm>
              <a:off x="10148539" y="1618971"/>
              <a:ext cx="1580400" cy="1421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EBA4905-2145-2CB5-249A-59EF7442348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30539" y="1600971"/>
                <a:ext cx="1616040" cy="145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5AE4473-DB69-A9A1-79BD-7C29C71BE435}"/>
                  </a:ext>
                </a:extLst>
              </p14:cNvPr>
              <p14:cNvContentPartPr/>
              <p14:nvPr/>
            </p14:nvContentPartPr>
            <p14:xfrm>
              <a:off x="10488019" y="2935131"/>
              <a:ext cx="178200" cy="675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5AE4473-DB69-A9A1-79BD-7C29C71BE43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70019" y="2917491"/>
                <a:ext cx="213840" cy="71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B53A4D2-357E-0191-79CC-C36E0D185E75}"/>
                  </a:ext>
                </a:extLst>
              </p14:cNvPr>
              <p14:cNvContentPartPr/>
              <p14:nvPr/>
            </p14:nvContentPartPr>
            <p14:xfrm>
              <a:off x="10219459" y="3496011"/>
              <a:ext cx="376920" cy="123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B53A4D2-357E-0191-79CC-C36E0D185E7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201459" y="3478011"/>
                <a:ext cx="412560" cy="15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986F3BF1-AE24-6683-05A6-72FA00576FD3}"/>
              </a:ext>
            </a:extLst>
          </p:cNvPr>
          <p:cNvGrpSpPr/>
          <p:nvPr/>
        </p:nvGrpSpPr>
        <p:grpSpPr>
          <a:xfrm>
            <a:off x="9341779" y="2043771"/>
            <a:ext cx="839880" cy="448200"/>
            <a:chOff x="9341779" y="2043771"/>
            <a:chExt cx="839880" cy="4482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9071E9E-BC25-0B3E-D144-5AE237CEC73A}"/>
                    </a:ext>
                  </a:extLst>
                </p14:cNvPr>
                <p14:cNvContentPartPr/>
                <p14:nvPr/>
              </p14:nvContentPartPr>
              <p14:xfrm>
                <a:off x="9435379" y="2143491"/>
                <a:ext cx="746280" cy="144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9071E9E-BC25-0B3E-D144-5AE237CEC73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417739" y="2125851"/>
                  <a:ext cx="78192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F6228EF-EBE8-DB0C-51D9-0BC9F18FE55C}"/>
                    </a:ext>
                  </a:extLst>
                </p14:cNvPr>
                <p14:cNvContentPartPr/>
                <p14:nvPr/>
              </p14:nvContentPartPr>
              <p14:xfrm>
                <a:off x="9341779" y="2043771"/>
                <a:ext cx="412200" cy="448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F6228EF-EBE8-DB0C-51D9-0BC9F18FE55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324139" y="2025771"/>
                  <a:ext cx="44784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489C638-53DC-FCFD-A79B-70F5DC05B25A}"/>
                    </a:ext>
                  </a:extLst>
                </p14:cNvPr>
                <p14:cNvContentPartPr/>
                <p14:nvPr/>
              </p14:nvContentPartPr>
              <p14:xfrm>
                <a:off x="9399379" y="2282091"/>
                <a:ext cx="44640" cy="18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489C638-53DC-FCFD-A79B-70F5DC05B25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381379" y="2264091"/>
                  <a:ext cx="8028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CF021FA-897E-5FF2-390B-0DF2420132CA}"/>
                  </a:ext>
                </a:extLst>
              </p14:cNvPr>
              <p14:cNvContentPartPr/>
              <p14:nvPr/>
            </p14:nvContentPartPr>
            <p14:xfrm>
              <a:off x="7296032" y="4511040"/>
              <a:ext cx="2076124" cy="1595331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CF021FA-897E-5FF2-390B-0DF2420132C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78032" y="4493038"/>
                <a:ext cx="2111764" cy="1630975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C7C908A7-D71E-9B02-5378-E6CFBBEEBEBA}"/>
              </a:ext>
            </a:extLst>
          </p:cNvPr>
          <p:cNvGrpSpPr/>
          <p:nvPr/>
        </p:nvGrpSpPr>
        <p:grpSpPr>
          <a:xfrm>
            <a:off x="6690379" y="5232651"/>
            <a:ext cx="640440" cy="299880"/>
            <a:chOff x="6690379" y="5232651"/>
            <a:chExt cx="640440" cy="299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6CB1FD1-94C2-6CBC-53F2-CAF2B51EBDF9}"/>
                    </a:ext>
                  </a:extLst>
                </p14:cNvPr>
                <p14:cNvContentPartPr/>
                <p14:nvPr/>
              </p14:nvContentPartPr>
              <p14:xfrm>
                <a:off x="6709099" y="5309331"/>
                <a:ext cx="621720" cy="75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6CB1FD1-94C2-6CBC-53F2-CAF2B51EBDF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91459" y="5291691"/>
                  <a:ext cx="6573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5BA75E3-69DD-01A5-28A2-29F3B349C0C9}"/>
                    </a:ext>
                  </a:extLst>
                </p14:cNvPr>
                <p14:cNvContentPartPr/>
                <p14:nvPr/>
              </p14:nvContentPartPr>
              <p14:xfrm>
                <a:off x="6690379" y="5232651"/>
                <a:ext cx="262800" cy="299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5BA75E3-69DD-01A5-28A2-29F3B349C0C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672739" y="5215011"/>
                  <a:ext cx="298440" cy="33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04920C1-C3F7-3F0D-78C7-5F4F1339252F}"/>
              </a:ext>
            </a:extLst>
          </p:cNvPr>
          <p:cNvGrpSpPr/>
          <p:nvPr/>
        </p:nvGrpSpPr>
        <p:grpSpPr>
          <a:xfrm>
            <a:off x="4168939" y="2020731"/>
            <a:ext cx="1587960" cy="1615320"/>
            <a:chOff x="4168939" y="2020731"/>
            <a:chExt cx="1587960" cy="1615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F6757DA-E7BB-697E-FDC9-A3A4AD4BA467}"/>
                    </a:ext>
                  </a:extLst>
                </p14:cNvPr>
                <p14:cNvContentPartPr/>
                <p14:nvPr/>
              </p14:nvContentPartPr>
              <p14:xfrm>
                <a:off x="4387459" y="2020731"/>
                <a:ext cx="1369440" cy="1548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F6757DA-E7BB-697E-FDC9-A3A4AD4BA46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369819" y="2002731"/>
                  <a:ext cx="1405080" cy="158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5DA5B09-85A4-BAA0-6254-AF16206D55EB}"/>
                    </a:ext>
                  </a:extLst>
                </p14:cNvPr>
                <p14:cNvContentPartPr/>
                <p14:nvPr/>
              </p14:nvContentPartPr>
              <p14:xfrm>
                <a:off x="4168939" y="3242571"/>
                <a:ext cx="372600" cy="264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5DA5B09-85A4-BAA0-6254-AF16206D55E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50939" y="3224571"/>
                  <a:ext cx="4082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FF1BCAC-BCB1-2C8D-6150-D8A2819D42FE}"/>
                    </a:ext>
                  </a:extLst>
                </p14:cNvPr>
                <p14:cNvContentPartPr/>
                <p14:nvPr/>
              </p14:nvContentPartPr>
              <p14:xfrm>
                <a:off x="4171819" y="3334731"/>
                <a:ext cx="185400" cy="301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FF1BCAC-BCB1-2C8D-6150-D8A2819D42F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53819" y="3316731"/>
                  <a:ext cx="221040" cy="33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424DE6E-B3B1-349E-D70F-3E4E83AC2129}"/>
                  </a:ext>
                </a:extLst>
              </p14:cNvPr>
              <p14:cNvContentPartPr/>
              <p14:nvPr/>
            </p14:nvContentPartPr>
            <p14:xfrm>
              <a:off x="10534819" y="1967091"/>
              <a:ext cx="29520" cy="261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424DE6E-B3B1-349E-D70F-3E4E83AC212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530499" y="1962771"/>
                <a:ext cx="3816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E6FDD96-7F22-6BFA-91AC-7DDE5C957464}"/>
                  </a:ext>
                </a:extLst>
              </p14:cNvPr>
              <p14:cNvContentPartPr/>
              <p14:nvPr/>
            </p14:nvContentPartPr>
            <p14:xfrm>
              <a:off x="10619059" y="1996251"/>
              <a:ext cx="661680" cy="2390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E6FDD96-7F22-6BFA-91AC-7DDE5C95746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614739" y="1991931"/>
                <a:ext cx="67032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3FAB3C5-551A-42B5-C318-13686D332864}"/>
                  </a:ext>
                </a:extLst>
              </p14:cNvPr>
              <p14:cNvContentPartPr/>
              <p14:nvPr/>
            </p14:nvContentPartPr>
            <p14:xfrm>
              <a:off x="11318539" y="2156091"/>
              <a:ext cx="104040" cy="3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3FAB3C5-551A-42B5-C318-13686D33286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314219" y="2151771"/>
                <a:ext cx="112680" cy="1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278799F9-8DFF-360D-A418-875EA5CAD1CF}"/>
              </a:ext>
            </a:extLst>
          </p:cNvPr>
          <p:cNvGrpSpPr/>
          <p:nvPr/>
        </p:nvGrpSpPr>
        <p:grpSpPr>
          <a:xfrm>
            <a:off x="10674139" y="2255451"/>
            <a:ext cx="755640" cy="450360"/>
            <a:chOff x="10674139" y="2255451"/>
            <a:chExt cx="755640" cy="45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146B13B-311B-28DE-1656-270B191F938E}"/>
                    </a:ext>
                  </a:extLst>
                </p14:cNvPr>
                <p14:cNvContentPartPr/>
                <p14:nvPr/>
              </p14:nvContentPartPr>
              <p14:xfrm>
                <a:off x="10674139" y="2255451"/>
                <a:ext cx="755640" cy="450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146B13B-311B-28DE-1656-270B191F938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669819" y="2251131"/>
                  <a:ext cx="76428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97307A8-4A73-148C-892A-837415DF1433}"/>
                    </a:ext>
                  </a:extLst>
                </p14:cNvPr>
                <p14:cNvContentPartPr/>
                <p14:nvPr/>
              </p14:nvContentPartPr>
              <p14:xfrm>
                <a:off x="10980139" y="2340411"/>
                <a:ext cx="163440" cy="11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97307A8-4A73-148C-892A-837415DF143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975819" y="2336091"/>
                  <a:ext cx="1720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241234F-3282-8BC6-1628-A74D77B9F881}"/>
                    </a:ext>
                  </a:extLst>
                </p14:cNvPr>
                <p14:cNvContentPartPr/>
                <p14:nvPr/>
              </p14:nvContentPartPr>
              <p14:xfrm>
                <a:off x="10880419" y="2297571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241234F-3282-8BC6-1628-A74D77B9F88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876099" y="2293251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8A669C2-14C6-E308-4407-A9810A2868D9}"/>
                    </a:ext>
                  </a:extLst>
                </p14:cNvPr>
                <p14:cNvContentPartPr/>
                <p14:nvPr/>
              </p14:nvContentPartPr>
              <p14:xfrm>
                <a:off x="10887979" y="2305131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8A669C2-14C6-E308-4407-A9810A2868D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883659" y="2300811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2EACE57-94EE-79A7-D111-AE81DEBB3EA8}"/>
                    </a:ext>
                  </a:extLst>
                </p14:cNvPr>
                <p14:cNvContentPartPr/>
                <p14:nvPr/>
              </p14:nvContentPartPr>
              <p14:xfrm>
                <a:off x="10887979" y="2305131"/>
                <a:ext cx="3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2EACE57-94EE-79A7-D111-AE81DEBB3EA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883659" y="2300811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921FEC7-AABE-81D3-5C4B-1BC185A13230}"/>
                    </a:ext>
                  </a:extLst>
                </p14:cNvPr>
                <p14:cNvContentPartPr/>
                <p14:nvPr/>
              </p14:nvContentPartPr>
              <p14:xfrm>
                <a:off x="10887979" y="2294331"/>
                <a:ext cx="10440" cy="11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921FEC7-AABE-81D3-5C4B-1BC185A1323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883659" y="2290011"/>
                  <a:ext cx="19080" cy="1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E7F324B-E847-0493-9768-B85501DA3B90}"/>
                  </a:ext>
                </a:extLst>
              </p14:cNvPr>
              <p14:cNvContentPartPr/>
              <p14:nvPr/>
            </p14:nvContentPartPr>
            <p14:xfrm>
              <a:off x="11025859" y="2641731"/>
              <a:ext cx="139320" cy="307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E7F324B-E847-0493-9768-B85501DA3B9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1021539" y="2637411"/>
                <a:ext cx="14796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1FD65A3-B97A-7B73-BF7E-D3B869E65A18}"/>
                  </a:ext>
                </a:extLst>
              </p14:cNvPr>
              <p14:cNvContentPartPr/>
              <p14:nvPr/>
            </p14:nvContentPartPr>
            <p14:xfrm>
              <a:off x="11178859" y="2681691"/>
              <a:ext cx="140040" cy="1213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1FD65A3-B97A-7B73-BF7E-D3B869E65A1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1174179" y="2677011"/>
                <a:ext cx="14868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E50A43D-192A-B12C-1B4A-33AFBFE0C6A6}"/>
                  </a:ext>
                </a:extLst>
              </p14:cNvPr>
              <p14:cNvContentPartPr/>
              <p14:nvPr/>
            </p14:nvContentPartPr>
            <p14:xfrm>
              <a:off x="11349139" y="2613651"/>
              <a:ext cx="147600" cy="1828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E50A43D-192A-B12C-1B4A-33AFBFE0C6A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1344819" y="2609331"/>
                <a:ext cx="156240" cy="19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9C546A6B-F1A5-D75F-C95E-974942BC6EEE}"/>
              </a:ext>
            </a:extLst>
          </p:cNvPr>
          <p:cNvGrpSpPr/>
          <p:nvPr/>
        </p:nvGrpSpPr>
        <p:grpSpPr>
          <a:xfrm>
            <a:off x="10472179" y="2531211"/>
            <a:ext cx="585360" cy="302760"/>
            <a:chOff x="10472179" y="2531211"/>
            <a:chExt cx="585360" cy="30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085432-693B-5471-E733-4F6B33FBCAC8}"/>
                    </a:ext>
                  </a:extLst>
                </p14:cNvPr>
                <p14:cNvContentPartPr/>
                <p14:nvPr/>
              </p14:nvContentPartPr>
              <p14:xfrm>
                <a:off x="10472179" y="2531211"/>
                <a:ext cx="171720" cy="3027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085432-693B-5471-E733-4F6B33FBCAC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467859" y="2526891"/>
                  <a:ext cx="18036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2372C28-7F00-23DC-7A3A-CC4A593AA117}"/>
                    </a:ext>
                  </a:extLst>
                </p14:cNvPr>
                <p14:cNvContentPartPr/>
                <p14:nvPr/>
              </p14:nvContentPartPr>
              <p14:xfrm>
                <a:off x="10549939" y="2658291"/>
                <a:ext cx="84240" cy="8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2372C28-7F00-23DC-7A3A-CC4A593AA11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545619" y="2653971"/>
                  <a:ext cx="9288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502510C-2B6A-1783-A665-7BDAA7E5D0C9}"/>
                    </a:ext>
                  </a:extLst>
                </p14:cNvPr>
                <p14:cNvContentPartPr/>
                <p14:nvPr/>
              </p14:nvContentPartPr>
              <p14:xfrm>
                <a:off x="10703659" y="2551011"/>
                <a:ext cx="10800" cy="231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502510C-2B6A-1783-A665-7BDAA7E5D0C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699339" y="2546691"/>
                  <a:ext cx="194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7160E17-2C2C-7C29-42BC-5E756915267A}"/>
                    </a:ext>
                  </a:extLst>
                </p14:cNvPr>
                <p14:cNvContentPartPr/>
                <p14:nvPr/>
              </p14:nvContentPartPr>
              <p14:xfrm>
                <a:off x="10778539" y="2626611"/>
                <a:ext cx="118800" cy="126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7160E17-2C2C-7C29-42BC-5E756915267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774219" y="2622291"/>
                  <a:ext cx="1274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8BD13BF-C62D-3DC3-0223-8CD7051843FD}"/>
                    </a:ext>
                  </a:extLst>
                </p14:cNvPr>
                <p14:cNvContentPartPr/>
                <p14:nvPr/>
              </p14:nvContentPartPr>
              <p14:xfrm>
                <a:off x="10898059" y="2635971"/>
                <a:ext cx="159480" cy="167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8BD13BF-C62D-3DC3-0223-8CD7051843F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893739" y="2631651"/>
                  <a:ext cx="168120" cy="17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5257602-1822-FC85-C721-E090B81F0A94}"/>
              </a:ext>
            </a:extLst>
          </p:cNvPr>
          <p:cNvGrpSpPr/>
          <p:nvPr/>
        </p:nvGrpSpPr>
        <p:grpSpPr>
          <a:xfrm>
            <a:off x="7445520" y="5000760"/>
            <a:ext cx="1373760" cy="922680"/>
            <a:chOff x="7445520" y="5000760"/>
            <a:chExt cx="1373760" cy="92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48CA0648-82B8-D7C4-F3D8-E1F2ABBED699}"/>
                    </a:ext>
                  </a:extLst>
                </p14:cNvPr>
                <p14:cNvContentPartPr/>
                <p14:nvPr/>
              </p14:nvContentPartPr>
              <p14:xfrm>
                <a:off x="7445520" y="5000760"/>
                <a:ext cx="471240" cy="465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48CA0648-82B8-D7C4-F3D8-E1F2ABBED69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441200" y="4996440"/>
                  <a:ext cx="479880" cy="4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0D28555-30B1-48AA-644C-2C38D3D3BDF8}"/>
                    </a:ext>
                  </a:extLst>
                </p14:cNvPr>
                <p14:cNvContentPartPr/>
                <p14:nvPr/>
              </p14:nvContentPartPr>
              <p14:xfrm>
                <a:off x="7843320" y="5090040"/>
                <a:ext cx="360" cy="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0D28555-30B1-48AA-644C-2C38D3D3BDF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839000" y="508572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BE71AFE-4AA0-93B3-442B-80D92E1F54DB}"/>
                    </a:ext>
                  </a:extLst>
                </p14:cNvPr>
                <p14:cNvContentPartPr/>
                <p14:nvPr/>
              </p14:nvContentPartPr>
              <p14:xfrm>
                <a:off x="7944840" y="5150880"/>
                <a:ext cx="141120" cy="2898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BE71AFE-4AA0-93B3-442B-80D92E1F54D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40520" y="5146560"/>
                  <a:ext cx="14976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B9310C9-0232-707A-64BB-56A2CF780B0F}"/>
                    </a:ext>
                  </a:extLst>
                </p14:cNvPr>
                <p14:cNvContentPartPr/>
                <p14:nvPr/>
              </p14:nvContentPartPr>
              <p14:xfrm>
                <a:off x="8089200" y="5028840"/>
                <a:ext cx="199800" cy="444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B9310C9-0232-707A-64BB-56A2CF780B0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084880" y="5024520"/>
                  <a:ext cx="20844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7FF1E70-3C99-77CE-ED13-568DABF16282}"/>
                    </a:ext>
                  </a:extLst>
                </p14:cNvPr>
                <p14:cNvContentPartPr/>
                <p14:nvPr/>
              </p14:nvContentPartPr>
              <p14:xfrm>
                <a:off x="8184600" y="5227920"/>
                <a:ext cx="634680" cy="6955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7FF1E70-3C99-77CE-ED13-568DABF1628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180280" y="5223600"/>
                  <a:ext cx="643320" cy="70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CA4097F-5AFD-FCE6-5F0D-4A2134ABC9C6}"/>
              </a:ext>
            </a:extLst>
          </p:cNvPr>
          <p:cNvGrpSpPr/>
          <p:nvPr/>
        </p:nvGrpSpPr>
        <p:grpSpPr>
          <a:xfrm>
            <a:off x="4529160" y="2253960"/>
            <a:ext cx="1137600" cy="1015920"/>
            <a:chOff x="4529160" y="2253960"/>
            <a:chExt cx="1137600" cy="101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497247B-26F3-3F6B-065B-B2EBFDA5BE60}"/>
                    </a:ext>
                  </a:extLst>
                </p14:cNvPr>
                <p14:cNvContentPartPr/>
                <p14:nvPr/>
              </p14:nvContentPartPr>
              <p14:xfrm>
                <a:off x="4529160" y="2253960"/>
                <a:ext cx="251280" cy="4791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497247B-26F3-3F6B-065B-B2EBFDA5BE6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524840" y="2249640"/>
                  <a:ext cx="25992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5E3EE50-ED57-23BF-481F-3C493F0CC3AC}"/>
                    </a:ext>
                  </a:extLst>
                </p14:cNvPr>
                <p14:cNvContentPartPr/>
                <p14:nvPr/>
              </p14:nvContentPartPr>
              <p14:xfrm>
                <a:off x="4572000" y="2483640"/>
                <a:ext cx="193680" cy="262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5E3EE50-ED57-23BF-481F-3C493F0CC3A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567680" y="2479320"/>
                  <a:ext cx="2023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A6EA994-9140-E1E2-D0BA-1AD7A7366D0C}"/>
                    </a:ext>
                  </a:extLst>
                </p14:cNvPr>
                <p14:cNvContentPartPr/>
                <p14:nvPr/>
              </p14:nvContentPartPr>
              <p14:xfrm>
                <a:off x="4795200" y="2458440"/>
                <a:ext cx="245160" cy="2746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A6EA994-9140-E1E2-D0BA-1AD7A7366D0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790880" y="2454120"/>
                  <a:ext cx="25380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91CD7A7-F06F-7986-BF21-EB9403381CA0}"/>
                    </a:ext>
                  </a:extLst>
                </p14:cNvPr>
                <p14:cNvContentPartPr/>
                <p14:nvPr/>
              </p14:nvContentPartPr>
              <p14:xfrm>
                <a:off x="5006160" y="2448360"/>
                <a:ext cx="115560" cy="2750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91CD7A7-F06F-7986-BF21-EB9403381CA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001840" y="2444040"/>
                  <a:ext cx="1242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99757D7-49FE-FEA3-59CF-D9BF1CD4929A}"/>
                    </a:ext>
                  </a:extLst>
                </p14:cNvPr>
                <p14:cNvContentPartPr/>
                <p14:nvPr/>
              </p14:nvContentPartPr>
              <p14:xfrm>
                <a:off x="5182560" y="2336760"/>
                <a:ext cx="126000" cy="444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99757D7-49FE-FEA3-59CF-D9BF1CD4929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178240" y="2332440"/>
                  <a:ext cx="13464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3EFA039A-F525-0C37-4286-DFA3B09D123F}"/>
                    </a:ext>
                  </a:extLst>
                </p14:cNvPr>
                <p14:cNvContentPartPr/>
                <p14:nvPr/>
              </p14:nvContentPartPr>
              <p14:xfrm>
                <a:off x="5160960" y="2519280"/>
                <a:ext cx="87480" cy="86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3EFA039A-F525-0C37-4286-DFA3B09D123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156640" y="2514960"/>
                  <a:ext cx="9612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F1993B55-FC9F-FE5D-2E1B-4C83124F008B}"/>
                    </a:ext>
                  </a:extLst>
                </p14:cNvPr>
                <p14:cNvContentPartPr/>
                <p14:nvPr/>
              </p14:nvContentPartPr>
              <p14:xfrm>
                <a:off x="4584240" y="2895480"/>
                <a:ext cx="222480" cy="3585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F1993B55-FC9F-FE5D-2E1B-4C83124F008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79920" y="2891160"/>
                  <a:ext cx="23112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E716990-CB6D-5EFD-578B-F9393F69D1FE}"/>
                    </a:ext>
                  </a:extLst>
                </p14:cNvPr>
                <p14:cNvContentPartPr/>
                <p14:nvPr/>
              </p14:nvContentPartPr>
              <p14:xfrm>
                <a:off x="4709160" y="3019680"/>
                <a:ext cx="281160" cy="1890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E716990-CB6D-5EFD-578B-F9393F69D1F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704840" y="3015360"/>
                  <a:ext cx="2898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1BC9088-D435-6EDD-5BD8-B33D5BDCC385}"/>
                    </a:ext>
                  </a:extLst>
                </p14:cNvPr>
                <p14:cNvContentPartPr/>
                <p14:nvPr/>
              </p14:nvContentPartPr>
              <p14:xfrm>
                <a:off x="4988160" y="2824200"/>
                <a:ext cx="119520" cy="4323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1BC9088-D435-6EDD-5BD8-B33D5BDCC38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983840" y="2819880"/>
                  <a:ext cx="12816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5406848-0950-D951-6380-9538F4E158BB}"/>
                    </a:ext>
                  </a:extLst>
                </p14:cNvPr>
                <p14:cNvContentPartPr/>
                <p14:nvPr/>
              </p14:nvContentPartPr>
              <p14:xfrm>
                <a:off x="4927680" y="3007080"/>
                <a:ext cx="14184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5406848-0950-D951-6380-9538F4E158B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923360" y="3002760"/>
                  <a:ext cx="15048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BA8FCEF-4C7D-B268-6EB7-C41B2BD42BA8}"/>
                    </a:ext>
                  </a:extLst>
                </p14:cNvPr>
                <p14:cNvContentPartPr/>
                <p14:nvPr/>
              </p14:nvContentPartPr>
              <p14:xfrm>
                <a:off x="5099760" y="2874960"/>
                <a:ext cx="567000" cy="394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BA8FCEF-4C7D-B268-6EB7-C41B2BD42BA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095440" y="2870640"/>
                  <a:ext cx="575640" cy="40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3601785-506B-AED3-BF17-C4B0093C2A29}"/>
              </a:ext>
            </a:extLst>
          </p:cNvPr>
          <p:cNvGrpSpPr/>
          <p:nvPr/>
        </p:nvGrpSpPr>
        <p:grpSpPr>
          <a:xfrm>
            <a:off x="5323320" y="3006360"/>
            <a:ext cx="165600" cy="102960"/>
            <a:chOff x="5323320" y="3006360"/>
            <a:chExt cx="165600" cy="10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65FE11F9-035E-D4D8-2940-1042194B53A1}"/>
                    </a:ext>
                  </a:extLst>
                </p14:cNvPr>
                <p14:cNvContentPartPr/>
                <p14:nvPr/>
              </p14:nvContentPartPr>
              <p14:xfrm>
                <a:off x="5452200" y="3088440"/>
                <a:ext cx="36720" cy="20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65FE11F9-035E-D4D8-2940-1042194B53A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447880" y="3084120"/>
                  <a:ext cx="453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C3E9E4A-8252-FB3B-40F5-905457AA45EA}"/>
                    </a:ext>
                  </a:extLst>
                </p14:cNvPr>
                <p14:cNvContentPartPr/>
                <p14:nvPr/>
              </p14:nvContentPartPr>
              <p14:xfrm>
                <a:off x="5323320" y="3007080"/>
                <a:ext cx="360" cy="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C3E9E4A-8252-FB3B-40F5-905457AA45E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19000" y="30027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113B9FC-BDD5-C245-52F7-5E4DF0CE652E}"/>
                    </a:ext>
                  </a:extLst>
                </p14:cNvPr>
                <p14:cNvContentPartPr/>
                <p14:nvPr/>
              </p14:nvContentPartPr>
              <p14:xfrm>
                <a:off x="5333760" y="3006360"/>
                <a:ext cx="23400" cy="41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113B9FC-BDD5-C245-52F7-5E4DF0CE652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329440" y="3002040"/>
                  <a:ext cx="32040" cy="50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24AFA5-BD8D-F8A0-9E82-E11218648FDF}"/>
              </a:ext>
            </a:extLst>
          </p:cNvPr>
          <p:cNvSpPr txBox="1"/>
          <p:nvPr/>
        </p:nvSpPr>
        <p:spPr>
          <a:xfrm>
            <a:off x="873727" y="4252241"/>
            <a:ext cx="4352811" cy="1323439"/>
          </a:xfrm>
          <a:prstGeom prst="rect">
            <a:avLst/>
          </a:prstGeom>
          <a:solidFill>
            <a:srgbClr val="FFE697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3554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Gardening’s possible anywhere: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3554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HMP Barlinnie, green brought to concrete landscape, hospices, high secure units, Aberdeen Royal Infirmary roof garden, </a:t>
            </a:r>
            <a:r>
              <a:rPr lang="en-GB" sz="1600" dirty="0">
                <a:solidFill>
                  <a:srgbClr val="53554C"/>
                </a:solidFill>
                <a:latin typeface="Helvetica" pitchFamily="2" charset="0"/>
              </a:rPr>
              <a:t>indoor gardening in Hong Kong’s apartment blocks,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53554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3409-085A-3378-63F9-DCDCFDF51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15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Ink Free" panose="03080402000500000000" pitchFamily="66" charset="0"/>
              </a:rPr>
              <a:t>Big plans: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Ink Free" panose="03080402000500000000" pitchFamily="66" charset="0"/>
              </a:rPr>
              <a:t>scope to quietly transform the health &amp; care sector?</a:t>
            </a:r>
            <a:endParaRPr lang="en-GB" sz="4000" b="1" dirty="0">
              <a:solidFill>
                <a:schemeClr val="accent6">
                  <a:lumMod val="50000"/>
                </a:schemeClr>
              </a:solidFill>
              <a:latin typeface="Ink Free" panose="03080402000500000000" pitchFamily="66" charset="0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1A0F4DE4-AD6F-C9A2-FA34-35784E2D54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385633"/>
              </p:ext>
            </p:extLst>
          </p:nvPr>
        </p:nvGraphicFramePr>
        <p:xfrm>
          <a:off x="838200" y="1216910"/>
          <a:ext cx="10515600" cy="5088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1307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wearing a scarf and gloves holding a tool&#10;&#10;AI-generated content may be incorrect.">
            <a:extLst>
              <a:ext uri="{FF2B5EF4-FFF2-40B4-BE49-F238E27FC236}">
                <a16:creationId xmlns:a16="http://schemas.microsoft.com/office/drawing/2014/main" id="{0C506F6C-C065-CF2E-7046-6D54CD0FE58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45"/>
          <a:stretch>
            <a:fillRect/>
          </a:stretch>
        </p:blipFill>
        <p:spPr>
          <a:xfrm>
            <a:off x="5025" y="10"/>
            <a:ext cx="5331490" cy="685799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B2B5C7F1-27D2-4548-B87E-85A33E366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2486" flipH="1" flipV="1">
            <a:off x="4918630" y="546443"/>
            <a:ext cx="6373447" cy="2518858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FAF78-1C3B-461A-7CCB-EFB95881A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875" y="1046018"/>
            <a:ext cx="5331490" cy="168314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Can Scotland take a distinct &amp; different approach</a:t>
            </a:r>
            <a:r>
              <a:rPr lang="en-US" sz="4000" b="1" kern="1200" spc="100" baseline="0" dirty="0">
                <a:solidFill>
                  <a:schemeClr val="tx1"/>
                </a:solidFill>
                <a:latin typeface="Helvetica" pitchFamily="2" charset="0"/>
              </a:rPr>
              <a:t>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3BEDA-2B84-7A20-20AA-75BCBD792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15891" y="3474294"/>
            <a:ext cx="3670501" cy="2942119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latin typeface="Helvetica" pitchFamily="2" charset="0"/>
              </a:rPr>
              <a:t>Pioneering initiatives &amp; sharing with our global network: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Helvetica" pitchFamily="2" charset="0"/>
              </a:rPr>
              <a:t>UK Professional Association established by Trellis, setting standards for practitioner registration, code of ethics etc.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Helvetica" pitchFamily="2" charset="0"/>
              </a:rPr>
              <a:t>PDA practitioner qualification undergoing SQA approval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Helvetica" pitchFamily="2" charset="0"/>
              </a:rPr>
              <a:t>World Therapeutic Horticulture Day, 18 May: Trellis initiative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Helvetica" pitchFamily="2" charset="0"/>
              </a:rPr>
              <a:t>International Seminar Series, November: all welcome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Helvetica" pitchFamily="2" charset="0"/>
              </a:rPr>
              <a:t>Invited to train practitioners, new UK NHS Rehab Centre, </a:t>
            </a:r>
            <a:r>
              <a:rPr lang="en-US" sz="1500" dirty="0" err="1">
                <a:latin typeface="Helvetica" pitchFamily="2" charset="0"/>
              </a:rPr>
              <a:t>Notts.</a:t>
            </a:r>
            <a:endParaRPr lang="en-US" sz="1500" dirty="0">
              <a:latin typeface="Helvetica" pitchFamily="2" charset="0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Helvetica" pitchFamily="2" charset="0"/>
              </a:rPr>
              <a:t>Supporting partners in Ukraine to develop TH practice.</a:t>
            </a:r>
          </a:p>
        </p:txBody>
      </p:sp>
      <p:pic>
        <p:nvPicPr>
          <p:cNvPr id="13" name="Content Placeholder 12" descr="A map of the world&#10;&#10;AI-generated content may be incorrect.">
            <a:extLst>
              <a:ext uri="{FF2B5EF4-FFF2-40B4-BE49-F238E27FC236}">
                <a16:creationId xmlns:a16="http://schemas.microsoft.com/office/drawing/2014/main" id="{F2592876-F5E2-DE03-5FF3-537E8E38B9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3223" r="39478" b="-3"/>
          <a:stretch>
            <a:fillRect/>
          </a:stretch>
        </p:blipFill>
        <p:spPr>
          <a:xfrm>
            <a:off x="9960145" y="3391275"/>
            <a:ext cx="1871792" cy="1881956"/>
          </a:xfrm>
          <a:custGeom>
            <a:avLst/>
            <a:gdLst/>
            <a:ahLst/>
            <a:cxnLst/>
            <a:rect l="l" t="t" r="r" b="b"/>
            <a:pathLst>
              <a:path w="1871792" h="1881956">
                <a:moveTo>
                  <a:pt x="877135" y="164"/>
                </a:moveTo>
                <a:cubicBezTo>
                  <a:pt x="1558745" y="-9620"/>
                  <a:pt x="1871792" y="421365"/>
                  <a:pt x="1871792" y="940942"/>
                </a:cubicBezTo>
                <a:cubicBezTo>
                  <a:pt x="1871792" y="1773602"/>
                  <a:pt x="1262661" y="1871937"/>
                  <a:pt x="951156" y="1881721"/>
                </a:cubicBezTo>
                <a:cubicBezTo>
                  <a:pt x="639650" y="1891505"/>
                  <a:pt x="33603" y="1596969"/>
                  <a:pt x="2761" y="999645"/>
                </a:cubicBezTo>
                <a:cubicBezTo>
                  <a:pt x="-28081" y="402322"/>
                  <a:pt x="195525" y="9948"/>
                  <a:pt x="877135" y="164"/>
                </a:cubicBezTo>
                <a:close/>
              </a:path>
            </a:pathLst>
          </a:custGeom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ADE783A-5990-4FBC-B78E-709A9A07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2486" flipH="1" flipV="1">
            <a:off x="4962007" y="600598"/>
            <a:ext cx="6373447" cy="2518858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Oval 5">
            <a:extLst>
              <a:ext uri="{FF2B5EF4-FFF2-40B4-BE49-F238E27FC236}">
                <a16:creationId xmlns:a16="http://schemas.microsoft.com/office/drawing/2014/main" id="{6D6E0911-AEEA-4ADF-84EB-1115E0FE3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60310" y="3383769"/>
            <a:ext cx="1871791" cy="1881955"/>
          </a:xfrm>
          <a:custGeom>
            <a:avLst/>
            <a:gdLst>
              <a:gd name="connsiteX0" fmla="*/ 0 w 3164619"/>
              <a:gd name="connsiteY0" fmla="*/ 1529142 h 3058283"/>
              <a:gd name="connsiteX1" fmla="*/ 1582310 w 3164619"/>
              <a:gd name="connsiteY1" fmla="*/ 0 h 3058283"/>
              <a:gd name="connsiteX2" fmla="*/ 3164620 w 3164619"/>
              <a:gd name="connsiteY2" fmla="*/ 1529142 h 3058283"/>
              <a:gd name="connsiteX3" fmla="*/ 1582310 w 3164619"/>
              <a:gd name="connsiteY3" fmla="*/ 3058284 h 3058283"/>
              <a:gd name="connsiteX4" fmla="*/ 0 w 3164619"/>
              <a:gd name="connsiteY4" fmla="*/ 1529142 h 3058283"/>
              <a:gd name="connsiteX0" fmla="*/ 294 w 3164914"/>
              <a:gd name="connsiteY0" fmla="*/ 1529142 h 3058284"/>
              <a:gd name="connsiteX1" fmla="*/ 1487189 w 3164914"/>
              <a:gd name="connsiteY1" fmla="*/ 0 h 3058284"/>
              <a:gd name="connsiteX2" fmla="*/ 3164914 w 3164914"/>
              <a:gd name="connsiteY2" fmla="*/ 1529142 h 3058284"/>
              <a:gd name="connsiteX3" fmla="*/ 1582604 w 3164914"/>
              <a:gd name="connsiteY3" fmla="*/ 3058284 h 3058284"/>
              <a:gd name="connsiteX4" fmla="*/ 294 w 3164914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84 w 3212512"/>
              <a:gd name="connsiteY0" fmla="*/ 1624823 h 3061381"/>
              <a:gd name="connsiteX1" fmla="*/ 1534787 w 3212512"/>
              <a:gd name="connsiteY1" fmla="*/ 265 h 3061381"/>
              <a:gd name="connsiteX2" fmla="*/ 3212512 w 3212512"/>
              <a:gd name="connsiteY2" fmla="*/ 1529407 h 3061381"/>
              <a:gd name="connsiteX3" fmla="*/ 1630202 w 3212512"/>
              <a:gd name="connsiteY3" fmla="*/ 3058549 h 3061381"/>
              <a:gd name="connsiteX4" fmla="*/ 184 w 3212512"/>
              <a:gd name="connsiteY4" fmla="*/ 1624823 h 3061381"/>
              <a:gd name="connsiteX0" fmla="*/ 335 w 3212663"/>
              <a:gd name="connsiteY0" fmla="*/ 1624823 h 3058748"/>
              <a:gd name="connsiteX1" fmla="*/ 1503133 w 3212663"/>
              <a:gd name="connsiteY1" fmla="*/ 265 h 3058748"/>
              <a:gd name="connsiteX2" fmla="*/ 3212663 w 3212663"/>
              <a:gd name="connsiteY2" fmla="*/ 1529407 h 3058748"/>
              <a:gd name="connsiteX3" fmla="*/ 1630353 w 3212663"/>
              <a:gd name="connsiteY3" fmla="*/ 3058549 h 3058748"/>
              <a:gd name="connsiteX4" fmla="*/ 335 w 3212663"/>
              <a:gd name="connsiteY4" fmla="*/ 1624823 h 3058748"/>
              <a:gd name="connsiteX0" fmla="*/ 892 w 3213220"/>
              <a:gd name="connsiteY0" fmla="*/ 1624823 h 3058748"/>
              <a:gd name="connsiteX1" fmla="*/ 1503690 w 3213220"/>
              <a:gd name="connsiteY1" fmla="*/ 265 h 3058748"/>
              <a:gd name="connsiteX2" fmla="*/ 3213220 w 3213220"/>
              <a:gd name="connsiteY2" fmla="*/ 1529407 h 3058748"/>
              <a:gd name="connsiteX3" fmla="*/ 1630910 w 3213220"/>
              <a:gd name="connsiteY3" fmla="*/ 3058549 h 3058748"/>
              <a:gd name="connsiteX4" fmla="*/ 892 w 3213220"/>
              <a:gd name="connsiteY4" fmla="*/ 1624823 h 3058748"/>
              <a:gd name="connsiteX0" fmla="*/ 4743 w 3217071"/>
              <a:gd name="connsiteY0" fmla="*/ 1624823 h 3058932"/>
              <a:gd name="connsiteX1" fmla="*/ 1507541 w 3217071"/>
              <a:gd name="connsiteY1" fmla="*/ 265 h 3058932"/>
              <a:gd name="connsiteX2" fmla="*/ 3217071 w 3217071"/>
              <a:gd name="connsiteY2" fmla="*/ 1529407 h 3058932"/>
              <a:gd name="connsiteX3" fmla="*/ 1634761 w 3217071"/>
              <a:gd name="connsiteY3" fmla="*/ 3058549 h 3058932"/>
              <a:gd name="connsiteX4" fmla="*/ 4743 w 3217071"/>
              <a:gd name="connsiteY4" fmla="*/ 1624823 h 30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071" h="3058932">
                <a:moveTo>
                  <a:pt x="4743" y="1624823"/>
                </a:moveTo>
                <a:cubicBezTo>
                  <a:pt x="-48265" y="653933"/>
                  <a:pt x="336049" y="16168"/>
                  <a:pt x="1507541" y="265"/>
                </a:cubicBezTo>
                <a:cubicBezTo>
                  <a:pt x="2679033" y="-15638"/>
                  <a:pt x="3217071" y="684885"/>
                  <a:pt x="3217071" y="1529407"/>
                </a:cubicBezTo>
                <a:cubicBezTo>
                  <a:pt x="3217071" y="2882813"/>
                  <a:pt x="2170149" y="3042646"/>
                  <a:pt x="1634761" y="3058549"/>
                </a:cubicBezTo>
                <a:cubicBezTo>
                  <a:pt x="1099373" y="3074452"/>
                  <a:pt x="57751" y="2595713"/>
                  <a:pt x="4743" y="162482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1738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859FD6E-0B11-E692-FA08-BC57DCF2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1" y="1581150"/>
            <a:ext cx="2962778" cy="4061460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Got</a:t>
            </a:r>
            <a:r>
              <a:rPr lang="en-GB" sz="4000" b="1" dirty="0">
                <a:solidFill>
                  <a:schemeClr val="accent1"/>
                </a:solidFill>
              </a:rPr>
              <a:t> </a:t>
            </a:r>
            <a:r>
              <a:rPr lang="en-GB" b="1" dirty="0">
                <a:solidFill>
                  <a:schemeClr val="accent1"/>
                </a:solidFill>
              </a:rPr>
              <a:t>the gardening bug? 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b="1" dirty="0">
                <a:solidFill>
                  <a:schemeClr val="accent1"/>
                </a:solidFill>
              </a:rPr>
              <a:t>Try these next steps to explore the difference TH can make in your life &amp; practice </a:t>
            </a:r>
            <a:r>
              <a:rPr lang="en-GB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endParaRPr lang="en-US" b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9F86AEF-BA76-7D51-ACFB-0A02733B9C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2574481"/>
              </p:ext>
            </p:extLst>
          </p:nvPr>
        </p:nvGraphicFramePr>
        <p:xfrm>
          <a:off x="4277711" y="630621"/>
          <a:ext cx="7077678" cy="5230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539731F-08B0-A7B6-5715-7CEF481AB173}"/>
              </a:ext>
            </a:extLst>
          </p:cNvPr>
          <p:cNvSpPr txBox="1"/>
          <p:nvPr/>
        </p:nvSpPr>
        <p:spPr>
          <a:xfrm rot="-1020000">
            <a:off x="333783" y="317184"/>
            <a:ext cx="1964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Sounds great! What next?</a:t>
            </a:r>
          </a:p>
        </p:txBody>
      </p:sp>
    </p:spTree>
    <p:extLst>
      <p:ext uri="{BB962C8B-B14F-4D97-AF65-F5344CB8AC3E}">
        <p14:creationId xmlns:p14="http://schemas.microsoft.com/office/powerpoint/2010/main" val="2990956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F54EB-8BC1-AB48-E997-3E895724C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b="1" dirty="0">
                <a:latin typeface="Ink Free" panose="03080402000500000000" pitchFamily="66" charset="0"/>
                <a:cs typeface="Dreaming Outloud Pro" panose="03050502040302030504" pitchFamily="66" charset="0"/>
              </a:rPr>
              <a:t>Thank you for listening!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2CE8D-343D-5390-46D2-17F3ADC31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5999"/>
            <a:ext cx="4184275" cy="3582989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  <a:spcAft>
                <a:spcPts val="600"/>
              </a:spcAft>
            </a:pPr>
            <a:r>
              <a:rPr lang="en-GB" sz="2000" b="0" dirty="0">
                <a:latin typeface="Helvetica" pitchFamily="2" charset="0"/>
                <a:cs typeface="Calibri Light" panose="020F0302020204030204" pitchFamily="34" charset="0"/>
              </a:rPr>
              <a:t>We can help enable: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000" b="0" dirty="0">
                <a:latin typeface="Helvetica" pitchFamily="2" charset="0"/>
                <a:cs typeface="Calibri Light" panose="020F0302020204030204" pitchFamily="34" charset="0"/>
              </a:rPr>
              <a:t>access for all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000" b="0" dirty="0">
                <a:latin typeface="Helvetica" pitchFamily="2" charset="0"/>
                <a:cs typeface="Calibri Light" panose="020F0302020204030204" pitchFamily="34" charset="0"/>
              </a:rPr>
              <a:t>pivot to a </a:t>
            </a:r>
            <a:r>
              <a:rPr lang="en-GB" sz="2000" dirty="0">
                <a:latin typeface="Helvetica" pitchFamily="2" charset="0"/>
                <a:cs typeface="Calibri Light" panose="020F0302020204030204" pitchFamily="34" charset="0"/>
              </a:rPr>
              <a:t>preventative </a:t>
            </a:r>
            <a:r>
              <a:rPr lang="en-GB" sz="2000" b="0" dirty="0">
                <a:latin typeface="Helvetica" pitchFamily="2" charset="0"/>
                <a:cs typeface="Calibri Light" panose="020F0302020204030204" pitchFamily="34" charset="0"/>
              </a:rPr>
              <a:t>service</a:t>
            </a:r>
          </a:p>
          <a:p>
            <a:pPr algn="ctr"/>
            <a:r>
              <a:rPr lang="en-GB" sz="2000" dirty="0">
                <a:latin typeface="Helvetica" pitchFamily="2" charset="0"/>
                <a:cs typeface="Arial" panose="020B0604020202020204" pitchFamily="34" charset="0"/>
                <a:hlinkClick r:id="rId3"/>
              </a:rPr>
              <a:t>www.trellisscotland.org.uk</a:t>
            </a:r>
            <a:endParaRPr lang="en-GB" sz="2000" dirty="0">
              <a:latin typeface="Helvetica" pitchFamily="2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latin typeface="Helvetica" pitchFamily="2" charset="0"/>
                <a:cs typeface="Arial" panose="020B0604020202020204" pitchFamily="34" charset="0"/>
                <a:hlinkClick r:id="rId4"/>
              </a:rPr>
              <a:t>info@trellisscotland.org.uk</a:t>
            </a:r>
            <a:endParaRPr lang="en-GB" sz="2000" dirty="0">
              <a:latin typeface="Helvetica" pitchFamily="2" charset="0"/>
              <a:cs typeface="Arial" panose="020B0604020202020204" pitchFamily="34" charset="0"/>
            </a:endParaRPr>
          </a:p>
          <a:p>
            <a:pPr algn="ctr"/>
            <a:endParaRPr lang="en-GB" sz="2000" dirty="0">
              <a:latin typeface="Helvetica" pitchFamily="2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latin typeface="Ink Free" panose="03080402000500000000" pitchFamily="66" charset="0"/>
                <a:cs typeface="Arial" panose="020B0604020202020204" pitchFamily="34" charset="0"/>
              </a:rPr>
              <a:t>We look forward to hearing from you.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109711-D3CC-EE25-E9CF-129C8E479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65454" y="487139"/>
            <a:ext cx="5543954" cy="58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67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95DE49A-708A-6764-DF4C-B95CE40A7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EBCE7-D668-FE48-813B-48980DD62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6BF09-DB36-E1BB-11C4-5AEBD69AB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8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4B01BD-36E9-521E-6D07-D4EEBCECD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/>
        </p:blipFill>
        <p:spPr>
          <a:xfrm>
            <a:off x="-1" y="11500"/>
            <a:ext cx="1219169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B0A4B1-E1BD-505B-DEF1-F2CBD1086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4080" y="78781"/>
            <a:ext cx="6217614" cy="1414739"/>
          </a:xfrm>
          <a:solidFill>
            <a:srgbClr val="810AA6">
              <a:alpha val="7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52000" tIns="216000" bIns="252000">
            <a:noAutofit/>
          </a:bodyPr>
          <a:lstStyle/>
          <a:p>
            <a:pPr algn="l"/>
            <a:r>
              <a:rPr lang="en-GB" sz="3200" b="1" dirty="0">
                <a:solidFill>
                  <a:srgbClr val="FFFFFF"/>
                </a:solidFill>
                <a:latin typeface="Ink Free" panose="03080402000500000000" pitchFamily="66" charset="0"/>
                <a:cs typeface="Courier New" panose="02070309020205020404" pitchFamily="49" charset="0"/>
              </a:rPr>
              <a:t>Therapeutic Horticulture: social prescribing secret weapon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0C567C-11C4-2DAB-D65E-A96032DB0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9417" y="5746540"/>
            <a:ext cx="3491822" cy="1099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EE4057-48F2-4DAB-3ACD-F84E9074F54F}"/>
              </a:ext>
            </a:extLst>
          </p:cNvPr>
          <p:cNvSpPr txBox="1"/>
          <p:nvPr/>
        </p:nvSpPr>
        <p:spPr>
          <a:xfrm>
            <a:off x="552091" y="6418053"/>
            <a:ext cx="3795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E968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©Copyright Trellis,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17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9E4E848-678D-78B8-AA05-E3CA295C4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5" r="917" b="2"/>
          <a:stretch/>
        </p:blipFill>
        <p:spPr>
          <a:xfrm>
            <a:off x="357120" y="391301"/>
            <a:ext cx="7228864" cy="5847184"/>
          </a:xfrm>
          <a:custGeom>
            <a:avLst/>
            <a:gdLst/>
            <a:ahLst/>
            <a:cxnLst/>
            <a:rect l="l" t="t" r="r" b="b"/>
            <a:pathLst>
              <a:path w="7503702" h="6405387">
                <a:moveTo>
                  <a:pt x="526155" y="35"/>
                </a:moveTo>
                <a:cubicBezTo>
                  <a:pt x="696890" y="424"/>
                  <a:pt x="910822" y="4062"/>
                  <a:pt x="1101865" y="9135"/>
                </a:cubicBezTo>
                <a:lnTo>
                  <a:pt x="6538681" y="39665"/>
                </a:lnTo>
                <a:lnTo>
                  <a:pt x="7503702" y="68449"/>
                </a:lnTo>
                <a:lnTo>
                  <a:pt x="7503702" y="6373015"/>
                </a:lnTo>
                <a:lnTo>
                  <a:pt x="7349407" y="6372590"/>
                </a:lnTo>
                <a:cubicBezTo>
                  <a:pt x="5503660" y="6369608"/>
                  <a:pt x="2945004" y="6405387"/>
                  <a:pt x="1220576" y="6405387"/>
                </a:cubicBezTo>
                <a:cubicBezTo>
                  <a:pt x="732036" y="6374856"/>
                  <a:pt x="383078" y="6405388"/>
                  <a:pt x="48079" y="6374856"/>
                </a:cubicBezTo>
                <a:cubicBezTo>
                  <a:pt x="-54281" y="4308922"/>
                  <a:pt x="24815" y="1433916"/>
                  <a:pt x="117871" y="131259"/>
                </a:cubicBezTo>
                <a:cubicBezTo>
                  <a:pt x="125872" y="-28778"/>
                  <a:pt x="119241" y="23587"/>
                  <a:pt x="279761" y="3233"/>
                </a:cubicBezTo>
                <a:cubicBezTo>
                  <a:pt x="336825" y="737"/>
                  <a:pt x="423715" y="-199"/>
                  <a:pt x="526155" y="3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51E975-D526-120C-56E6-08C51C3501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86725" y="984250"/>
            <a:ext cx="3748155" cy="2474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Scale: </a:t>
            </a:r>
            <a: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530 groups across Scotland (and many more across the UK and in other countries).</a:t>
            </a:r>
            <a:b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</a:br>
            <a:b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en-US" sz="160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Impact</a:t>
            </a:r>
            <a: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: Each group supports average 27 beneficiaries. T</a:t>
            </a:r>
            <a:r>
              <a:rPr lang="en-US" sz="1600" b="0" dirty="0">
                <a:solidFill>
                  <a:schemeClr val="tx1"/>
                </a:solidFill>
                <a:latin typeface="Corbel" panose="020B0503020204020204" pitchFamily="34" charset="0"/>
              </a:rPr>
              <a:t>ogether</a:t>
            </a:r>
            <a:r>
              <a:rPr lang="en-US" sz="1600" b="0" dirty="0">
                <a:latin typeface="Corbel" panose="020B0503020204020204" pitchFamily="34" charset="0"/>
              </a:rPr>
              <a:t> </a:t>
            </a:r>
            <a: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we help c</a:t>
            </a:r>
            <a:r>
              <a:rPr lang="en-US" sz="1600" b="0" kern="1200" spc="1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60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14,500</a:t>
            </a:r>
            <a: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 people every week.</a:t>
            </a:r>
            <a:b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</a:br>
            <a:b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en-US" sz="160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Northernmost project: </a:t>
            </a:r>
            <a: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Kirkwall, Orkney.</a:t>
            </a:r>
            <a:b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en-US" sz="160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Most</a:t>
            </a:r>
            <a: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60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Westerly group</a:t>
            </a:r>
            <a:r>
              <a:rPr lang="en-US" sz="1600" b="0" kern="1200" spc="100" baseline="0" dirty="0">
                <a:solidFill>
                  <a:schemeClr val="tx1"/>
                </a:solidFill>
                <a:latin typeface="Corbel" panose="020B0503020204020204" pitchFamily="34" charset="0"/>
              </a:rPr>
              <a:t>: Barra, Outer Hebrides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BC5F02-5E06-634C-B01D-149F0FB2532F}"/>
              </a:ext>
            </a:extLst>
          </p:cNvPr>
          <p:cNvSpPr txBox="1"/>
          <p:nvPr/>
        </p:nvSpPr>
        <p:spPr>
          <a:xfrm>
            <a:off x="7488107" y="2731305"/>
            <a:ext cx="3713019" cy="2692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CA8D63-E1A0-0E41-4890-54158A15FBC2}"/>
              </a:ext>
            </a:extLst>
          </p:cNvPr>
          <p:cNvSpPr txBox="1">
            <a:spLocks/>
          </p:cNvSpPr>
          <p:nvPr/>
        </p:nvSpPr>
        <p:spPr>
          <a:xfrm>
            <a:off x="8020337" y="604082"/>
            <a:ext cx="2648557" cy="514879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Trellis Project Network</a:t>
            </a:r>
            <a:br>
              <a:rPr kumimoji="0" lang="en-US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EAD7A-F26B-936B-40F9-E3000FA5C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427" y="3841723"/>
            <a:ext cx="2884991" cy="23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3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F12F77-ECD3-15AC-3682-05715325D1EC}"/>
              </a:ext>
            </a:extLst>
          </p:cNvPr>
          <p:cNvSpPr txBox="1"/>
          <p:nvPr/>
        </p:nvSpPr>
        <p:spPr>
          <a:xfrm>
            <a:off x="1483360" y="1950720"/>
            <a:ext cx="4104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Helvetica" pitchFamily="2" charset="0"/>
              </a:rPr>
              <a:t>A secret weapon?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BC66E-0B10-FC4D-5416-625B585908DE}"/>
              </a:ext>
            </a:extLst>
          </p:cNvPr>
          <p:cNvSpPr txBox="1"/>
          <p:nvPr/>
        </p:nvSpPr>
        <p:spPr>
          <a:xfrm>
            <a:off x="7406639" y="1625600"/>
            <a:ext cx="441154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Recovery, rehab &amp; prevention. Person-centred, evidence-based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Can help anyone, in any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Social prescribing benefits </a:t>
            </a:r>
            <a:r>
              <a:rPr lang="en-GB" sz="2200" b="1" dirty="0">
                <a:solidFill>
                  <a:schemeClr val="accent5"/>
                </a:solidFill>
              </a:rPr>
              <a:t>+</a:t>
            </a:r>
            <a:r>
              <a:rPr lang="en-GB" sz="2200" dirty="0"/>
              <a:t> nature exposure on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Open to all – no clinic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Cost-effective, very popular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/>
              <a:t>Sustainable</a:t>
            </a:r>
            <a:r>
              <a:rPr lang="en-GB" sz="2200" dirty="0"/>
              <a:t> effects, so…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Can reduce strain on services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Help pivot </a:t>
            </a:r>
            <a:r>
              <a:rPr lang="en-GB" sz="2000" dirty="0">
                <a:sym typeface="Wingdings" panose="05000000000000000000" pitchFamily="2" charset="2"/>
              </a:rPr>
              <a:t></a:t>
            </a:r>
            <a:r>
              <a:rPr lang="en-GB" sz="2200" dirty="0"/>
              <a:t>preventative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Help towards climate targets</a:t>
            </a:r>
          </a:p>
        </p:txBody>
      </p:sp>
    </p:spTree>
    <p:extLst>
      <p:ext uri="{BB962C8B-B14F-4D97-AF65-F5344CB8AC3E}">
        <p14:creationId xmlns:p14="http://schemas.microsoft.com/office/powerpoint/2010/main" val="283171508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4094EE-8D27-6F87-2A75-A87CFF3C79EA}"/>
              </a:ext>
            </a:extLst>
          </p:cNvPr>
          <p:cNvSpPr txBox="1"/>
          <p:nvPr/>
        </p:nvSpPr>
        <p:spPr>
          <a:xfrm>
            <a:off x="859010" y="1442720"/>
            <a:ext cx="505411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Difficult times for health &amp; care services: stressful working conditions, staff leaving, strike threats, waiting lists, public concern &amp; headlines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Hard to pivot to </a:t>
            </a:r>
            <a:r>
              <a:rPr lang="en-GB" sz="2000" b="1" dirty="0"/>
              <a:t>preventative </a:t>
            </a:r>
            <a:r>
              <a:rPr lang="en-GB" sz="2000" dirty="0"/>
              <a:t>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Therapeutic horticulture can </a:t>
            </a:r>
            <a:r>
              <a:rPr lang="en-GB" sz="2000" b="1" dirty="0"/>
              <a:t>work alongside</a:t>
            </a:r>
            <a:r>
              <a:rPr lang="en-GB" sz="2000" dirty="0"/>
              <a:t> existing services: reduce strain, help move towards prevention &amp; gentle transformation (rather than radical reform).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Staff wellbeing </a:t>
            </a:r>
            <a:r>
              <a:rPr lang="en-GB" sz="2000" dirty="0"/>
              <a:t>improves when patients get involved in therapeutic gardening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A7B28-DB7F-9BFD-319B-E57B436A6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8881" y="1652954"/>
            <a:ext cx="5054109" cy="37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38649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353DF-71C3-A2A6-3972-215C9142E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9B3D864-DD0D-4DBC-9824-CA48CA76C356}"/>
              </a:ext>
            </a:extLst>
          </p:cNvPr>
          <p:cNvSpPr/>
          <p:nvPr/>
        </p:nvSpPr>
        <p:spPr bwMode="auto">
          <a:xfrm>
            <a:off x="8735384" y="0"/>
            <a:ext cx="3456616" cy="1196975"/>
          </a:xfrm>
          <a:custGeom>
            <a:avLst/>
            <a:gdLst>
              <a:gd name="connsiteX0" fmla="*/ 0 w 3456616"/>
              <a:gd name="connsiteY0" fmla="*/ 0 h 1206895"/>
              <a:gd name="connsiteX1" fmla="*/ 3456616 w 3456616"/>
              <a:gd name="connsiteY1" fmla="*/ 0 h 1206895"/>
              <a:gd name="connsiteX2" fmla="*/ 3456616 w 3456616"/>
              <a:gd name="connsiteY2" fmla="*/ 1205611 h 1206895"/>
              <a:gd name="connsiteX3" fmla="*/ 1906317 w 3456616"/>
              <a:gd name="connsiteY3" fmla="*/ 1206895 h 1206895"/>
              <a:gd name="connsiteX4" fmla="*/ 122009 w 3456616"/>
              <a:gd name="connsiteY4" fmla="*/ 229013 h 12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616" h="1206895">
                <a:moveTo>
                  <a:pt x="0" y="0"/>
                </a:moveTo>
                <a:lnTo>
                  <a:pt x="3456616" y="0"/>
                </a:lnTo>
                <a:lnTo>
                  <a:pt x="3456616" y="1205611"/>
                </a:lnTo>
                <a:lnTo>
                  <a:pt x="1906317" y="1206895"/>
                </a:lnTo>
                <a:cubicBezTo>
                  <a:pt x="1176221" y="1207493"/>
                  <a:pt x="500984" y="827671"/>
                  <a:pt x="122009" y="229013"/>
                </a:cubicBez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3554C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sp>
        <p:nvSpPr>
          <p:cNvPr id="5" name="Graphic 26">
            <a:extLst>
              <a:ext uri="{FF2B5EF4-FFF2-40B4-BE49-F238E27FC236}">
                <a16:creationId xmlns:a16="http://schemas.microsoft.com/office/drawing/2014/main" id="{C2330FBE-0BF0-464F-2D0A-E49B9BDE3977}"/>
              </a:ext>
            </a:extLst>
          </p:cNvPr>
          <p:cNvSpPr/>
          <p:nvPr/>
        </p:nvSpPr>
        <p:spPr>
          <a:xfrm>
            <a:off x="517" y="0"/>
            <a:ext cx="10153030" cy="1207748"/>
          </a:xfrm>
          <a:custGeom>
            <a:avLst/>
            <a:gdLst>
              <a:gd name="connsiteX0" fmla="*/ 10148424 w 10153030"/>
              <a:gd name="connsiteY0" fmla="*/ -5089 h 1207748"/>
              <a:gd name="connsiteX1" fmla="*/ 5988923 w 10153030"/>
              <a:gd name="connsiteY1" fmla="*/ 1202659 h 1207748"/>
              <a:gd name="connsiteX2" fmla="*/ -4607 w 10153030"/>
              <a:gd name="connsiteY2" fmla="*/ 1202659 h 1207748"/>
              <a:gd name="connsiteX3" fmla="*/ -4607 w 10153030"/>
              <a:gd name="connsiteY3" fmla="*/ -5089 h 1207748"/>
              <a:gd name="connsiteX4" fmla="*/ 10148424 w 10153030"/>
              <a:gd name="connsiteY4" fmla="*/ -5089 h 120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3030" h="1207748">
                <a:moveTo>
                  <a:pt x="10148424" y="-5089"/>
                </a:moveTo>
                <a:cubicBezTo>
                  <a:pt x="9104834" y="768837"/>
                  <a:pt x="7758184" y="1202659"/>
                  <a:pt x="5988923" y="1202659"/>
                </a:cubicBezTo>
                <a:lnTo>
                  <a:pt x="-4607" y="1202659"/>
                </a:lnTo>
                <a:lnTo>
                  <a:pt x="-4607" y="-5089"/>
                </a:lnTo>
                <a:lnTo>
                  <a:pt x="10148424" y="-5089"/>
                </a:lnTo>
                <a:close/>
              </a:path>
            </a:pathLst>
          </a:custGeom>
          <a:solidFill>
            <a:schemeClr val="accent6"/>
          </a:solidFill>
          <a:ln w="42107" cap="flat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54C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86352D9-688C-D612-9939-A1CAB3C87844}"/>
              </a:ext>
            </a:extLst>
          </p:cNvPr>
          <p:cNvSpPr txBox="1">
            <a:spLocks/>
          </p:cNvSpPr>
          <p:nvPr/>
        </p:nvSpPr>
        <p:spPr>
          <a:xfrm>
            <a:off x="515938" y="1653887"/>
            <a:ext cx="4432580" cy="4691351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BEBC00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3554C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FB0C6D-3A6F-B4C0-06F9-381A7E521226}"/>
              </a:ext>
            </a:extLst>
          </p:cNvPr>
          <p:cNvSpPr txBox="1">
            <a:spLocks/>
          </p:cNvSpPr>
          <p:nvPr/>
        </p:nvSpPr>
        <p:spPr>
          <a:xfrm>
            <a:off x="515937" y="1"/>
            <a:ext cx="9152497" cy="1196974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200" dirty="0">
                <a:solidFill>
                  <a:srgbClr val="FFFFFF"/>
                </a:solidFill>
                <a:latin typeface="Corbel" panose="020B0503020204020204"/>
              </a:rPr>
              <a:t>Benefits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of therapeutic gardening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EF0A71C-D959-2FBF-E07F-A3E3DDCBF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3575" y="345184"/>
            <a:ext cx="1699000" cy="535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699FDD-60CE-DC76-827D-C47E98DA2908}"/>
              </a:ext>
            </a:extLst>
          </p:cNvPr>
          <p:cNvSpPr txBox="1"/>
          <p:nvPr/>
        </p:nvSpPr>
        <p:spPr>
          <a:xfrm>
            <a:off x="627017" y="1715588"/>
            <a:ext cx="546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3554C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B1956551-CA6B-EC52-238C-E95FF9F199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57364"/>
              </p:ext>
            </p:extLst>
          </p:nvPr>
        </p:nvGraphicFramePr>
        <p:xfrm>
          <a:off x="627017" y="1628775"/>
          <a:ext cx="6230983" cy="4763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2B2BF5E-99D7-95D9-3BD7-8D746B74C2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3672" y="1424832"/>
            <a:ext cx="3311516" cy="49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3545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955B4-0390-980D-D812-4883220158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671" y="1182345"/>
            <a:ext cx="3244479" cy="488532"/>
          </a:xfrm>
          <a:prstGeom prst="rect">
            <a:avLst/>
          </a:prstGeom>
        </p:spPr>
        <p:txBody>
          <a:bodyPr/>
          <a:lstStyle/>
          <a:p>
            <a:r>
              <a:rPr lang="en-GB" sz="2800" dirty="0">
                <a:solidFill>
                  <a:schemeClr val="accent6"/>
                </a:solidFill>
              </a:rPr>
              <a:t>Social prescribing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CE393-3B13-0555-721E-246CE4916CA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30793" y="1843743"/>
            <a:ext cx="3895086" cy="3526422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tIns="180000">
            <a:normAutofit fontScale="85000" lnSpcReduction="20000"/>
          </a:bodyPr>
          <a:lstStyle/>
          <a:p>
            <a:pPr marL="285750" lvl="0" indent="-108000" algn="just" defTabSz="457200">
              <a:spcBef>
                <a:spcPts val="12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Tameside &amp; Glossop, GP </a:t>
            </a:r>
            <a:r>
              <a:rPr lang="en-GB" sz="2300" b="0" kern="100" spc="0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appointments reduced by </a:t>
            </a:r>
            <a:r>
              <a:rPr kumimoji="0" lang="en-GB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42%; Kent, A&amp;</a:t>
            </a:r>
            <a:r>
              <a:rPr lang="en-GB" sz="2300" b="0" kern="100" spc="0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attendances down by 23% </a:t>
            </a:r>
            <a:r>
              <a:rPr kumimoji="0" lang="en-GB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people accessing social prescribing</a:t>
            </a:r>
          </a:p>
          <a:p>
            <a:pPr marL="285750" lvl="0" indent="-108000" defTabSz="457200">
              <a:spcBef>
                <a:spcPts val="12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Kirklees</a:t>
            </a:r>
            <a:r>
              <a:rPr lang="en-GB" sz="2300" b="0" kern="100" spc="0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50% fall in GP </a:t>
            </a:r>
            <a:r>
              <a:rPr kumimoji="0" lang="en-GB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appointments for high frequency users; A&amp;E attendances down 66% </a:t>
            </a:r>
          </a:p>
          <a:p>
            <a:pPr marL="285750" lvl="0" indent="-108000" defTabSz="457200">
              <a:spcBef>
                <a:spcPts val="12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Rotherham, A&amp;E attendances for high frequency users reduced by up to 44%. </a:t>
            </a:r>
          </a:p>
          <a:p>
            <a:endParaRPr lang="en-GB" sz="4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5AF6AF-89D3-447C-80DF-464CD429008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006079" y="1670877"/>
            <a:ext cx="3817249" cy="369928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800" b="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 benefits of TH:</a:t>
            </a:r>
          </a:p>
          <a:p>
            <a:pPr marL="0" indent="0">
              <a:buNone/>
            </a:pPr>
            <a:r>
              <a:rPr lang="en-GB" sz="2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of the cited social prescribing benefits apply, 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GB" sz="2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exposure</a:t>
            </a:r>
          </a:p>
          <a:p>
            <a:pPr marL="0" indent="0">
              <a:buNone/>
            </a:pPr>
            <a:r>
              <a:rPr lang="en-GB" sz="2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 – benefits last, lifestyle/habit changes easier to maintain. Contributes to environmental sustainability too.</a:t>
            </a:r>
          </a:p>
          <a:p>
            <a:pPr marL="0" indent="0">
              <a:buNone/>
            </a:pPr>
            <a:r>
              <a:rPr lang="en-GB" sz="2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Living things – fascination, sustain attention, antidote to screens</a:t>
            </a:r>
          </a:p>
          <a:p>
            <a:pPr marL="0" indent="0">
              <a:buNone/>
            </a:pPr>
            <a:r>
              <a:rPr lang="en-GB" sz="2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Induces mindful ‘flow’ state without the breath counting/chanting</a:t>
            </a:r>
          </a:p>
          <a:p>
            <a:pPr marL="0" indent="0">
              <a:buNone/>
            </a:pPr>
            <a:r>
              <a:rPr lang="en-GB" sz="2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 as a side effect of meaningful/joyful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98CE8-D5B6-A182-D368-06DC2A8A4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440" y="1426611"/>
            <a:ext cx="2969078" cy="42498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D1AA8D-6A78-02C3-BFD2-7F5A800FB953}"/>
              </a:ext>
            </a:extLst>
          </p:cNvPr>
          <p:cNvSpPr txBox="1">
            <a:spLocks/>
          </p:cNvSpPr>
          <p:nvPr/>
        </p:nvSpPr>
        <p:spPr>
          <a:xfrm>
            <a:off x="8013882" y="1122003"/>
            <a:ext cx="3244479" cy="609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accent6"/>
                </a:solidFill>
              </a:rPr>
              <a:t>Green</a:t>
            </a:r>
            <a:r>
              <a:rPr lang="en-GB" sz="3600" dirty="0"/>
              <a:t> </a:t>
            </a:r>
            <a:r>
              <a:rPr lang="en-GB" sz="3600" dirty="0">
                <a:solidFill>
                  <a:schemeClr val="accent6"/>
                </a:solidFill>
              </a:rPr>
              <a:t>Social prescribing</a:t>
            </a:r>
          </a:p>
        </p:txBody>
      </p:sp>
    </p:spTree>
    <p:extLst>
      <p:ext uri="{BB962C8B-B14F-4D97-AF65-F5344CB8AC3E}">
        <p14:creationId xmlns:p14="http://schemas.microsoft.com/office/powerpoint/2010/main" val="362918230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0346-F62B-B7F3-A46E-7C157563F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spc="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Evidence base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642B0BD-CA8C-1934-4AA7-E95A5241A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4511" y="1270000"/>
            <a:ext cx="6440752" cy="21108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364F6-D5E1-82F7-0E8B-99DDFEB5D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6790"/>
            <a:ext cx="3932237" cy="367219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lvl="1"/>
            <a:r>
              <a:rPr lang="en-GB" sz="2000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Engagement with the elderly population of the hospital has … (seen) clients responding positively to a diverse range of winter activities, in some cases leading directly to improved patient experience … and earlier than predicted discharge. </a:t>
            </a:r>
          </a:p>
          <a:p>
            <a:pPr lvl="1">
              <a:spcBef>
                <a:spcPts val="1800"/>
              </a:spcBef>
            </a:pPr>
            <a:r>
              <a:rPr lang="en-GB" sz="1900" b="0" i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–practitioner, OT dept, psychiatric hospital, Fife</a:t>
            </a:r>
            <a:endParaRPr lang="en-US" sz="1900" b="0" i="1" dirty="0">
              <a:solidFill>
                <a:prstClr val="black"/>
              </a:solidFill>
              <a:latin typeface="Helvetica" pitchFamily="2" charset="0"/>
            </a:endParaRPr>
          </a:p>
        </p:txBody>
      </p:sp>
      <p:pic>
        <p:nvPicPr>
          <p:cNvPr id="6" name="Picture 5" descr="Close-up of open book against blurred bookshelf background">
            <a:extLst>
              <a:ext uri="{FF2B5EF4-FFF2-40B4-BE49-F238E27FC236}">
                <a16:creationId xmlns:a16="http://schemas.microsoft.com/office/drawing/2014/main" id="{F89F990D-9D40-B576-4699-B44751BA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5750514" y="3599034"/>
            <a:ext cx="4572046" cy="2571787"/>
          </a:xfrm>
          <a:prstGeom prst="rect">
            <a:avLst/>
          </a:prstGeom>
        </p:spPr>
      </p:pic>
      <p:pic>
        <p:nvPicPr>
          <p:cNvPr id="5" name="Graphic 4" descr="Open quotation mark with solid fill">
            <a:extLst>
              <a:ext uri="{FF2B5EF4-FFF2-40B4-BE49-F238E27FC236}">
                <a16:creationId xmlns:a16="http://schemas.microsoft.com/office/drawing/2014/main" id="{0323F42B-4E93-68AA-A7FF-BA31D8277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508" y="2040673"/>
            <a:ext cx="780586" cy="7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8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FE28D-2D84-DCDB-BF97-AAB3146A3AA8}"/>
              </a:ext>
            </a:extLst>
          </p:cNvPr>
          <p:cNvSpPr txBox="1"/>
          <p:nvPr/>
        </p:nvSpPr>
        <p:spPr>
          <a:xfrm>
            <a:off x="1437183" y="1047186"/>
            <a:ext cx="8076662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accent6">
                    <a:lumMod val="75000"/>
                  </a:schemeClr>
                </a:solidFill>
              </a:rPr>
              <a:t>Let’s take a moment for ourselves. How do you feel?</a:t>
            </a:r>
          </a:p>
        </p:txBody>
      </p:sp>
      <p:pic>
        <p:nvPicPr>
          <p:cNvPr id="23" name="Picture 22" descr="Summer park">
            <a:extLst>
              <a:ext uri="{FF2B5EF4-FFF2-40B4-BE49-F238E27FC236}">
                <a16:creationId xmlns:a16="http://schemas.microsoft.com/office/drawing/2014/main" id="{A7EA9E9A-7B5E-67B1-9A18-D492F4376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7" y="0"/>
            <a:ext cx="10287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9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tchatVTI">
  <a:themeElements>
    <a:clrScheme name="bubbles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ppt/theme/theme2.xml><?xml version="1.0" encoding="utf-8"?>
<a:theme xmlns:a="http://schemas.openxmlformats.org/drawingml/2006/main" name="Biosphere_Theme">
  <a:themeElements>
    <a:clrScheme name="Trellis">
      <a:dk1>
        <a:srgbClr val="53554C"/>
      </a:dk1>
      <a:lt1>
        <a:srgbClr val="FFFFFF"/>
      </a:lt1>
      <a:dk2>
        <a:srgbClr val="8E9689"/>
      </a:dk2>
      <a:lt2>
        <a:srgbClr val="DADCD4"/>
      </a:lt2>
      <a:accent1>
        <a:srgbClr val="80A140"/>
      </a:accent1>
      <a:accent2>
        <a:srgbClr val="832890"/>
      </a:accent2>
      <a:accent3>
        <a:srgbClr val="E34485"/>
      </a:accent3>
      <a:accent4>
        <a:srgbClr val="F1C318"/>
      </a:accent4>
      <a:accent5>
        <a:srgbClr val="00AED7"/>
      </a:accent5>
      <a:accent6>
        <a:srgbClr val="287338"/>
      </a:accent6>
      <a:hlink>
        <a:srgbClr val="80A140"/>
      </a:hlink>
      <a:folHlink>
        <a:srgbClr val="83289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7720 Trellis wide template ED2" id="{CCCC3798-B830-6141-840C-FD1DDEF47234}" vid="{EF032C2F-7FF9-854E-8566-10EF0F9C6909}"/>
    </a:ext>
  </a:extLst>
</a:theme>
</file>

<file path=ppt/theme/theme3.xml><?xml version="1.0" encoding="utf-8"?>
<a:theme xmlns:a="http://schemas.openxmlformats.org/drawingml/2006/main" name="1_Biosphere_Theme">
  <a:themeElements>
    <a:clrScheme name="Trellis">
      <a:dk1>
        <a:srgbClr val="53554C"/>
      </a:dk1>
      <a:lt1>
        <a:srgbClr val="FFFFFF"/>
      </a:lt1>
      <a:dk2>
        <a:srgbClr val="8E9689"/>
      </a:dk2>
      <a:lt2>
        <a:srgbClr val="DADCD4"/>
      </a:lt2>
      <a:accent1>
        <a:srgbClr val="80A140"/>
      </a:accent1>
      <a:accent2>
        <a:srgbClr val="832890"/>
      </a:accent2>
      <a:accent3>
        <a:srgbClr val="E34485"/>
      </a:accent3>
      <a:accent4>
        <a:srgbClr val="F1C318"/>
      </a:accent4>
      <a:accent5>
        <a:srgbClr val="00AED7"/>
      </a:accent5>
      <a:accent6>
        <a:srgbClr val="287338"/>
      </a:accent6>
      <a:hlink>
        <a:srgbClr val="80A140"/>
      </a:hlink>
      <a:folHlink>
        <a:srgbClr val="83289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elcome Pack Board and Patrons" id="{0AB1191E-4C36-4E8C-9512-7501901C5531}" vid="{2067E3AF-A40C-46C8-B0F7-0E750336B26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14390</TotalTime>
  <Words>954</Words>
  <Application>Microsoft Office PowerPoint</Application>
  <PresentationFormat>Widescreen</PresentationFormat>
  <Paragraphs>93</Paragraphs>
  <Slides>16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Aptos</vt:lpstr>
      <vt:lpstr>Aptos Narrow</vt:lpstr>
      <vt:lpstr>Arial</vt:lpstr>
      <vt:lpstr>Calibri</vt:lpstr>
      <vt:lpstr>Calibri Light</vt:lpstr>
      <vt:lpstr>Corbel</vt:lpstr>
      <vt:lpstr>Helvetica</vt:lpstr>
      <vt:lpstr>Ink Free</vt:lpstr>
      <vt:lpstr>Segoe Print</vt:lpstr>
      <vt:lpstr>The Hand</vt:lpstr>
      <vt:lpstr>The Serif Hand</vt:lpstr>
      <vt:lpstr>Times</vt:lpstr>
      <vt:lpstr>Wingdings</vt:lpstr>
      <vt:lpstr>ChitchatVTI</vt:lpstr>
      <vt:lpstr>Biosphere_Theme</vt:lpstr>
      <vt:lpstr>1_Biosphere_Theme</vt:lpstr>
      <vt:lpstr>Office Theme</vt:lpstr>
      <vt:lpstr>Social Prescribing Secret Weapon: Therapeutic Gardening and Health in Scotland</vt:lpstr>
      <vt:lpstr>Therapeutic Horticulture: social prescribing secret weapon</vt:lpstr>
      <vt:lpstr>Scale: 530 groups across Scotland (and many more across the UK and in other countries).  Impact: Each group supports average 27 beneficiaries. Together we help c 14,500 people every week.  Northernmost project: Kirkwall, Orkney. Most Westerly group: Barra, Outer Hebrides</vt:lpstr>
      <vt:lpstr>PowerPoint Presentation</vt:lpstr>
      <vt:lpstr>PowerPoint Presentation</vt:lpstr>
      <vt:lpstr>PowerPoint Presentation</vt:lpstr>
      <vt:lpstr>Social prescribing</vt:lpstr>
      <vt:lpstr>Evidence base</vt:lpstr>
      <vt:lpstr>PowerPoint Presentation</vt:lpstr>
      <vt:lpstr>PowerPoint Presentation</vt:lpstr>
      <vt:lpstr>PowerPoint Presentation</vt:lpstr>
      <vt:lpstr>Big plans: scope to quietly transform the health &amp; care sector?</vt:lpstr>
      <vt:lpstr>Can Scotland take a distinct &amp; different approach? </vt:lpstr>
      <vt:lpstr>Got the gardening bug?  Try these next steps to explore the difference TH can make in your life &amp; practice </vt:lpstr>
      <vt:lpstr>Thank you for listening!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Therapeutic horticulture: a profession for our times</dc:title>
  <dc:creator>Fiona Thackeray</dc:creator>
  <cp:lastModifiedBy>Liam Baillie</cp:lastModifiedBy>
  <cp:revision>279</cp:revision>
  <cp:lastPrinted>2024-10-03T12:50:19Z</cp:lastPrinted>
  <dcterms:created xsi:type="dcterms:W3CDTF">2022-09-22T11:44:42Z</dcterms:created>
  <dcterms:modified xsi:type="dcterms:W3CDTF">2025-06-05T15:11:13Z</dcterms:modified>
</cp:coreProperties>
</file>