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hs_ppt_widescreen_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" y="0"/>
            <a:ext cx="12185904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6411" y="234678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4" name="Picture 3" descr="nhs_ppt_widescreen_v2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56" t="57139" b="21431"/>
          <a:stretch/>
        </p:blipFill>
        <p:spPr>
          <a:xfrm>
            <a:off x="8956110" y="5248403"/>
            <a:ext cx="3112718" cy="1469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385" y="5789896"/>
            <a:ext cx="1739902" cy="65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500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hs_ppt_widescreen2_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9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9619989" y="5323562"/>
            <a:ext cx="2455101" cy="1340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Content Placeholder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258" y="5782098"/>
            <a:ext cx="1819659" cy="66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5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CEAE3-FD97-44DC-8D39-0996EB8D0EE8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64F2-4FC3-4444-8AA3-1C09FF358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81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4966" y="2114024"/>
            <a:ext cx="8284367" cy="2848674"/>
          </a:xfrm>
        </p:spPr>
        <p:txBody>
          <a:bodyPr/>
          <a:lstStyle/>
          <a:p>
            <a:r>
              <a:rPr lang="en-GB" dirty="0"/>
              <a:t>A National Care Service – Reforming the way we deliver care in Scotland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8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A38425529</value>
    </field>
    <field name="Objective-Title">
      <value order="0">2022 - NHS Scotland Event - Governance - Presentation Title Slide - Final</value>
    </field>
    <field name="Objective-Description">
      <value order="0"/>
    </field>
    <field name="Objective-CreationStamp">
      <value order="0">2022-06-07T14:12:36Z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2022-06-07T14:13:13Z</value>
    </field>
    <field name="Objective-Owner">
      <value order="0">Ramage, Emily E (U445885)</value>
    </field>
    <field name="Objective-Path">
      <value order="0">Objective Global Folder:SG File Plan:Health, nutrition and care:National Health Service (NHS):General:Casework: National Health Service (NHS) - general:DG Health - Business Management and Support: Communications: NHS Scotland Event 2022: 2021-2026</value>
    </field>
    <field name="Objective-Parent">
      <value order="0">DG Health - Business Management and Support: Communications: NHS Scotland Event 2022: 2021-2026</value>
    </field>
    <field name="Objective-State">
      <value order="0">Being Drafted</value>
    </field>
    <field name="Objective-VersionId">
      <value order="0">vA56886902</value>
    </field>
    <field name="Objective-Version">
      <value order="0">0.1</value>
    </field>
    <field name="Objective-VersionNumber">
      <value order="0">1</value>
    </field>
    <field name="Objective-VersionComment">
      <value order="0">First version</value>
    </field>
    <field name="Objective-FileNumber">
      <value order="0">PROJ/46489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 National Care Service – Reforming the way we deliver care in Scotland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White</dc:creator>
  <cp:lastModifiedBy>Ramage E (Emily)</cp:lastModifiedBy>
  <cp:revision>15</cp:revision>
  <dcterms:created xsi:type="dcterms:W3CDTF">2013-05-09T10:58:45Z</dcterms:created>
  <dcterms:modified xsi:type="dcterms:W3CDTF">2022-06-15T12:55:50Z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A38425529</vt:lpwstr>
  </property>
  <property fmtid="{D5CDD505-2E9C-101B-9397-08002B2CF9AE}" pid="4" name="Objective-Title">
    <vt:lpwstr>2022 - NHS Scotland Event - Governance - Presentation Title Slide - Final</vt:lpwstr>
  </property>
  <property fmtid="{D5CDD505-2E9C-101B-9397-08002B2CF9AE}" pid="5" name="Objective-Comment">
    <vt:lpwstr/>
  </property>
  <property fmtid="{D5CDD505-2E9C-101B-9397-08002B2CF9AE}" pid="6" name="Objective-CreationStamp">
    <vt:filetime>2022-06-07T14:13:12Z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2022-06-07T14:13:13Z</vt:filetime>
  </property>
  <property fmtid="{D5CDD505-2E9C-101B-9397-08002B2CF9AE}" pid="11" name="Objective-Owner">
    <vt:lpwstr>Ramage, Emily E (U445885)</vt:lpwstr>
  </property>
  <property fmtid="{D5CDD505-2E9C-101B-9397-08002B2CF9AE}" pid="12" name="Objective-Path">
    <vt:lpwstr>Objective Global Folder:SG File Plan:Health, nutrition and care:National Health Service (NHS):General:Casework: National Health Service (NHS) - general:DG Health - Business Management and Support: Communications: NHS Scotland Event 2022: 2021-2026:</vt:lpwstr>
  </property>
  <property fmtid="{D5CDD505-2E9C-101B-9397-08002B2CF9AE}" pid="13" name="Objective-Parent">
    <vt:lpwstr>DG Health - Business Management and Support: Communications: NHS Scotland Event 2022: 2021-2026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0.1</vt:lpwstr>
  </property>
  <property fmtid="{D5CDD505-2E9C-101B-9397-08002B2CF9AE}" pid="16" name="Objective-VersionNumber">
    <vt:r8>1</vt:r8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OFFICIAL]</vt:lpwstr>
  </property>
  <property fmtid="{D5CDD505-2E9C-101B-9397-08002B2CF9AE}" pid="20" name="Objective-Caveats">
    <vt:lpwstr/>
  </property>
  <property fmtid="{D5CDD505-2E9C-101B-9397-08002B2CF9AE}" pid="21" name="Objective-Date of Original [system]">
    <vt:lpwstr/>
  </property>
  <property fmtid="{D5CDD505-2E9C-101B-9397-08002B2CF9AE}" pid="22" name="Objective-Date Received [system]">
    <vt:lpwstr/>
  </property>
  <property fmtid="{D5CDD505-2E9C-101B-9397-08002B2CF9AE}" pid="23" name="Objective-SG Web Publication - Category [system]">
    <vt:lpwstr/>
  </property>
  <property fmtid="{D5CDD505-2E9C-101B-9397-08002B2CF9AE}" pid="24" name="Objective-SG Web Publication - Category 2 Classification [system]">
    <vt:lpwstr/>
  </property>
  <property fmtid="{D5CDD505-2E9C-101B-9397-08002B2CF9AE}" pid="25" name="Objective-Description">
    <vt:lpwstr/>
  </property>
  <property fmtid="{D5CDD505-2E9C-101B-9397-08002B2CF9AE}" pid="26" name="Objective-VersionId">
    <vt:lpwstr>vA56886902</vt:lpwstr>
  </property>
  <property fmtid="{D5CDD505-2E9C-101B-9397-08002B2CF9AE}" pid="27" name="Objective-Date of Original">
    <vt:lpwstr/>
  </property>
  <property fmtid="{D5CDD505-2E9C-101B-9397-08002B2CF9AE}" pid="28" name="Objective-Date Received">
    <vt:lpwstr/>
  </property>
  <property fmtid="{D5CDD505-2E9C-101B-9397-08002B2CF9AE}" pid="29" name="Objective-SG Web Publication - Category">
    <vt:lpwstr/>
  </property>
  <property fmtid="{D5CDD505-2E9C-101B-9397-08002B2CF9AE}" pid="30" name="Objective-SG Web Publication - Category 2 Classification">
    <vt:lpwstr/>
  </property>
  <property fmtid="{D5CDD505-2E9C-101B-9397-08002B2CF9AE}" pid="31" name="Objective-Connect Creator">
    <vt:lpwstr/>
  </property>
  <property fmtid="{D5CDD505-2E9C-101B-9397-08002B2CF9AE}" pid="32" name="Objective-Required Redaction">
    <vt:lpwstr/>
  </property>
</Properties>
</file>