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7" r:id="rId4"/>
    <p:sldId id="263" r:id="rId5"/>
    <p:sldId id="261" r:id="rId6"/>
    <p:sldId id="262" r:id="rId7"/>
    <p:sldId id="264" r:id="rId8"/>
    <p:sldId id="266" r:id="rId9"/>
    <p:sldId id="267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widescreen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58" y="5782098"/>
            <a:ext cx="1819659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Enabling Research in Care Homes - Improving Quality, Equity and Inclusion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1B7D14-1CED-BF9C-A7C5-280C49F97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79" y="985961"/>
            <a:ext cx="9066151" cy="55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027854-E7E3-68F1-74CE-5BB952FB2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57" y="850790"/>
            <a:ext cx="9056537" cy="55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F56C8-5B8F-4CD4-9490-EC432A63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9" y="962680"/>
            <a:ext cx="9306074" cy="53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E5EC3-DD79-4052-6960-E6C0617A7FD9}"/>
              </a:ext>
            </a:extLst>
          </p:cNvPr>
          <p:cNvSpPr txBox="1"/>
          <p:nvPr/>
        </p:nvSpPr>
        <p:spPr>
          <a:xfrm>
            <a:off x="3048990" y="365700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EC94B-7899-9460-2197-699E76F01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31" y="624597"/>
            <a:ext cx="9010669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20AE41-ABF6-0013-BDC0-516C43BE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7" y="1192848"/>
            <a:ext cx="9297193" cy="5238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2AF9D-AC47-88E9-32EB-F30EDD173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920596"/>
            <a:ext cx="8991600" cy="50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2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B80C9-B707-E3AA-85CA-7A0A9FAA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8" y="1353500"/>
            <a:ext cx="9144793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847E7-13DD-A06B-297A-D9BEBF4F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3" y="962108"/>
            <a:ext cx="9623966" cy="55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27742-AB52-20B9-6170-50109921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6" y="1049572"/>
            <a:ext cx="9131257" cy="53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97A680-6C83-940F-4F1D-434B4E87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2" y="1057523"/>
            <a:ext cx="9369683" cy="55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F72504-438A-8698-C5FB-A6F609709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7" y="1049573"/>
            <a:ext cx="9096292" cy="5507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D079C-ED61-96E7-857F-19C4620C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45" y="2204568"/>
            <a:ext cx="2633700" cy="2609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64757-0B39-115C-CE0B-2E32B3F5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93" y="2274677"/>
            <a:ext cx="4834392" cy="30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EBF62D-0AB2-67B4-E26E-60780D3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9" y="962109"/>
            <a:ext cx="9199659" cy="5591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44F0DB-5888-83A9-3091-108A370F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84" y="962109"/>
            <a:ext cx="7431668" cy="1463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E895B-6E71-53FC-492D-B57E8B2C5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96" y="3000702"/>
            <a:ext cx="7803556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A38425529</value>
    </field>
    <field name="Objective-Title">
      <value order="0">2022 - NHS Scotland Event - Governance - Presentation Title Slide - Final</value>
    </field>
    <field name="Objective-Description">
      <value order="0"/>
    </field>
    <field name="Objective-CreationStamp">
      <value order="0">2022-06-07T14:12:36Z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2022-06-07T14:13:13Z</value>
    </field>
    <field name="Objective-Owner">
      <value order="0">Ramage, Emily E (U445885)</value>
    </field>
    <field name="Objective-Path">
      <value order="0">Objective Global Folder:SG File Plan:Health, nutrition and care:National Health Service (NHS):General:Casework: National Health Service (NHS) - general:DG Health - Business Management and Support: Communications: NHS Scotland Event 2022: 2021-2026</value>
    </field>
    <field name="Objective-Parent">
      <value order="0">DG Health - Business Management and Support: Communications: NHS Scotland Event 2022: 2021-2026</value>
    </field>
    <field name="Objective-State">
      <value order="0">Being Drafted</value>
    </field>
    <field name="Objective-VersionId">
      <value order="0">vA56886902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PROJ/46489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22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Enabling Research in Care Homes - Improving Quality, Equity and Inclusion</vt:lpstr>
      <vt:lpstr>   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White</dc:creator>
  <cp:lastModifiedBy>irina.mclean</cp:lastModifiedBy>
  <cp:revision>14</cp:revision>
  <dcterms:created xsi:type="dcterms:W3CDTF">2013-05-09T10:58:45Z</dcterms:created>
  <dcterms:modified xsi:type="dcterms:W3CDTF">2022-06-17T15:51:12Z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A38425529</vt:lpwstr>
  </property>
  <property fmtid="{D5CDD505-2E9C-101B-9397-08002B2CF9AE}" pid="4" name="Objective-Title">
    <vt:lpwstr>2022 - NHS Scotland Event - Governance - Presentation Title Slide - Final</vt:lpwstr>
  </property>
  <property fmtid="{D5CDD505-2E9C-101B-9397-08002B2CF9AE}" pid="5" name="Objective-Comment">
    <vt:lpwstr/>
  </property>
  <property fmtid="{D5CDD505-2E9C-101B-9397-08002B2CF9AE}" pid="6" name="Objective-CreationStamp">
    <vt:filetime>2022-06-07T14:13:12Z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2022-06-07T14:13:13Z</vt:filetime>
  </property>
  <property fmtid="{D5CDD505-2E9C-101B-9397-08002B2CF9AE}" pid="11" name="Objective-Owner">
    <vt:lpwstr>Ramage, Emily E (U445885)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 2022: 2021-2026:</vt:lpwstr>
  </property>
  <property fmtid="{D5CDD505-2E9C-101B-9397-08002B2CF9AE}" pid="13" name="Objective-Parent">
    <vt:lpwstr>DG Health - Business Management and Support: Communications: NHS Scotland Event 2022: 2021-2026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vA56886902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</Properties>
</file>