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4"/>
  </p:notesMasterIdLst>
  <p:sldIdLst>
    <p:sldId id="258" r:id="rId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59394" autoAdjust="0"/>
  </p:normalViewPr>
  <p:slideViewPr>
    <p:cSldViewPr snapToGrid="0">
      <p:cViewPr varScale="1">
        <p:scale>
          <a:sx n="69" d="100"/>
          <a:sy n="69" d="100"/>
        </p:scale>
        <p:origin x="944" y="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9EA4A-D81A-443B-B5D1-DBDC832BEFF9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8D62D-99BE-4AC3-A698-456050AAA6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9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8D62D-99BE-4AC3-A698-456050AAA6F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3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62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546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hs_ppt_normal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99904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98333" y="2362655"/>
            <a:ext cx="854392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4" name="Picture 3" descr="nhs_ppt_normal_v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28" t="58611" b="20695"/>
          <a:stretch/>
        </p:blipFill>
        <p:spPr>
          <a:xfrm>
            <a:off x="5537200" y="5276850"/>
            <a:ext cx="4184904" cy="1419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89897"/>
            <a:ext cx="1739902" cy="65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4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hs_ppt_normal2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999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7289800" y="5537200"/>
            <a:ext cx="2489200" cy="116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85243"/>
            <a:ext cx="1819659" cy="66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1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632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8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41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4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86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5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CEAE3-FD97-44DC-8D39-0996EB8D0EE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64F2-4FC3-4444-8AA3-1C09FF3581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89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259" y="3061195"/>
            <a:ext cx="8543925" cy="1325563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In Conversation </a:t>
            </a:r>
            <a:br>
              <a:rPr lang="en-GB" sz="4000" b="1" dirty="0" smtClean="0"/>
            </a:br>
            <a:r>
              <a:rPr lang="en-GB" sz="2700" b="1" dirty="0" smtClean="0"/>
              <a:t>Professor Sir Gregor Smith, Chief Medical </a:t>
            </a:r>
            <a:r>
              <a:rPr lang="en-GB" sz="2700" b="1" dirty="0" smtClean="0"/>
              <a:t>Officer </a:t>
            </a:r>
            <a:r>
              <a:rPr lang="en-GB" sz="2700" b="1" smtClean="0"/>
              <a:t>for Scotland</a:t>
            </a:r>
            <a:r>
              <a:rPr lang="en-GB" sz="2700" b="1" dirty="0"/>
              <a:t/>
            </a:r>
            <a:br>
              <a:rPr lang="en-GB" sz="2700" b="1" dirty="0"/>
            </a:br>
            <a:r>
              <a:rPr lang="en-GB" sz="2700" b="1" dirty="0" smtClean="0"/>
              <a:t>Professor Alex McMahon, Chief Nursing Officer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9150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A38278901</value>
    </field>
    <field name="Objective-Title">
      <value order="0">2022 - NHS Scotland Event - Title Slide - In Conversation 1st session</value>
    </field>
    <field name="Objective-Description">
      <value order="0"/>
    </field>
    <field name="Objective-CreationStamp">
      <value order="0">2022-05-26T16:51:51Z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2022-05-30T11:48:40Z</value>
    </field>
    <field name="Objective-Owner">
      <value order="0">Brewster, Richard R (U450428)</value>
    </field>
    <field name="Objective-Path">
      <value order="0">Objective Global Folder:Classified Object:Classified Object:Brewster, Richard R (U450428):Planning</value>
    </field>
    <field name="Objective-Parent">
      <value order="0">Planning</value>
    </field>
    <field name="Objective-State">
      <value order="0">Being Edited</value>
    </field>
    <field name="Objective-VersionId">
      <value order="0">vA56705055</value>
    </field>
    <field name="Objective-Version">
      <value order="0">0.4</value>
    </field>
    <field name="Objective-VersionNumber">
      <value order="0">4</value>
    </field>
    <field name="Objective-VersionComment">
      <value order="0"/>
    </field>
    <field name="Objective-FileNumber">
      <value order="0"/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23</Words>
  <Application>Microsoft Office PowerPoint</Application>
  <PresentationFormat>A4 Paper (210x297 mm)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 Conversation  Professor Sir Gregor Smith, Chief Medical Officer for Scotland Professor Alex McMahon, Chief Nursing Officer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Looked After and Accommodated Children's Psychology in Falkirk:   A service ahead of its time</dc:title>
  <dc:creator>Lucie MacKinlay</dc:creator>
  <cp:lastModifiedBy>Hislop K (Katie)</cp:lastModifiedBy>
  <cp:revision>30</cp:revision>
  <dcterms:created xsi:type="dcterms:W3CDTF">2019-04-15T20:41:31Z</dcterms:created>
  <dcterms:modified xsi:type="dcterms:W3CDTF">2022-05-31T15:34:55Z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A38278901</vt:lpwstr>
  </property>
  <property fmtid="{D5CDD505-2E9C-101B-9397-08002B2CF9AE}" pid="4" name="Objective-Title">
    <vt:lpwstr>2022 - NHS Scotland Event - Title Slide - In Conversation 1st session</vt:lpwstr>
  </property>
  <property fmtid="{D5CDD505-2E9C-101B-9397-08002B2CF9AE}" pid="5" name="Objective-Description">
    <vt:lpwstr/>
  </property>
  <property fmtid="{D5CDD505-2E9C-101B-9397-08002B2CF9AE}" pid="6" name="Objective-CreationStamp">
    <vt:filetime>2022-05-26T16:51:51Z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2022-05-30T11:48:40Z</vt:filetime>
  </property>
  <property fmtid="{D5CDD505-2E9C-101B-9397-08002B2CF9AE}" pid="11" name="Objective-Owner">
    <vt:lpwstr>Brewster, Richard R (U450428)</vt:lpwstr>
  </property>
  <property fmtid="{D5CDD505-2E9C-101B-9397-08002B2CF9AE}" pid="12" name="Objective-Path">
    <vt:lpwstr>Objective Global Folder:Classified Object:Classified Object:Brewster, Richard R (U450428):Planning</vt:lpwstr>
  </property>
  <property fmtid="{D5CDD505-2E9C-101B-9397-08002B2CF9AE}" pid="13" name="Objective-Parent">
    <vt:lpwstr>Planning</vt:lpwstr>
  </property>
  <property fmtid="{D5CDD505-2E9C-101B-9397-08002B2CF9AE}" pid="14" name="Objective-State">
    <vt:lpwstr>Being Edited</vt:lpwstr>
  </property>
  <property fmtid="{D5CDD505-2E9C-101B-9397-08002B2CF9AE}" pid="15" name="Objective-VersionId">
    <vt:lpwstr>vA56705055</vt:lpwstr>
  </property>
  <property fmtid="{D5CDD505-2E9C-101B-9397-08002B2CF9AE}" pid="16" name="Objective-Version">
    <vt:lpwstr>0.4</vt:lpwstr>
  </property>
  <property fmtid="{D5CDD505-2E9C-101B-9397-08002B2CF9AE}" pid="17" name="Objective-VersionNumber">
    <vt:r8>4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OFFICIAL</vt:lpwstr>
  </property>
  <property fmtid="{D5CDD505-2E9C-101B-9397-08002B2CF9AE}" pid="21" name="Objective-Caveats">
    <vt:lpwstr/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