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notesMasterIdLst>
    <p:notesMasterId r:id="rId4"/>
  </p:notesMasterIdLst>
  <p:sldIdLst>
    <p:sldId id="258" r:id="rId3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59394" autoAdjust="0"/>
  </p:normalViewPr>
  <p:slideViewPr>
    <p:cSldViewPr snapToGrid="0">
      <p:cViewPr varScale="1">
        <p:scale>
          <a:sx n="43" d="100"/>
          <a:sy n="43" d="100"/>
        </p:scale>
        <p:origin x="976" y="4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E9EA4A-D81A-443B-B5D1-DBDC832BEFF9}" type="datetimeFigureOut">
              <a:rPr lang="en-GB" smtClean="0"/>
              <a:pPr/>
              <a:t>05/07/2022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58D62D-99BE-4AC3-A698-456050AAA6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3990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58D62D-99BE-4AC3-A698-456050AAA6FC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CEAE3-FD97-44DC-8D39-0996EB8D0EE8}" type="datetimeFigureOut">
              <a:rPr lang="en-GB" smtClean="0"/>
              <a:pPr/>
              <a:t>05/07/2022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64F2-4FC3-4444-8AA3-1C09FF35812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4938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CEAE3-FD97-44DC-8D39-0996EB8D0EE8}" type="datetimeFigureOut">
              <a:rPr lang="en-GB" smtClean="0"/>
              <a:pPr/>
              <a:t>05/07/2022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64F2-4FC3-4444-8AA3-1C09FF35812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8624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CEAE3-FD97-44DC-8D39-0996EB8D0EE8}" type="datetimeFigureOut">
              <a:rPr lang="en-GB" smtClean="0"/>
              <a:pPr/>
              <a:t>05/07/2022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64F2-4FC3-4444-8AA3-1C09FF35812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65467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hs_ppt_normal_v2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899904" cy="685800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98333" y="2362655"/>
            <a:ext cx="8543925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pic>
        <p:nvPicPr>
          <p:cNvPr id="4" name="Picture 3" descr="nhs_ppt_normal_v2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728" t="58611" b="20695"/>
          <a:stretch/>
        </p:blipFill>
        <p:spPr>
          <a:xfrm>
            <a:off x="5537200" y="5276850"/>
            <a:ext cx="4184904" cy="14192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9700" y="5789897"/>
            <a:ext cx="1739902" cy="656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4649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nhs_ppt_normal2_v2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899904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CEAE3-FD97-44DC-8D39-0996EB8D0EE8}" type="datetimeFigureOut">
              <a:rPr lang="en-GB" smtClean="0"/>
              <a:pPr/>
              <a:t>05/07/2022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64F2-4FC3-4444-8AA3-1C09FF35812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7289800" y="5537200"/>
            <a:ext cx="2489200" cy="1168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Content Placeholder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9700" y="5785243"/>
            <a:ext cx="1819659" cy="664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1712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CEAE3-FD97-44DC-8D39-0996EB8D0EE8}" type="datetimeFigureOut">
              <a:rPr lang="en-GB" smtClean="0"/>
              <a:pPr/>
              <a:t>05/07/2022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64F2-4FC3-4444-8AA3-1C09FF35812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6632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CEAE3-FD97-44DC-8D39-0996EB8D0EE8}" type="datetimeFigureOut">
              <a:rPr lang="en-GB" smtClean="0"/>
              <a:pPr/>
              <a:t>05/07/2022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64F2-4FC3-4444-8AA3-1C09FF35812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2848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CEAE3-FD97-44DC-8D39-0996EB8D0EE8}" type="datetimeFigureOut">
              <a:rPr lang="en-GB" smtClean="0"/>
              <a:pPr/>
              <a:t>05/07/2022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64F2-4FC3-4444-8AA3-1C09FF35812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8582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CEAE3-FD97-44DC-8D39-0996EB8D0EE8}" type="datetimeFigureOut">
              <a:rPr lang="en-GB" smtClean="0"/>
              <a:pPr/>
              <a:t>05/07/2022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64F2-4FC3-4444-8AA3-1C09FF35812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410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CEAE3-FD97-44DC-8D39-0996EB8D0EE8}" type="datetimeFigureOut">
              <a:rPr lang="en-GB" smtClean="0"/>
              <a:pPr/>
              <a:t>05/07/2022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64F2-4FC3-4444-8AA3-1C09FF35812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4948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CEAE3-FD97-44DC-8D39-0996EB8D0EE8}" type="datetimeFigureOut">
              <a:rPr lang="en-GB" smtClean="0"/>
              <a:pPr/>
              <a:t>05/07/2022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64F2-4FC3-4444-8AA3-1C09FF35812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7868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CEAE3-FD97-44DC-8D39-0996EB8D0EE8}" type="datetimeFigureOut">
              <a:rPr lang="en-GB" smtClean="0"/>
              <a:pPr/>
              <a:t>05/07/2022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64F2-4FC3-4444-8AA3-1C09FF35812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553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1CEAE3-FD97-44DC-8D39-0996EB8D0EE8}" type="datetimeFigureOut">
              <a:rPr lang="en-GB" smtClean="0"/>
              <a:pPr/>
              <a:t>05/07/2022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564F2-4FC3-4444-8AA3-1C09FF35812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1892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6259" y="3061195"/>
            <a:ext cx="8543925" cy="1325563"/>
          </a:xfrm>
        </p:spPr>
        <p:txBody>
          <a:bodyPr>
            <a:normAutofit fontScale="90000"/>
          </a:bodyPr>
          <a:lstStyle/>
          <a:p>
            <a:r>
              <a:rPr lang="en-GB" sz="4000" b="1" dirty="0" smtClean="0"/>
              <a:t>In Conversation </a:t>
            </a:r>
            <a:br>
              <a:rPr lang="en-GB" sz="4000" b="1" dirty="0" smtClean="0"/>
            </a:br>
            <a:r>
              <a:rPr lang="en-GB" sz="2700" b="1" dirty="0" smtClean="0"/>
              <a:t>Humza Yousaf MSP, Cabinet Secretary for Health and Social Care</a:t>
            </a:r>
            <a:br>
              <a:rPr lang="en-GB" sz="2700" b="1" dirty="0" smtClean="0"/>
            </a:br>
            <a:r>
              <a:rPr lang="en-GB" sz="4000" b="1" dirty="0" smtClean="0"/>
              <a:t/>
            </a:r>
            <a:br>
              <a:rPr lang="en-GB" sz="4000" b="1" dirty="0" smtClean="0"/>
            </a:b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391501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metadata xmlns="http://www.objective.com/ecm/document/metadata/53D26341A57B383EE0540010E0463CCA" version="1.0.0">
  <systemFields>
    <field name="Objective-Id">
      <value order="0">A38278901</value>
    </field>
    <field name="Objective-Title">
      <value order="0">2022 - NHS Scotland Event - Title Slide - In Conversation 1st session</value>
    </field>
    <field name="Objective-Description">
      <value order="0"/>
    </field>
    <field name="Objective-CreationStamp">
      <value order="0">2022-05-26T16:51:51Z</value>
    </field>
    <field name="Objective-IsApproved">
      <value order="0">false</value>
    </field>
    <field name="Objective-IsPublished">
      <value order="0">false</value>
    </field>
    <field name="Objective-DatePublished">
      <value order="0"/>
    </field>
    <field name="Objective-ModificationStamp">
      <value order="0">2022-05-30T11:48:40Z</value>
    </field>
    <field name="Objective-Owner">
      <value order="0">Brewster, Richard R (U450428)</value>
    </field>
    <field name="Objective-Path">
      <value order="0">Objective Global Folder:Classified Object:Classified Object:Brewster, Richard R (U450428):Planning</value>
    </field>
    <field name="Objective-Parent">
      <value order="0">Planning</value>
    </field>
    <field name="Objective-State">
      <value order="0">Being Edited</value>
    </field>
    <field name="Objective-VersionId">
      <value order="0">vA56705055</value>
    </field>
    <field name="Objective-Version">
      <value order="0">0.4</value>
    </field>
    <field name="Objective-VersionNumber">
      <value order="0">4</value>
    </field>
    <field name="Objective-VersionComment">
      <value order="0"/>
    </field>
    <field name="Objective-FileNumber">
      <value order="0"/>
    </field>
    <field name="Objective-Classification">
      <value order="0">OFFICIAL</value>
    </field>
    <field name="Objective-Caveats">
      <value order="0"/>
    </field>
  </systemFields>
  <catalogues>
    <catalogue name="Document Type Catalogue" type="type" ori="id:cA35">
      <field name="Objective-Date of Original">
        <value order="0"/>
      </field>
      <field name="Objective-Date Received">
        <value order="0"/>
      </field>
      <field name="Objective-SG Web Publication - Category">
        <value order="0"/>
      </field>
      <field name="Objective-SG Web Publication - Category 2 Classification">
        <value order="0"/>
      </field>
      <field name="Objective-Connect Creator">
        <value order="0"/>
      </field>
      <field name="Objective-Required Redaction">
        <value order="0"/>
      </field>
    </catalogue>
  </catalogues>
</metadata>
</file>

<file path=customXml/itemProps1.xml><?xml version="1.0" encoding="utf-8"?>
<ds:datastoreItem xmlns:ds="http://schemas.openxmlformats.org/officeDocument/2006/customXml" ds:itemID="{5745109E-2DDF-40CB-AC2B-FF9B10C90820}">
  <ds:schemaRefs>
    <ds:schemaRef ds:uri="http://www.objective.com/ecm/document/metadata/53D26341A57B383EE0540010E0463CC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17</Words>
  <Application>Microsoft Office PowerPoint</Application>
  <PresentationFormat>A4 Paper (210x297 mm)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In Conversation  Humza Yousaf MSP, Cabinet Secretary for Health and Social Care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Looked After and Accommodated Children's Psychology in Falkirk:   A service ahead of its time</dc:title>
  <dc:creator>Lucie MacKinlay</dc:creator>
  <cp:lastModifiedBy>Jaworska K (Klaudia)</cp:lastModifiedBy>
  <cp:revision>29</cp:revision>
  <dcterms:created xsi:type="dcterms:W3CDTF">2019-04-15T20:41:31Z</dcterms:created>
  <dcterms:modified xsi:type="dcterms:W3CDTF">2022-07-05T15:26:46Z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32123</vt:lpwstr>
  </property>
  <property fmtid="{D5CDD505-2E9C-101B-9397-08002B2CF9AE}" pid="3" name="Objective-Id">
    <vt:lpwstr>A38278901</vt:lpwstr>
  </property>
  <property fmtid="{D5CDD505-2E9C-101B-9397-08002B2CF9AE}" pid="4" name="Objective-Title">
    <vt:lpwstr>2022 - NHS Scotland Event - Title Slide - In Conversation 1st session</vt:lpwstr>
  </property>
  <property fmtid="{D5CDD505-2E9C-101B-9397-08002B2CF9AE}" pid="5" name="Objective-Description">
    <vt:lpwstr/>
  </property>
  <property fmtid="{D5CDD505-2E9C-101B-9397-08002B2CF9AE}" pid="6" name="Objective-CreationStamp">
    <vt:filetime>2022-05-26T16:51:51Z</vt:filetime>
  </property>
  <property fmtid="{D5CDD505-2E9C-101B-9397-08002B2CF9AE}" pid="7" name="Objective-IsApproved">
    <vt:bool>false</vt:bool>
  </property>
  <property fmtid="{D5CDD505-2E9C-101B-9397-08002B2CF9AE}" pid="8" name="Objective-IsPublished">
    <vt:bool>false</vt:bool>
  </property>
  <property fmtid="{D5CDD505-2E9C-101B-9397-08002B2CF9AE}" pid="9" name="Objective-DatePublished">
    <vt:lpwstr/>
  </property>
  <property fmtid="{D5CDD505-2E9C-101B-9397-08002B2CF9AE}" pid="10" name="Objective-ModificationStamp">
    <vt:filetime>2022-05-30T11:48:40Z</vt:filetime>
  </property>
  <property fmtid="{D5CDD505-2E9C-101B-9397-08002B2CF9AE}" pid="11" name="Objective-Owner">
    <vt:lpwstr>Brewster, Richard R (U450428)</vt:lpwstr>
  </property>
  <property fmtid="{D5CDD505-2E9C-101B-9397-08002B2CF9AE}" pid="12" name="Objective-Path">
    <vt:lpwstr>Objective Global Folder:Classified Object:Classified Object:Brewster, Richard R (U450428):Planning</vt:lpwstr>
  </property>
  <property fmtid="{D5CDD505-2E9C-101B-9397-08002B2CF9AE}" pid="13" name="Objective-Parent">
    <vt:lpwstr>Planning</vt:lpwstr>
  </property>
  <property fmtid="{D5CDD505-2E9C-101B-9397-08002B2CF9AE}" pid="14" name="Objective-State">
    <vt:lpwstr>Being Edited</vt:lpwstr>
  </property>
  <property fmtid="{D5CDD505-2E9C-101B-9397-08002B2CF9AE}" pid="15" name="Objective-VersionId">
    <vt:lpwstr>vA56705055</vt:lpwstr>
  </property>
  <property fmtid="{D5CDD505-2E9C-101B-9397-08002B2CF9AE}" pid="16" name="Objective-Version">
    <vt:lpwstr>0.4</vt:lpwstr>
  </property>
  <property fmtid="{D5CDD505-2E9C-101B-9397-08002B2CF9AE}" pid="17" name="Objective-VersionNumber">
    <vt:r8>4</vt:r8>
  </property>
  <property fmtid="{D5CDD505-2E9C-101B-9397-08002B2CF9AE}" pid="18" name="Objective-VersionComment">
    <vt:lpwstr/>
  </property>
  <property fmtid="{D5CDD505-2E9C-101B-9397-08002B2CF9AE}" pid="19" name="Objective-FileNumber">
    <vt:lpwstr/>
  </property>
  <property fmtid="{D5CDD505-2E9C-101B-9397-08002B2CF9AE}" pid="20" name="Objective-Classification">
    <vt:lpwstr>OFFICIAL</vt:lpwstr>
  </property>
  <property fmtid="{D5CDD505-2E9C-101B-9397-08002B2CF9AE}" pid="21" name="Objective-Caveats">
    <vt:lpwstr/>
  </property>
  <property fmtid="{D5CDD505-2E9C-101B-9397-08002B2CF9AE}" pid="22" name="Objective-Date of Original">
    <vt:lpwstr/>
  </property>
  <property fmtid="{D5CDD505-2E9C-101B-9397-08002B2CF9AE}" pid="23" name="Objective-Date Received">
    <vt:lpwstr/>
  </property>
  <property fmtid="{D5CDD505-2E9C-101B-9397-08002B2CF9AE}" pid="24" name="Objective-SG Web Publication - Category">
    <vt:lpwstr/>
  </property>
  <property fmtid="{D5CDD505-2E9C-101B-9397-08002B2CF9AE}" pid="25" name="Objective-SG Web Publication - Category 2 Classification">
    <vt:lpwstr/>
  </property>
  <property fmtid="{D5CDD505-2E9C-101B-9397-08002B2CF9AE}" pid="26" name="Objective-Connect Creator">
    <vt:lpwstr/>
  </property>
  <property fmtid="{D5CDD505-2E9C-101B-9397-08002B2CF9AE}" pid="27" name="Objective-Required Redaction">
    <vt:lpwstr/>
  </property>
</Properties>
</file>