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3"/>
  </p:notesMasterIdLst>
  <p:sldIdLst>
    <p:sldId id="260" r:id="rId5"/>
    <p:sldId id="272" r:id="rId6"/>
    <p:sldId id="298" r:id="rId7"/>
    <p:sldId id="302" r:id="rId8"/>
    <p:sldId id="1064" r:id="rId9"/>
    <p:sldId id="297" r:id="rId10"/>
    <p:sldId id="289" r:id="rId11"/>
    <p:sldId id="275" r:id="rId12"/>
    <p:sldId id="277" r:id="rId13"/>
    <p:sldId id="291" r:id="rId14"/>
    <p:sldId id="1063" r:id="rId15"/>
    <p:sldId id="468" r:id="rId16"/>
    <p:sldId id="1058" r:id="rId17"/>
    <p:sldId id="1062" r:id="rId18"/>
    <p:sldId id="1059" r:id="rId19"/>
    <p:sldId id="1060" r:id="rId20"/>
    <p:sldId id="1015" r:id="rId21"/>
    <p:sldId id="1013" r:id="rId22"/>
    <p:sldId id="993" r:id="rId23"/>
    <p:sldId id="269" r:id="rId24"/>
    <p:sldId id="267" r:id="rId25"/>
    <p:sldId id="279" r:id="rId26"/>
    <p:sldId id="287" r:id="rId27"/>
    <p:sldId id="280" r:id="rId28"/>
    <p:sldId id="285" r:id="rId29"/>
    <p:sldId id="281" r:id="rId30"/>
    <p:sldId id="286" r:id="rId31"/>
    <p:sldId id="29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E1EFFA"/>
    <a:srgbClr val="9DC3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1657" autoAdjust="0"/>
  </p:normalViewPr>
  <p:slideViewPr>
    <p:cSldViewPr snapToGrid="0">
      <p:cViewPr varScale="1">
        <p:scale>
          <a:sx n="61" d="100"/>
          <a:sy n="61" d="100"/>
        </p:scale>
        <p:origin x="844" y="52"/>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s>
</file>

<file path=ppt/diagrams/_rels/drawing1.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47.svg"/><Relationship Id="rId9" Type="http://schemas.openxmlformats.org/officeDocument/2006/relationships/image" Target="../media/image52.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37DBB0-BDAF-4CAD-BD30-6AFC43EBD902}"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E9101FE-3D01-4E67-8AD1-CC8CE54B452F}">
      <dgm:prSet phldr="0"/>
      <dgm:spPr/>
      <dgm:t>
        <a:bodyPr/>
        <a:lstStyle/>
        <a:p>
          <a:pPr>
            <a:lnSpc>
              <a:spcPct val="100000"/>
            </a:lnSpc>
          </a:pPr>
          <a:r>
            <a:rPr lang="en-GB" dirty="0">
              <a:latin typeface="+mn-lt"/>
            </a:rPr>
            <a:t>I will put my family's health above my own</a:t>
          </a:r>
        </a:p>
      </dgm:t>
    </dgm:pt>
    <dgm:pt modelId="{0F1581EA-2676-4FE0-AE5C-966A22C15F7A}" type="parTrans" cxnId="{A54FFBB8-A0C5-4ABB-AB14-A1A86E0834AF}">
      <dgm:prSet/>
      <dgm:spPr/>
      <dgm:t>
        <a:bodyPr/>
        <a:lstStyle/>
        <a:p>
          <a:endParaRPr lang="en-US">
            <a:latin typeface="+mn-lt"/>
          </a:endParaRPr>
        </a:p>
      </dgm:t>
    </dgm:pt>
    <dgm:pt modelId="{C4F85F87-327F-4EC7-9C48-8C18B3CD9A8A}" type="sibTrans" cxnId="{A54FFBB8-A0C5-4ABB-AB14-A1A86E0834AF}">
      <dgm:prSet/>
      <dgm:spPr/>
      <dgm:t>
        <a:bodyPr/>
        <a:lstStyle/>
        <a:p>
          <a:endParaRPr lang="en-US">
            <a:latin typeface="+mn-lt"/>
          </a:endParaRPr>
        </a:p>
      </dgm:t>
    </dgm:pt>
    <dgm:pt modelId="{E82D0024-E213-4F7A-9730-385F8446921A}">
      <dgm:prSet/>
      <dgm:spPr/>
      <dgm:t>
        <a:bodyPr/>
        <a:lstStyle/>
        <a:p>
          <a:pPr>
            <a:lnSpc>
              <a:spcPct val="100000"/>
            </a:lnSpc>
          </a:pPr>
          <a:r>
            <a:rPr lang="en-GB">
              <a:latin typeface="+mn-lt"/>
            </a:rPr>
            <a:t>I want to tell you my story without judgement</a:t>
          </a:r>
          <a:endParaRPr lang="en-US">
            <a:latin typeface="+mn-lt"/>
          </a:endParaRPr>
        </a:p>
      </dgm:t>
    </dgm:pt>
    <dgm:pt modelId="{7594780C-1419-4FB3-B1E8-55040CCC895B}" type="parTrans" cxnId="{7D8F626C-B9C7-4CCA-95CE-9D4B0F3595D1}">
      <dgm:prSet/>
      <dgm:spPr/>
      <dgm:t>
        <a:bodyPr/>
        <a:lstStyle/>
        <a:p>
          <a:endParaRPr lang="en-US">
            <a:latin typeface="+mn-lt"/>
          </a:endParaRPr>
        </a:p>
      </dgm:t>
    </dgm:pt>
    <dgm:pt modelId="{251D34B5-F97F-4A89-B12C-DFABA2239F0C}" type="sibTrans" cxnId="{7D8F626C-B9C7-4CCA-95CE-9D4B0F3595D1}">
      <dgm:prSet/>
      <dgm:spPr/>
      <dgm:t>
        <a:bodyPr/>
        <a:lstStyle/>
        <a:p>
          <a:endParaRPr lang="en-US">
            <a:latin typeface="+mn-lt"/>
          </a:endParaRPr>
        </a:p>
      </dgm:t>
    </dgm:pt>
    <dgm:pt modelId="{8A838212-CC22-42B0-ABB4-592F30A7D98C}">
      <dgm:prSet/>
      <dgm:spPr/>
      <dgm:t>
        <a:bodyPr/>
        <a:lstStyle/>
        <a:p>
          <a:pPr>
            <a:lnSpc>
              <a:spcPct val="100000"/>
            </a:lnSpc>
          </a:pPr>
          <a:r>
            <a:rPr lang="en-GB">
              <a:latin typeface="+mn-lt"/>
            </a:rPr>
            <a:t>I need to trust you to tell you what is really going on for me</a:t>
          </a:r>
          <a:endParaRPr lang="en-US">
            <a:latin typeface="+mn-lt"/>
          </a:endParaRPr>
        </a:p>
      </dgm:t>
    </dgm:pt>
    <dgm:pt modelId="{F616D580-785F-44D6-994C-5862A7B9426A}" type="parTrans" cxnId="{69061773-94FC-4A40-95F1-72B413572AE4}">
      <dgm:prSet/>
      <dgm:spPr/>
      <dgm:t>
        <a:bodyPr/>
        <a:lstStyle/>
        <a:p>
          <a:endParaRPr lang="en-US">
            <a:latin typeface="+mn-lt"/>
          </a:endParaRPr>
        </a:p>
      </dgm:t>
    </dgm:pt>
    <dgm:pt modelId="{A38172C3-C97B-4F66-B126-68276DEFE1B0}" type="sibTrans" cxnId="{69061773-94FC-4A40-95F1-72B413572AE4}">
      <dgm:prSet/>
      <dgm:spPr/>
      <dgm:t>
        <a:bodyPr/>
        <a:lstStyle/>
        <a:p>
          <a:endParaRPr lang="en-US">
            <a:latin typeface="+mn-lt"/>
          </a:endParaRPr>
        </a:p>
      </dgm:t>
    </dgm:pt>
    <dgm:pt modelId="{1D7204BE-62BD-46A2-AA54-B5CAC2846002}">
      <dgm:prSet/>
      <dgm:spPr/>
      <dgm:t>
        <a:bodyPr/>
        <a:lstStyle/>
        <a:p>
          <a:pPr rtl="0">
            <a:lnSpc>
              <a:spcPct val="100000"/>
            </a:lnSpc>
          </a:pPr>
          <a:r>
            <a:rPr lang="en-GB">
              <a:latin typeface="+mn-lt"/>
            </a:rPr>
            <a:t>I can't always share your priorities</a:t>
          </a:r>
          <a:endParaRPr lang="en-US">
            <a:latin typeface="+mn-lt"/>
          </a:endParaRPr>
        </a:p>
      </dgm:t>
    </dgm:pt>
    <dgm:pt modelId="{FC5027FD-4BF7-460E-880D-75ED87590740}" type="parTrans" cxnId="{128D6476-3F46-4476-A365-B26F9C0D6B38}">
      <dgm:prSet/>
      <dgm:spPr/>
      <dgm:t>
        <a:bodyPr/>
        <a:lstStyle/>
        <a:p>
          <a:endParaRPr lang="en-US">
            <a:latin typeface="+mn-lt"/>
          </a:endParaRPr>
        </a:p>
      </dgm:t>
    </dgm:pt>
    <dgm:pt modelId="{397E52AD-DAA0-47E7-B1B5-347A1B56FABE}" type="sibTrans" cxnId="{128D6476-3F46-4476-A365-B26F9C0D6B38}">
      <dgm:prSet/>
      <dgm:spPr/>
      <dgm:t>
        <a:bodyPr/>
        <a:lstStyle/>
        <a:p>
          <a:endParaRPr lang="en-US">
            <a:latin typeface="+mn-lt"/>
          </a:endParaRPr>
        </a:p>
      </dgm:t>
    </dgm:pt>
    <dgm:pt modelId="{60C6548D-33C4-4B89-801A-625812DFD14C}">
      <dgm:prSet/>
      <dgm:spPr/>
      <dgm:t>
        <a:bodyPr/>
        <a:lstStyle/>
        <a:p>
          <a:pPr rtl="0">
            <a:lnSpc>
              <a:spcPct val="100000"/>
            </a:lnSpc>
          </a:pPr>
          <a:r>
            <a:rPr lang="en-GB">
              <a:latin typeface="+mn-lt"/>
            </a:rPr>
            <a:t>Having a person led conversation might help me to confront my behaviour drivers for the first time</a:t>
          </a:r>
          <a:endParaRPr lang="en-US">
            <a:latin typeface="+mn-lt"/>
          </a:endParaRPr>
        </a:p>
      </dgm:t>
    </dgm:pt>
    <dgm:pt modelId="{9C028469-2F40-4E72-A478-147AAC5028F2}" type="parTrans" cxnId="{841C8AAF-992D-49FE-9E16-BF1CFDF76D6C}">
      <dgm:prSet/>
      <dgm:spPr/>
      <dgm:t>
        <a:bodyPr/>
        <a:lstStyle/>
        <a:p>
          <a:endParaRPr lang="en-US">
            <a:latin typeface="+mn-lt"/>
          </a:endParaRPr>
        </a:p>
      </dgm:t>
    </dgm:pt>
    <dgm:pt modelId="{E115B673-A706-4A77-96C6-20734F24538F}" type="sibTrans" cxnId="{841C8AAF-992D-49FE-9E16-BF1CFDF76D6C}">
      <dgm:prSet/>
      <dgm:spPr/>
      <dgm:t>
        <a:bodyPr/>
        <a:lstStyle/>
        <a:p>
          <a:endParaRPr lang="en-US">
            <a:latin typeface="+mn-lt"/>
          </a:endParaRPr>
        </a:p>
      </dgm:t>
    </dgm:pt>
    <dgm:pt modelId="{25680D00-DDD3-4E16-BE07-3ED4AEC62A36}" type="pres">
      <dgm:prSet presAssocID="{DF37DBB0-BDAF-4CAD-BD30-6AFC43EBD902}" presName="root" presStyleCnt="0">
        <dgm:presLayoutVars>
          <dgm:dir/>
          <dgm:resizeHandles val="exact"/>
        </dgm:presLayoutVars>
      </dgm:prSet>
      <dgm:spPr/>
    </dgm:pt>
    <dgm:pt modelId="{D8D874AE-1FDE-46AE-892B-B94B7D535243}" type="pres">
      <dgm:prSet presAssocID="{6E9101FE-3D01-4E67-8AD1-CC8CE54B452F}" presName="compNode" presStyleCnt="0"/>
      <dgm:spPr/>
    </dgm:pt>
    <dgm:pt modelId="{06E474BC-9553-4009-A6C2-9053CE5464EC}" type="pres">
      <dgm:prSet presAssocID="{6E9101FE-3D01-4E67-8AD1-CC8CE54B452F}" presName="bgRect" presStyleLbl="bgShp" presStyleIdx="0" presStyleCnt="5"/>
      <dgm:spPr/>
    </dgm:pt>
    <dgm:pt modelId="{993E48A9-02CA-4C01-BDFC-457AC84D6042}" type="pres">
      <dgm:prSet presAssocID="{6E9101FE-3D01-4E67-8AD1-CC8CE54B452F}"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ethoscope"/>
        </a:ext>
      </dgm:extLst>
    </dgm:pt>
    <dgm:pt modelId="{46EFD0A7-6C8A-46B8-95F3-7CB32FF22C89}" type="pres">
      <dgm:prSet presAssocID="{6E9101FE-3D01-4E67-8AD1-CC8CE54B452F}" presName="spaceRect" presStyleCnt="0"/>
      <dgm:spPr/>
    </dgm:pt>
    <dgm:pt modelId="{ACC6612D-5917-4FE7-A91C-4B72FBD9718D}" type="pres">
      <dgm:prSet presAssocID="{6E9101FE-3D01-4E67-8AD1-CC8CE54B452F}" presName="parTx" presStyleLbl="revTx" presStyleIdx="0" presStyleCnt="5">
        <dgm:presLayoutVars>
          <dgm:chMax val="0"/>
          <dgm:chPref val="0"/>
        </dgm:presLayoutVars>
      </dgm:prSet>
      <dgm:spPr/>
    </dgm:pt>
    <dgm:pt modelId="{23558A7C-FC5A-4272-ADA2-55FACACC73DA}" type="pres">
      <dgm:prSet presAssocID="{C4F85F87-327F-4EC7-9C48-8C18B3CD9A8A}" presName="sibTrans" presStyleCnt="0"/>
      <dgm:spPr/>
    </dgm:pt>
    <dgm:pt modelId="{2D8BA45A-58E6-47A6-A8D8-8870C4678FCE}" type="pres">
      <dgm:prSet presAssocID="{E82D0024-E213-4F7A-9730-385F8446921A}" presName="compNode" presStyleCnt="0"/>
      <dgm:spPr/>
    </dgm:pt>
    <dgm:pt modelId="{AC2871DB-3EA7-4E0C-A36E-76DED4891E7B}" type="pres">
      <dgm:prSet presAssocID="{E82D0024-E213-4F7A-9730-385F8446921A}" presName="bgRect" presStyleLbl="bgShp" presStyleIdx="1" presStyleCnt="5"/>
      <dgm:spPr/>
    </dgm:pt>
    <dgm:pt modelId="{00C2648D-9E16-4CA0-B6A8-CF7DEDE86F09}" type="pres">
      <dgm:prSet presAssocID="{E82D0024-E213-4F7A-9730-385F8446921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d with Gears"/>
        </a:ext>
      </dgm:extLst>
    </dgm:pt>
    <dgm:pt modelId="{568E0DB9-B401-43E1-BEC1-AF491441271A}" type="pres">
      <dgm:prSet presAssocID="{E82D0024-E213-4F7A-9730-385F8446921A}" presName="spaceRect" presStyleCnt="0"/>
      <dgm:spPr/>
    </dgm:pt>
    <dgm:pt modelId="{6EFCA831-22DF-4DC1-8448-F5830B8C8438}" type="pres">
      <dgm:prSet presAssocID="{E82D0024-E213-4F7A-9730-385F8446921A}" presName="parTx" presStyleLbl="revTx" presStyleIdx="1" presStyleCnt="5">
        <dgm:presLayoutVars>
          <dgm:chMax val="0"/>
          <dgm:chPref val="0"/>
        </dgm:presLayoutVars>
      </dgm:prSet>
      <dgm:spPr/>
    </dgm:pt>
    <dgm:pt modelId="{BA232B70-1D28-4133-81A1-D3CE607DC3A8}" type="pres">
      <dgm:prSet presAssocID="{251D34B5-F97F-4A89-B12C-DFABA2239F0C}" presName="sibTrans" presStyleCnt="0"/>
      <dgm:spPr/>
    </dgm:pt>
    <dgm:pt modelId="{DF54E536-9419-41C2-A184-B18E1C480333}" type="pres">
      <dgm:prSet presAssocID="{8A838212-CC22-42B0-ABB4-592F30A7D98C}" presName="compNode" presStyleCnt="0"/>
      <dgm:spPr/>
    </dgm:pt>
    <dgm:pt modelId="{7B224F42-F575-47AE-8005-961EF8CD325C}" type="pres">
      <dgm:prSet presAssocID="{8A838212-CC22-42B0-ABB4-592F30A7D98C}" presName="bgRect" presStyleLbl="bgShp" presStyleIdx="2" presStyleCnt="5"/>
      <dgm:spPr/>
    </dgm:pt>
    <dgm:pt modelId="{FD69E55A-28EC-426A-A60E-811CE334FA53}" type="pres">
      <dgm:prSet presAssocID="{8A838212-CC22-42B0-ABB4-592F30A7D98C}"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avel"/>
        </a:ext>
      </dgm:extLst>
    </dgm:pt>
    <dgm:pt modelId="{B48F9307-02B5-4A04-9E18-EFC1D17F2218}" type="pres">
      <dgm:prSet presAssocID="{8A838212-CC22-42B0-ABB4-592F30A7D98C}" presName="spaceRect" presStyleCnt="0"/>
      <dgm:spPr/>
    </dgm:pt>
    <dgm:pt modelId="{730FD879-856C-4699-AE25-544A2ADDDD4A}" type="pres">
      <dgm:prSet presAssocID="{8A838212-CC22-42B0-ABB4-592F30A7D98C}" presName="parTx" presStyleLbl="revTx" presStyleIdx="2" presStyleCnt="5">
        <dgm:presLayoutVars>
          <dgm:chMax val="0"/>
          <dgm:chPref val="0"/>
        </dgm:presLayoutVars>
      </dgm:prSet>
      <dgm:spPr/>
    </dgm:pt>
    <dgm:pt modelId="{1983900C-FA63-4C8D-9BFF-71E963692820}" type="pres">
      <dgm:prSet presAssocID="{A38172C3-C97B-4F66-B126-68276DEFE1B0}" presName="sibTrans" presStyleCnt="0"/>
      <dgm:spPr/>
    </dgm:pt>
    <dgm:pt modelId="{1581CE9F-83E2-4D60-A0EA-FD70FC8D1FDF}" type="pres">
      <dgm:prSet presAssocID="{1D7204BE-62BD-46A2-AA54-B5CAC2846002}" presName="compNode" presStyleCnt="0"/>
      <dgm:spPr/>
    </dgm:pt>
    <dgm:pt modelId="{EE94F117-1C66-4B6F-B77D-2AE1E6DC0E2F}" type="pres">
      <dgm:prSet presAssocID="{1D7204BE-62BD-46A2-AA54-B5CAC2846002}" presName="bgRect" presStyleLbl="bgShp" presStyleIdx="3" presStyleCnt="5"/>
      <dgm:spPr/>
    </dgm:pt>
    <dgm:pt modelId="{19BFD6C8-B4D5-4AC5-A2AB-C8FBB6FCD512}" type="pres">
      <dgm:prSet presAssocID="{1D7204BE-62BD-46A2-AA54-B5CAC2846002}"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User"/>
        </a:ext>
      </dgm:extLst>
    </dgm:pt>
    <dgm:pt modelId="{B88AEF7E-2DEB-4235-ADB0-4F8C352734EC}" type="pres">
      <dgm:prSet presAssocID="{1D7204BE-62BD-46A2-AA54-B5CAC2846002}" presName="spaceRect" presStyleCnt="0"/>
      <dgm:spPr/>
    </dgm:pt>
    <dgm:pt modelId="{C98B5C0B-FFBA-4A2B-AAD1-6FE9568A95FE}" type="pres">
      <dgm:prSet presAssocID="{1D7204BE-62BD-46A2-AA54-B5CAC2846002}" presName="parTx" presStyleLbl="revTx" presStyleIdx="3" presStyleCnt="5">
        <dgm:presLayoutVars>
          <dgm:chMax val="0"/>
          <dgm:chPref val="0"/>
        </dgm:presLayoutVars>
      </dgm:prSet>
      <dgm:spPr/>
    </dgm:pt>
    <dgm:pt modelId="{83A623E8-D2F4-45DB-AD4B-D4A0CFFCCE37}" type="pres">
      <dgm:prSet presAssocID="{397E52AD-DAA0-47E7-B1B5-347A1B56FABE}" presName="sibTrans" presStyleCnt="0"/>
      <dgm:spPr/>
    </dgm:pt>
    <dgm:pt modelId="{0D2E4884-D1EE-4CFD-AD59-AA8ACE75ACB8}" type="pres">
      <dgm:prSet presAssocID="{60C6548D-33C4-4B89-801A-625812DFD14C}" presName="compNode" presStyleCnt="0"/>
      <dgm:spPr/>
    </dgm:pt>
    <dgm:pt modelId="{1740C668-61A1-49B4-9756-19FEE750AE76}" type="pres">
      <dgm:prSet presAssocID="{60C6548D-33C4-4B89-801A-625812DFD14C}" presName="bgRect" presStyleLbl="bgShp" presStyleIdx="4" presStyleCnt="5"/>
      <dgm:spPr/>
    </dgm:pt>
    <dgm:pt modelId="{C6A21F74-3E6B-4941-8FDC-49A768ADB04A}" type="pres">
      <dgm:prSet presAssocID="{60C6548D-33C4-4B89-801A-625812DFD14C}"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Tick"/>
        </a:ext>
      </dgm:extLst>
    </dgm:pt>
    <dgm:pt modelId="{79A15B46-7411-48E6-93E2-E26EEB0B7AC7}" type="pres">
      <dgm:prSet presAssocID="{60C6548D-33C4-4B89-801A-625812DFD14C}" presName="spaceRect" presStyleCnt="0"/>
      <dgm:spPr/>
    </dgm:pt>
    <dgm:pt modelId="{6917A32A-6569-40A7-860A-27F16CD4D372}" type="pres">
      <dgm:prSet presAssocID="{60C6548D-33C4-4B89-801A-625812DFD14C}" presName="parTx" presStyleLbl="revTx" presStyleIdx="4" presStyleCnt="5">
        <dgm:presLayoutVars>
          <dgm:chMax val="0"/>
          <dgm:chPref val="0"/>
        </dgm:presLayoutVars>
      </dgm:prSet>
      <dgm:spPr/>
    </dgm:pt>
  </dgm:ptLst>
  <dgm:cxnLst>
    <dgm:cxn modelId="{4A5F1A29-EA86-4DFF-B310-4708469B8895}" type="presOf" srcId="{1D7204BE-62BD-46A2-AA54-B5CAC2846002}" destId="{C98B5C0B-FFBA-4A2B-AAD1-6FE9568A95FE}" srcOrd="0" destOrd="0" presId="urn:microsoft.com/office/officeart/2018/2/layout/IconVerticalSolidList"/>
    <dgm:cxn modelId="{F168052D-21D0-477E-AB11-5538DB542542}" type="presOf" srcId="{DF37DBB0-BDAF-4CAD-BD30-6AFC43EBD902}" destId="{25680D00-DDD3-4E16-BE07-3ED4AEC62A36}" srcOrd="0" destOrd="0" presId="urn:microsoft.com/office/officeart/2018/2/layout/IconVerticalSolidList"/>
    <dgm:cxn modelId="{7D8F626C-B9C7-4CCA-95CE-9D4B0F3595D1}" srcId="{DF37DBB0-BDAF-4CAD-BD30-6AFC43EBD902}" destId="{E82D0024-E213-4F7A-9730-385F8446921A}" srcOrd="1" destOrd="0" parTransId="{7594780C-1419-4FB3-B1E8-55040CCC895B}" sibTransId="{251D34B5-F97F-4A89-B12C-DFABA2239F0C}"/>
    <dgm:cxn modelId="{69061773-94FC-4A40-95F1-72B413572AE4}" srcId="{DF37DBB0-BDAF-4CAD-BD30-6AFC43EBD902}" destId="{8A838212-CC22-42B0-ABB4-592F30A7D98C}" srcOrd="2" destOrd="0" parTransId="{F616D580-785F-44D6-994C-5862A7B9426A}" sibTransId="{A38172C3-C97B-4F66-B126-68276DEFE1B0}"/>
    <dgm:cxn modelId="{128D6476-3F46-4476-A365-B26F9C0D6B38}" srcId="{DF37DBB0-BDAF-4CAD-BD30-6AFC43EBD902}" destId="{1D7204BE-62BD-46A2-AA54-B5CAC2846002}" srcOrd="3" destOrd="0" parTransId="{FC5027FD-4BF7-460E-880D-75ED87590740}" sibTransId="{397E52AD-DAA0-47E7-B1B5-347A1B56FABE}"/>
    <dgm:cxn modelId="{4D08B257-82FD-480F-9179-1637051B278D}" type="presOf" srcId="{E82D0024-E213-4F7A-9730-385F8446921A}" destId="{6EFCA831-22DF-4DC1-8448-F5830B8C8438}" srcOrd="0" destOrd="0" presId="urn:microsoft.com/office/officeart/2018/2/layout/IconVerticalSolidList"/>
    <dgm:cxn modelId="{453C065A-597F-4C7C-8819-CFCA8A8A4546}" type="presOf" srcId="{6E9101FE-3D01-4E67-8AD1-CC8CE54B452F}" destId="{ACC6612D-5917-4FE7-A91C-4B72FBD9718D}" srcOrd="0" destOrd="0" presId="urn:microsoft.com/office/officeart/2018/2/layout/IconVerticalSolidList"/>
    <dgm:cxn modelId="{F068D39A-3FDC-4BD2-8C79-8E73E397C625}" type="presOf" srcId="{60C6548D-33C4-4B89-801A-625812DFD14C}" destId="{6917A32A-6569-40A7-860A-27F16CD4D372}" srcOrd="0" destOrd="0" presId="urn:microsoft.com/office/officeart/2018/2/layout/IconVerticalSolidList"/>
    <dgm:cxn modelId="{B559F7AC-950E-4481-BF57-182F8CD270C8}" type="presOf" srcId="{8A838212-CC22-42B0-ABB4-592F30A7D98C}" destId="{730FD879-856C-4699-AE25-544A2ADDDD4A}" srcOrd="0" destOrd="0" presId="urn:microsoft.com/office/officeart/2018/2/layout/IconVerticalSolidList"/>
    <dgm:cxn modelId="{841C8AAF-992D-49FE-9E16-BF1CFDF76D6C}" srcId="{DF37DBB0-BDAF-4CAD-BD30-6AFC43EBD902}" destId="{60C6548D-33C4-4B89-801A-625812DFD14C}" srcOrd="4" destOrd="0" parTransId="{9C028469-2F40-4E72-A478-147AAC5028F2}" sibTransId="{E115B673-A706-4A77-96C6-20734F24538F}"/>
    <dgm:cxn modelId="{A54FFBB8-A0C5-4ABB-AB14-A1A86E0834AF}" srcId="{DF37DBB0-BDAF-4CAD-BD30-6AFC43EBD902}" destId="{6E9101FE-3D01-4E67-8AD1-CC8CE54B452F}" srcOrd="0" destOrd="0" parTransId="{0F1581EA-2676-4FE0-AE5C-966A22C15F7A}" sibTransId="{C4F85F87-327F-4EC7-9C48-8C18B3CD9A8A}"/>
    <dgm:cxn modelId="{08617581-E5B6-40D4-9A61-0789BC5AB9C5}" type="presParOf" srcId="{25680D00-DDD3-4E16-BE07-3ED4AEC62A36}" destId="{D8D874AE-1FDE-46AE-892B-B94B7D535243}" srcOrd="0" destOrd="0" presId="urn:microsoft.com/office/officeart/2018/2/layout/IconVerticalSolidList"/>
    <dgm:cxn modelId="{D7508633-3111-4D77-A0DD-FFF20177358A}" type="presParOf" srcId="{D8D874AE-1FDE-46AE-892B-B94B7D535243}" destId="{06E474BC-9553-4009-A6C2-9053CE5464EC}" srcOrd="0" destOrd="0" presId="urn:microsoft.com/office/officeart/2018/2/layout/IconVerticalSolidList"/>
    <dgm:cxn modelId="{45E4A199-422E-4CFA-A2B1-FE8D9A922FF7}" type="presParOf" srcId="{D8D874AE-1FDE-46AE-892B-B94B7D535243}" destId="{993E48A9-02CA-4C01-BDFC-457AC84D6042}" srcOrd="1" destOrd="0" presId="urn:microsoft.com/office/officeart/2018/2/layout/IconVerticalSolidList"/>
    <dgm:cxn modelId="{DDC89E30-2EB5-443A-B32F-BD6EFFAE5979}" type="presParOf" srcId="{D8D874AE-1FDE-46AE-892B-B94B7D535243}" destId="{46EFD0A7-6C8A-46B8-95F3-7CB32FF22C89}" srcOrd="2" destOrd="0" presId="urn:microsoft.com/office/officeart/2018/2/layout/IconVerticalSolidList"/>
    <dgm:cxn modelId="{56379E15-6BB8-4CEE-814A-FAAE18854E7E}" type="presParOf" srcId="{D8D874AE-1FDE-46AE-892B-B94B7D535243}" destId="{ACC6612D-5917-4FE7-A91C-4B72FBD9718D}" srcOrd="3" destOrd="0" presId="urn:microsoft.com/office/officeart/2018/2/layout/IconVerticalSolidList"/>
    <dgm:cxn modelId="{CB1F9DFB-85F5-4E9B-A502-DAA3310F9B8C}" type="presParOf" srcId="{25680D00-DDD3-4E16-BE07-3ED4AEC62A36}" destId="{23558A7C-FC5A-4272-ADA2-55FACACC73DA}" srcOrd="1" destOrd="0" presId="urn:microsoft.com/office/officeart/2018/2/layout/IconVerticalSolidList"/>
    <dgm:cxn modelId="{9564674D-F28A-4ED9-BD73-86811F548A5B}" type="presParOf" srcId="{25680D00-DDD3-4E16-BE07-3ED4AEC62A36}" destId="{2D8BA45A-58E6-47A6-A8D8-8870C4678FCE}" srcOrd="2" destOrd="0" presId="urn:microsoft.com/office/officeart/2018/2/layout/IconVerticalSolidList"/>
    <dgm:cxn modelId="{8E457FB3-032A-4C50-856E-B13209BC7C1C}" type="presParOf" srcId="{2D8BA45A-58E6-47A6-A8D8-8870C4678FCE}" destId="{AC2871DB-3EA7-4E0C-A36E-76DED4891E7B}" srcOrd="0" destOrd="0" presId="urn:microsoft.com/office/officeart/2018/2/layout/IconVerticalSolidList"/>
    <dgm:cxn modelId="{2A6EFD9A-4818-47B6-9BB2-7AE39272F1CF}" type="presParOf" srcId="{2D8BA45A-58E6-47A6-A8D8-8870C4678FCE}" destId="{00C2648D-9E16-4CA0-B6A8-CF7DEDE86F09}" srcOrd="1" destOrd="0" presId="urn:microsoft.com/office/officeart/2018/2/layout/IconVerticalSolidList"/>
    <dgm:cxn modelId="{67A23C45-CF71-4BC7-AE3C-E84D68D3A00E}" type="presParOf" srcId="{2D8BA45A-58E6-47A6-A8D8-8870C4678FCE}" destId="{568E0DB9-B401-43E1-BEC1-AF491441271A}" srcOrd="2" destOrd="0" presId="urn:microsoft.com/office/officeart/2018/2/layout/IconVerticalSolidList"/>
    <dgm:cxn modelId="{41105885-7ACD-4605-A236-9C63398BB9C3}" type="presParOf" srcId="{2D8BA45A-58E6-47A6-A8D8-8870C4678FCE}" destId="{6EFCA831-22DF-4DC1-8448-F5830B8C8438}" srcOrd="3" destOrd="0" presId="urn:microsoft.com/office/officeart/2018/2/layout/IconVerticalSolidList"/>
    <dgm:cxn modelId="{4B23A8B3-58FC-49E2-8368-8252E1BA90A4}" type="presParOf" srcId="{25680D00-DDD3-4E16-BE07-3ED4AEC62A36}" destId="{BA232B70-1D28-4133-81A1-D3CE607DC3A8}" srcOrd="3" destOrd="0" presId="urn:microsoft.com/office/officeart/2018/2/layout/IconVerticalSolidList"/>
    <dgm:cxn modelId="{BECA9E61-3B1D-4774-9EC2-305FF8A3FDEE}" type="presParOf" srcId="{25680D00-DDD3-4E16-BE07-3ED4AEC62A36}" destId="{DF54E536-9419-41C2-A184-B18E1C480333}" srcOrd="4" destOrd="0" presId="urn:microsoft.com/office/officeart/2018/2/layout/IconVerticalSolidList"/>
    <dgm:cxn modelId="{FC4DB2EA-6AE3-49B4-8421-C39EE0939179}" type="presParOf" srcId="{DF54E536-9419-41C2-A184-B18E1C480333}" destId="{7B224F42-F575-47AE-8005-961EF8CD325C}" srcOrd="0" destOrd="0" presId="urn:microsoft.com/office/officeart/2018/2/layout/IconVerticalSolidList"/>
    <dgm:cxn modelId="{B29F08EE-5E62-4444-9761-47BB46D4B3D0}" type="presParOf" srcId="{DF54E536-9419-41C2-A184-B18E1C480333}" destId="{FD69E55A-28EC-426A-A60E-811CE334FA53}" srcOrd="1" destOrd="0" presId="urn:microsoft.com/office/officeart/2018/2/layout/IconVerticalSolidList"/>
    <dgm:cxn modelId="{EA6F0292-AF55-45EF-B68F-4A7FD2827BAA}" type="presParOf" srcId="{DF54E536-9419-41C2-A184-B18E1C480333}" destId="{B48F9307-02B5-4A04-9E18-EFC1D17F2218}" srcOrd="2" destOrd="0" presId="urn:microsoft.com/office/officeart/2018/2/layout/IconVerticalSolidList"/>
    <dgm:cxn modelId="{C4A7DC49-7B69-4F3B-AD87-4FE8D643433D}" type="presParOf" srcId="{DF54E536-9419-41C2-A184-B18E1C480333}" destId="{730FD879-856C-4699-AE25-544A2ADDDD4A}" srcOrd="3" destOrd="0" presId="urn:microsoft.com/office/officeart/2018/2/layout/IconVerticalSolidList"/>
    <dgm:cxn modelId="{A233A340-FF0E-4F79-8E77-BB40EE721BFA}" type="presParOf" srcId="{25680D00-DDD3-4E16-BE07-3ED4AEC62A36}" destId="{1983900C-FA63-4C8D-9BFF-71E963692820}" srcOrd="5" destOrd="0" presId="urn:microsoft.com/office/officeart/2018/2/layout/IconVerticalSolidList"/>
    <dgm:cxn modelId="{808BE5D9-8D26-4BB7-ADD6-B1ADF70B3E3E}" type="presParOf" srcId="{25680D00-DDD3-4E16-BE07-3ED4AEC62A36}" destId="{1581CE9F-83E2-4D60-A0EA-FD70FC8D1FDF}" srcOrd="6" destOrd="0" presId="urn:microsoft.com/office/officeart/2018/2/layout/IconVerticalSolidList"/>
    <dgm:cxn modelId="{30F3D7D5-3158-4FD5-A2C8-939135F56C2F}" type="presParOf" srcId="{1581CE9F-83E2-4D60-A0EA-FD70FC8D1FDF}" destId="{EE94F117-1C66-4B6F-B77D-2AE1E6DC0E2F}" srcOrd="0" destOrd="0" presId="urn:microsoft.com/office/officeart/2018/2/layout/IconVerticalSolidList"/>
    <dgm:cxn modelId="{433C7F17-6629-47A9-8393-F4FD926F7BEE}" type="presParOf" srcId="{1581CE9F-83E2-4D60-A0EA-FD70FC8D1FDF}" destId="{19BFD6C8-B4D5-4AC5-A2AB-C8FBB6FCD512}" srcOrd="1" destOrd="0" presId="urn:microsoft.com/office/officeart/2018/2/layout/IconVerticalSolidList"/>
    <dgm:cxn modelId="{39BA9CFB-7DAB-45BF-8DBC-867BEE59443C}" type="presParOf" srcId="{1581CE9F-83E2-4D60-A0EA-FD70FC8D1FDF}" destId="{B88AEF7E-2DEB-4235-ADB0-4F8C352734EC}" srcOrd="2" destOrd="0" presId="urn:microsoft.com/office/officeart/2018/2/layout/IconVerticalSolidList"/>
    <dgm:cxn modelId="{2922A4A4-0A33-4A83-A65F-96D8D7349FFF}" type="presParOf" srcId="{1581CE9F-83E2-4D60-A0EA-FD70FC8D1FDF}" destId="{C98B5C0B-FFBA-4A2B-AAD1-6FE9568A95FE}" srcOrd="3" destOrd="0" presId="urn:microsoft.com/office/officeart/2018/2/layout/IconVerticalSolidList"/>
    <dgm:cxn modelId="{4249DA6D-5304-4B44-B8A7-2DF7703F20F7}" type="presParOf" srcId="{25680D00-DDD3-4E16-BE07-3ED4AEC62A36}" destId="{83A623E8-D2F4-45DB-AD4B-D4A0CFFCCE37}" srcOrd="7" destOrd="0" presId="urn:microsoft.com/office/officeart/2018/2/layout/IconVerticalSolidList"/>
    <dgm:cxn modelId="{8EC25E9F-7CAB-4880-9F05-6EA50A4B1768}" type="presParOf" srcId="{25680D00-DDD3-4E16-BE07-3ED4AEC62A36}" destId="{0D2E4884-D1EE-4CFD-AD59-AA8ACE75ACB8}" srcOrd="8" destOrd="0" presId="urn:microsoft.com/office/officeart/2018/2/layout/IconVerticalSolidList"/>
    <dgm:cxn modelId="{859FFC2D-150E-4525-BCFB-03CA5B666FEB}" type="presParOf" srcId="{0D2E4884-D1EE-4CFD-AD59-AA8ACE75ACB8}" destId="{1740C668-61A1-49B4-9756-19FEE750AE76}" srcOrd="0" destOrd="0" presId="urn:microsoft.com/office/officeart/2018/2/layout/IconVerticalSolidList"/>
    <dgm:cxn modelId="{90CAE17D-5BA7-4392-92CD-12A791DE76D0}" type="presParOf" srcId="{0D2E4884-D1EE-4CFD-AD59-AA8ACE75ACB8}" destId="{C6A21F74-3E6B-4941-8FDC-49A768ADB04A}" srcOrd="1" destOrd="0" presId="urn:microsoft.com/office/officeart/2018/2/layout/IconVerticalSolidList"/>
    <dgm:cxn modelId="{551F70B3-542B-4DBF-91D9-56B3390C08E3}" type="presParOf" srcId="{0D2E4884-D1EE-4CFD-AD59-AA8ACE75ACB8}" destId="{79A15B46-7411-48E6-93E2-E26EEB0B7AC7}" srcOrd="2" destOrd="0" presId="urn:microsoft.com/office/officeart/2018/2/layout/IconVerticalSolidList"/>
    <dgm:cxn modelId="{BC2523F4-AB7E-48BF-87CE-160BE5880E00}" type="presParOf" srcId="{0D2E4884-D1EE-4CFD-AD59-AA8ACE75ACB8}" destId="{6917A32A-6569-40A7-860A-27F16CD4D37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E474BC-9553-4009-A6C2-9053CE5464EC}">
      <dsp:nvSpPr>
        <dsp:cNvPr id="0" name=""/>
        <dsp:cNvSpPr/>
      </dsp:nvSpPr>
      <dsp:spPr>
        <a:xfrm>
          <a:off x="0" y="4488"/>
          <a:ext cx="6779491" cy="95600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3E48A9-02CA-4C01-BDFC-457AC84D6042}">
      <dsp:nvSpPr>
        <dsp:cNvPr id="0" name=""/>
        <dsp:cNvSpPr/>
      </dsp:nvSpPr>
      <dsp:spPr>
        <a:xfrm>
          <a:off x="289191" y="219589"/>
          <a:ext cx="525803" cy="52580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C6612D-5917-4FE7-A91C-4B72FBD9718D}">
      <dsp:nvSpPr>
        <dsp:cNvPr id="0" name=""/>
        <dsp:cNvSpPr/>
      </dsp:nvSpPr>
      <dsp:spPr>
        <a:xfrm>
          <a:off x="1104187" y="4488"/>
          <a:ext cx="5675303" cy="956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177" tIns="101177" rIns="101177" bIns="101177" numCol="1" spcCol="1270" anchor="ctr" anchorCtr="0">
          <a:noAutofit/>
        </a:bodyPr>
        <a:lstStyle/>
        <a:p>
          <a:pPr marL="0" lvl="0" indent="0" algn="l" defTabSz="844550">
            <a:lnSpc>
              <a:spcPct val="100000"/>
            </a:lnSpc>
            <a:spcBef>
              <a:spcPct val="0"/>
            </a:spcBef>
            <a:spcAft>
              <a:spcPct val="35000"/>
            </a:spcAft>
            <a:buNone/>
          </a:pPr>
          <a:r>
            <a:rPr lang="en-GB" sz="1900" kern="1200" dirty="0">
              <a:latin typeface="+mn-lt"/>
            </a:rPr>
            <a:t>I will put my family's health above my own</a:t>
          </a:r>
        </a:p>
      </dsp:txBody>
      <dsp:txXfrm>
        <a:off x="1104187" y="4488"/>
        <a:ext cx="5675303" cy="956006"/>
      </dsp:txXfrm>
    </dsp:sp>
    <dsp:sp modelId="{AC2871DB-3EA7-4E0C-A36E-76DED4891E7B}">
      <dsp:nvSpPr>
        <dsp:cNvPr id="0" name=""/>
        <dsp:cNvSpPr/>
      </dsp:nvSpPr>
      <dsp:spPr>
        <a:xfrm>
          <a:off x="0" y="1199496"/>
          <a:ext cx="6779491" cy="95600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C2648D-9E16-4CA0-B6A8-CF7DEDE86F09}">
      <dsp:nvSpPr>
        <dsp:cNvPr id="0" name=""/>
        <dsp:cNvSpPr/>
      </dsp:nvSpPr>
      <dsp:spPr>
        <a:xfrm>
          <a:off x="289191" y="1414597"/>
          <a:ext cx="525803" cy="52580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EFCA831-22DF-4DC1-8448-F5830B8C8438}">
      <dsp:nvSpPr>
        <dsp:cNvPr id="0" name=""/>
        <dsp:cNvSpPr/>
      </dsp:nvSpPr>
      <dsp:spPr>
        <a:xfrm>
          <a:off x="1104187" y="1199496"/>
          <a:ext cx="5675303" cy="956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177" tIns="101177" rIns="101177" bIns="101177" numCol="1" spcCol="1270" anchor="ctr" anchorCtr="0">
          <a:noAutofit/>
        </a:bodyPr>
        <a:lstStyle/>
        <a:p>
          <a:pPr marL="0" lvl="0" indent="0" algn="l" defTabSz="844550">
            <a:lnSpc>
              <a:spcPct val="100000"/>
            </a:lnSpc>
            <a:spcBef>
              <a:spcPct val="0"/>
            </a:spcBef>
            <a:spcAft>
              <a:spcPct val="35000"/>
            </a:spcAft>
            <a:buNone/>
          </a:pPr>
          <a:r>
            <a:rPr lang="en-GB" sz="1900" kern="1200">
              <a:latin typeface="+mn-lt"/>
            </a:rPr>
            <a:t>I want to tell you my story without judgement</a:t>
          </a:r>
          <a:endParaRPr lang="en-US" sz="1900" kern="1200">
            <a:latin typeface="+mn-lt"/>
          </a:endParaRPr>
        </a:p>
      </dsp:txBody>
      <dsp:txXfrm>
        <a:off x="1104187" y="1199496"/>
        <a:ext cx="5675303" cy="956006"/>
      </dsp:txXfrm>
    </dsp:sp>
    <dsp:sp modelId="{7B224F42-F575-47AE-8005-961EF8CD325C}">
      <dsp:nvSpPr>
        <dsp:cNvPr id="0" name=""/>
        <dsp:cNvSpPr/>
      </dsp:nvSpPr>
      <dsp:spPr>
        <a:xfrm>
          <a:off x="0" y="2394504"/>
          <a:ext cx="6779491" cy="95600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69E55A-28EC-426A-A60E-811CE334FA53}">
      <dsp:nvSpPr>
        <dsp:cNvPr id="0" name=""/>
        <dsp:cNvSpPr/>
      </dsp:nvSpPr>
      <dsp:spPr>
        <a:xfrm>
          <a:off x="289191" y="2609606"/>
          <a:ext cx="525803" cy="52580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30FD879-856C-4699-AE25-544A2ADDDD4A}">
      <dsp:nvSpPr>
        <dsp:cNvPr id="0" name=""/>
        <dsp:cNvSpPr/>
      </dsp:nvSpPr>
      <dsp:spPr>
        <a:xfrm>
          <a:off x="1104187" y="2394504"/>
          <a:ext cx="5675303" cy="956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177" tIns="101177" rIns="101177" bIns="101177" numCol="1" spcCol="1270" anchor="ctr" anchorCtr="0">
          <a:noAutofit/>
        </a:bodyPr>
        <a:lstStyle/>
        <a:p>
          <a:pPr marL="0" lvl="0" indent="0" algn="l" defTabSz="844550">
            <a:lnSpc>
              <a:spcPct val="100000"/>
            </a:lnSpc>
            <a:spcBef>
              <a:spcPct val="0"/>
            </a:spcBef>
            <a:spcAft>
              <a:spcPct val="35000"/>
            </a:spcAft>
            <a:buNone/>
          </a:pPr>
          <a:r>
            <a:rPr lang="en-GB" sz="1900" kern="1200">
              <a:latin typeface="+mn-lt"/>
            </a:rPr>
            <a:t>I need to trust you to tell you what is really going on for me</a:t>
          </a:r>
          <a:endParaRPr lang="en-US" sz="1900" kern="1200">
            <a:latin typeface="+mn-lt"/>
          </a:endParaRPr>
        </a:p>
      </dsp:txBody>
      <dsp:txXfrm>
        <a:off x="1104187" y="2394504"/>
        <a:ext cx="5675303" cy="956006"/>
      </dsp:txXfrm>
    </dsp:sp>
    <dsp:sp modelId="{EE94F117-1C66-4B6F-B77D-2AE1E6DC0E2F}">
      <dsp:nvSpPr>
        <dsp:cNvPr id="0" name=""/>
        <dsp:cNvSpPr/>
      </dsp:nvSpPr>
      <dsp:spPr>
        <a:xfrm>
          <a:off x="0" y="3589512"/>
          <a:ext cx="6779491" cy="95600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BFD6C8-B4D5-4AC5-A2AB-C8FBB6FCD512}">
      <dsp:nvSpPr>
        <dsp:cNvPr id="0" name=""/>
        <dsp:cNvSpPr/>
      </dsp:nvSpPr>
      <dsp:spPr>
        <a:xfrm>
          <a:off x="289191" y="3804614"/>
          <a:ext cx="525803" cy="52580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98B5C0B-FFBA-4A2B-AAD1-6FE9568A95FE}">
      <dsp:nvSpPr>
        <dsp:cNvPr id="0" name=""/>
        <dsp:cNvSpPr/>
      </dsp:nvSpPr>
      <dsp:spPr>
        <a:xfrm>
          <a:off x="1104187" y="3589512"/>
          <a:ext cx="5675303" cy="956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177" tIns="101177" rIns="101177" bIns="101177" numCol="1" spcCol="1270" anchor="ctr" anchorCtr="0">
          <a:noAutofit/>
        </a:bodyPr>
        <a:lstStyle/>
        <a:p>
          <a:pPr marL="0" lvl="0" indent="0" algn="l" defTabSz="844550" rtl="0">
            <a:lnSpc>
              <a:spcPct val="100000"/>
            </a:lnSpc>
            <a:spcBef>
              <a:spcPct val="0"/>
            </a:spcBef>
            <a:spcAft>
              <a:spcPct val="35000"/>
            </a:spcAft>
            <a:buNone/>
          </a:pPr>
          <a:r>
            <a:rPr lang="en-GB" sz="1900" kern="1200">
              <a:latin typeface="+mn-lt"/>
            </a:rPr>
            <a:t>I can't always share your priorities</a:t>
          </a:r>
          <a:endParaRPr lang="en-US" sz="1900" kern="1200">
            <a:latin typeface="+mn-lt"/>
          </a:endParaRPr>
        </a:p>
      </dsp:txBody>
      <dsp:txXfrm>
        <a:off x="1104187" y="3589512"/>
        <a:ext cx="5675303" cy="956006"/>
      </dsp:txXfrm>
    </dsp:sp>
    <dsp:sp modelId="{1740C668-61A1-49B4-9756-19FEE750AE76}">
      <dsp:nvSpPr>
        <dsp:cNvPr id="0" name=""/>
        <dsp:cNvSpPr/>
      </dsp:nvSpPr>
      <dsp:spPr>
        <a:xfrm>
          <a:off x="0" y="4784521"/>
          <a:ext cx="6779491" cy="95600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A21F74-3E6B-4941-8FDC-49A768ADB04A}">
      <dsp:nvSpPr>
        <dsp:cNvPr id="0" name=""/>
        <dsp:cNvSpPr/>
      </dsp:nvSpPr>
      <dsp:spPr>
        <a:xfrm>
          <a:off x="289191" y="4999622"/>
          <a:ext cx="525803" cy="52580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917A32A-6569-40A7-860A-27F16CD4D372}">
      <dsp:nvSpPr>
        <dsp:cNvPr id="0" name=""/>
        <dsp:cNvSpPr/>
      </dsp:nvSpPr>
      <dsp:spPr>
        <a:xfrm>
          <a:off x="1104187" y="4784521"/>
          <a:ext cx="5675303" cy="956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177" tIns="101177" rIns="101177" bIns="101177" numCol="1" spcCol="1270" anchor="ctr" anchorCtr="0">
          <a:noAutofit/>
        </a:bodyPr>
        <a:lstStyle/>
        <a:p>
          <a:pPr marL="0" lvl="0" indent="0" algn="l" defTabSz="844550" rtl="0">
            <a:lnSpc>
              <a:spcPct val="100000"/>
            </a:lnSpc>
            <a:spcBef>
              <a:spcPct val="0"/>
            </a:spcBef>
            <a:spcAft>
              <a:spcPct val="35000"/>
            </a:spcAft>
            <a:buNone/>
          </a:pPr>
          <a:r>
            <a:rPr lang="en-GB" sz="1900" kern="1200">
              <a:latin typeface="+mn-lt"/>
            </a:rPr>
            <a:t>Having a person led conversation might help me to confront my behaviour drivers for the first time</a:t>
          </a:r>
          <a:endParaRPr lang="en-US" sz="1900" kern="1200">
            <a:latin typeface="+mn-lt"/>
          </a:endParaRPr>
        </a:p>
      </dsp:txBody>
      <dsp:txXfrm>
        <a:off x="1104187" y="4784521"/>
        <a:ext cx="5675303" cy="95600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7D8E18-0C0D-4E03-8F5F-18C68FEB542F}" type="datetimeFigureOut">
              <a:rPr lang="en-GB" smtClean="0"/>
              <a:t>18/06/2024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3AE702-A583-49AB-B4FD-F5FF6AFA1F61}" type="slidenum">
              <a:rPr lang="en-GB" smtClean="0"/>
              <a:t>‹#›</a:t>
            </a:fld>
            <a:endParaRPr lang="en-GB"/>
          </a:p>
        </p:txBody>
      </p:sp>
    </p:spTree>
    <p:extLst>
      <p:ext uri="{BB962C8B-B14F-4D97-AF65-F5344CB8AC3E}">
        <p14:creationId xmlns:p14="http://schemas.microsoft.com/office/powerpoint/2010/main" val="31753353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Dance for </a:t>
            </a:r>
            <a:r>
              <a:rPr lang="en-GB" dirty="0" err="1"/>
              <a:t>Parkinsons</a:t>
            </a:r>
            <a:r>
              <a:rPr lang="en-GB" dirty="0"/>
              <a:t> class</a:t>
            </a:r>
          </a:p>
        </p:txBody>
      </p:sp>
      <p:sp>
        <p:nvSpPr>
          <p:cNvPr id="4" name="Slide Number Placeholder 3"/>
          <p:cNvSpPr>
            <a:spLocks noGrp="1"/>
          </p:cNvSpPr>
          <p:nvPr>
            <p:ph type="sldNum" sz="quarter" idx="5"/>
          </p:nvPr>
        </p:nvSpPr>
        <p:spPr/>
        <p:txBody>
          <a:bodyPr/>
          <a:lstStyle/>
          <a:p>
            <a:fld id="{0C3AE702-A583-49AB-B4FD-F5FF6AFA1F61}" type="slidenum">
              <a:rPr lang="en-GB" smtClean="0"/>
              <a:t>7</a:t>
            </a:fld>
            <a:endParaRPr lang="en-GB"/>
          </a:p>
        </p:txBody>
      </p:sp>
    </p:spTree>
    <p:extLst>
      <p:ext uri="{BB962C8B-B14F-4D97-AF65-F5344CB8AC3E}">
        <p14:creationId xmlns:p14="http://schemas.microsoft.com/office/powerpoint/2010/main" val="411254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CFEB3FF-8B9C-41E9-875E-569DC5C001A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6394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Accommodation not maintained, people not prioritized </a:t>
            </a:r>
          </a:p>
          <a:p>
            <a:endParaRPr lang="en-GB" dirty="0"/>
          </a:p>
        </p:txBody>
      </p:sp>
      <p:sp>
        <p:nvSpPr>
          <p:cNvPr id="4" name="Slide Number Placeholder 3"/>
          <p:cNvSpPr>
            <a:spLocks noGrp="1"/>
          </p:cNvSpPr>
          <p:nvPr>
            <p:ph type="sldNum" sz="quarter" idx="5"/>
          </p:nvPr>
        </p:nvSpPr>
        <p:spPr/>
        <p:txBody>
          <a:bodyPr/>
          <a:lstStyle/>
          <a:p>
            <a:fld id="{FA9A6383-B0F3-40FA-85FD-00123F8490C0}" type="slidenum">
              <a:rPr lang="en-GB" smtClean="0"/>
              <a:t>17</a:t>
            </a:fld>
            <a:endParaRPr lang="en-GB"/>
          </a:p>
        </p:txBody>
      </p:sp>
    </p:spTree>
    <p:extLst>
      <p:ext uri="{BB962C8B-B14F-4D97-AF65-F5344CB8AC3E}">
        <p14:creationId xmlns:p14="http://schemas.microsoft.com/office/powerpoint/2010/main" val="406931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9A6383-B0F3-40FA-85FD-00123F8490C0}" type="slidenum">
              <a:rPr lang="en-GB" smtClean="0"/>
              <a:t>18</a:t>
            </a:fld>
            <a:endParaRPr lang="en-GB"/>
          </a:p>
        </p:txBody>
      </p:sp>
    </p:spTree>
    <p:extLst>
      <p:ext uri="{BB962C8B-B14F-4D97-AF65-F5344CB8AC3E}">
        <p14:creationId xmlns:p14="http://schemas.microsoft.com/office/powerpoint/2010/main" val="3907507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of heating – this is Liz – she used her local library which she called her ‘safe place’, as a place to be warm which she didn’t have to pay to heat – so-called ‘warm banks’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9A6383-B0F3-40FA-85FD-00123F8490C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36049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descr="nhs_ppt_widescreen_v2.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 y="0"/>
            <a:ext cx="12185904" cy="6858000"/>
          </a:xfrm>
          <a:prstGeom prst="rect">
            <a:avLst/>
          </a:prstGeom>
        </p:spPr>
      </p:pic>
      <p:sp>
        <p:nvSpPr>
          <p:cNvPr id="6" name="Title 1"/>
          <p:cNvSpPr>
            <a:spLocks noGrp="1"/>
          </p:cNvSpPr>
          <p:nvPr>
            <p:ph type="title"/>
          </p:nvPr>
        </p:nvSpPr>
        <p:spPr>
          <a:xfrm>
            <a:off x="736411" y="2346781"/>
            <a:ext cx="10515600" cy="1325563"/>
          </a:xfrm>
        </p:spPr>
        <p:txBody>
          <a:bodyPr/>
          <a:lstStyle>
            <a:lvl1pPr>
              <a:defRPr b="1">
                <a:solidFill>
                  <a:schemeClr val="bg1"/>
                </a:solidFill>
              </a:defRPr>
            </a:lvl1pPr>
          </a:lstStyle>
          <a:p>
            <a:endParaRPr lang="en-GB" dirty="0"/>
          </a:p>
        </p:txBody>
      </p:sp>
      <p:pic>
        <p:nvPicPr>
          <p:cNvPr id="4" name="Picture 3" descr="nhs_ppt_widescreen_v2.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74456" t="57139" b="21431"/>
          <a:stretch/>
        </p:blipFill>
        <p:spPr>
          <a:xfrm>
            <a:off x="8956110" y="5248403"/>
            <a:ext cx="3112718" cy="1469720"/>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14385" y="5789896"/>
            <a:ext cx="1739902" cy="656813"/>
          </a:xfrm>
          <a:prstGeom prst="rect">
            <a:avLst/>
          </a:prstGeom>
        </p:spPr>
      </p:pic>
    </p:spTree>
    <p:extLst>
      <p:ext uri="{BB962C8B-B14F-4D97-AF65-F5344CB8AC3E}">
        <p14:creationId xmlns:p14="http://schemas.microsoft.com/office/powerpoint/2010/main" val="7525002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nhs_ppt_widescreen2_v2.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85904" cy="6858000"/>
          </a:xfrm>
          <a:prstGeom prst="rect">
            <a:avLst/>
          </a:prstGeom>
        </p:spPr>
      </p:pic>
      <p:sp>
        <p:nvSpPr>
          <p:cNvPr id="2" name="Title 1"/>
          <p:cNvSpPr>
            <a:spLocks noGrp="1"/>
          </p:cNvSpPr>
          <p:nvPr>
            <p:ph type="title" hasCustomPrompt="1"/>
          </p:nvPr>
        </p:nvSpPr>
        <p:spPr/>
        <p:txBody>
          <a:bodyPr/>
          <a:lstStyle>
            <a:lvl1pPr>
              <a:defRPr baseline="0"/>
            </a:lvl1pPr>
          </a:lstStyle>
          <a:p>
            <a:r>
              <a:rPr lang="en-US" dirty="0"/>
              <a:t>Title here</a:t>
            </a:r>
            <a:endParaRPr lang="en-GB"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4C1CEAE3-FD97-44DC-8D39-0996EB8D0EE8}" type="datetimeFigureOut">
              <a:rPr lang="en-GB" smtClean="0"/>
              <a:t>18/06/2024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1564F2-4FC3-4444-8AA3-1C09FF358128}" type="slidenum">
              <a:rPr lang="en-GB" smtClean="0"/>
              <a:t>‹#›</a:t>
            </a:fld>
            <a:endParaRPr lang="en-GB"/>
          </a:p>
        </p:txBody>
      </p:sp>
      <p:sp>
        <p:nvSpPr>
          <p:cNvPr id="8" name="Rectangle 7"/>
          <p:cNvSpPr/>
          <p:nvPr userDrawn="1"/>
        </p:nvSpPr>
        <p:spPr>
          <a:xfrm>
            <a:off x="9619989" y="5323562"/>
            <a:ext cx="2455101" cy="1340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Content Placeholder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97258" y="5782098"/>
            <a:ext cx="1819659" cy="664611"/>
          </a:xfrm>
          <a:prstGeom prst="rect">
            <a:avLst/>
          </a:prstGeom>
        </p:spPr>
      </p:pic>
    </p:spTree>
    <p:extLst>
      <p:ext uri="{BB962C8B-B14F-4D97-AF65-F5344CB8AC3E}">
        <p14:creationId xmlns:p14="http://schemas.microsoft.com/office/powerpoint/2010/main" val="31371566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A79E21-1EB2-3FB6-F230-5388991280C2}"/>
              </a:ext>
            </a:extLst>
          </p:cNvPr>
          <p:cNvSpPr>
            <a:spLocks noGrp="1"/>
          </p:cNvSpPr>
          <p:nvPr>
            <p:ph type="dt" sz="half" idx="10"/>
          </p:nvPr>
        </p:nvSpPr>
        <p:spPr/>
        <p:txBody>
          <a:bodyPr/>
          <a:lstStyle/>
          <a:p>
            <a:fld id="{7A96DA85-D281-4629-B4A3-1C718AA4EEE1}" type="datetimeFigureOut">
              <a:rPr lang="en-GB" smtClean="0"/>
              <a:t>18/06/2024</a:t>
            </a:fld>
            <a:endParaRPr lang="en-GB"/>
          </a:p>
        </p:txBody>
      </p:sp>
      <p:sp>
        <p:nvSpPr>
          <p:cNvPr id="3" name="Footer Placeholder 2">
            <a:extLst>
              <a:ext uri="{FF2B5EF4-FFF2-40B4-BE49-F238E27FC236}">
                <a16:creationId xmlns:a16="http://schemas.microsoft.com/office/drawing/2014/main" id="{BB695093-6E79-A599-C01F-22F2EE5ED38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974D8EA-E569-E4C2-6ECC-6B0F4AFFA469}"/>
              </a:ext>
            </a:extLst>
          </p:cNvPr>
          <p:cNvSpPr>
            <a:spLocks noGrp="1"/>
          </p:cNvSpPr>
          <p:nvPr>
            <p:ph type="sldNum" sz="quarter" idx="12"/>
          </p:nvPr>
        </p:nvSpPr>
        <p:spPr/>
        <p:txBody>
          <a:bodyPr/>
          <a:lstStyle/>
          <a:p>
            <a:fld id="{63E22D05-EA3B-4934-8AA8-E994C42E1831}" type="slidenum">
              <a:rPr lang="en-GB" smtClean="0"/>
              <a:t>‹#›</a:t>
            </a:fld>
            <a:endParaRPr lang="en-GB"/>
          </a:p>
        </p:txBody>
      </p:sp>
    </p:spTree>
    <p:extLst>
      <p:ext uri="{BB962C8B-B14F-4D97-AF65-F5344CB8AC3E}">
        <p14:creationId xmlns:p14="http://schemas.microsoft.com/office/powerpoint/2010/main" val="3497963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16" name="Picture Placeholder 15"/>
          <p:cNvSpPr>
            <a:spLocks noGrp="1"/>
          </p:cNvSpPr>
          <p:nvPr>
            <p:ph type="pic" sz="quarter" idx="16"/>
          </p:nvPr>
        </p:nvSpPr>
        <p:spPr>
          <a:xfrm>
            <a:off x="0" y="-980"/>
            <a:ext cx="9124950" cy="5543550"/>
          </a:xfrm>
        </p:spPr>
        <p:txBody>
          <a:bodyPr/>
          <a:lstStyle>
            <a:lvl1pPr>
              <a:defRPr>
                <a:latin typeface="Arial" panose="020B0604020202020204" pitchFamily="34" charset="0"/>
                <a:cs typeface="Arial" panose="020B0604020202020204" pitchFamily="34" charset="0"/>
              </a:defRPr>
            </a:lvl1pPr>
          </a:lstStyle>
          <a:p>
            <a:r>
              <a:rPr lang="en-US"/>
              <a:t>Click icon to add picture</a:t>
            </a:r>
            <a:endParaRPr lang="en-GB" dirty="0"/>
          </a:p>
        </p:txBody>
      </p:sp>
      <p:sp>
        <p:nvSpPr>
          <p:cNvPr id="12" name="Rectangle 11"/>
          <p:cNvSpPr/>
          <p:nvPr userDrawn="1"/>
        </p:nvSpPr>
        <p:spPr>
          <a:xfrm>
            <a:off x="9266237" y="0"/>
            <a:ext cx="2929343" cy="55543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Arial" panose="020B0604020202020204" pitchFamily="34" charset="0"/>
              <a:cs typeface="Arial" panose="020B0604020202020204" pitchFamily="34" charset="0"/>
            </a:endParaRPr>
          </a:p>
        </p:txBody>
      </p:sp>
      <p:sp>
        <p:nvSpPr>
          <p:cNvPr id="8" name="Rectangle 7"/>
          <p:cNvSpPr/>
          <p:nvPr userDrawn="1"/>
        </p:nvSpPr>
        <p:spPr>
          <a:xfrm>
            <a:off x="0" y="-9526"/>
            <a:ext cx="9124950" cy="5563907"/>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5586B75A-687E-405C-8A0B-8D00578BA2C3}" type="datetimeFigureOut">
              <a:rPr lang="en-US" smtClean="0"/>
              <a:pPr/>
              <a:t>6/18/2024</a:t>
            </a:fld>
            <a:endParaRPr lang="en-US" dirty="0"/>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4FAB73BC-B049-4115-A692-8D63A059BFB8}" type="slidenum">
              <a:rPr lang="en-US" smtClean="0"/>
              <a:pPr/>
              <a:t>‹#›</a:t>
            </a:fld>
            <a:endParaRPr lang="en-US" dirty="0"/>
          </a:p>
        </p:txBody>
      </p:sp>
      <p:sp>
        <p:nvSpPr>
          <p:cNvPr id="10" name="Rectangle 9"/>
          <p:cNvSpPr/>
          <p:nvPr userDrawn="1"/>
        </p:nvSpPr>
        <p:spPr>
          <a:xfrm>
            <a:off x="728899" y="5999834"/>
            <a:ext cx="2279663" cy="338554"/>
          </a:xfrm>
          <a:prstGeom prst="rect">
            <a:avLst/>
          </a:prstGeom>
        </p:spPr>
        <p:txBody>
          <a:bodyPr wrap="none">
            <a:spAutoFit/>
          </a:bodyPr>
          <a:lstStyle/>
          <a:p>
            <a:r>
              <a:rPr lang="en-GB" sz="1600" b="0" dirty="0">
                <a:solidFill>
                  <a:schemeClr val="tx1">
                    <a:lumMod val="75000"/>
                    <a:lumOff val="25000"/>
                  </a:schemeClr>
                </a:solidFill>
                <a:latin typeface="Arial" panose="020B0604020202020204" pitchFamily="34" charset="0"/>
                <a:cs typeface="Arial" panose="020B0604020202020204" pitchFamily="34" charset="0"/>
              </a:rPr>
              <a:t>glasgow.ac.uk</a:t>
            </a:r>
            <a:r>
              <a:rPr lang="en-GB" sz="1600" b="1" dirty="0">
                <a:solidFill>
                  <a:schemeClr val="tx1">
                    <a:lumMod val="75000"/>
                    <a:lumOff val="25000"/>
                  </a:schemeClr>
                </a:solidFill>
                <a:latin typeface="Arial" panose="020B0604020202020204" pitchFamily="34" charset="0"/>
                <a:cs typeface="Arial" panose="020B0604020202020204" pitchFamily="34" charset="0"/>
              </a:rPr>
              <a:t>/LEADS</a:t>
            </a:r>
          </a:p>
        </p:txBody>
      </p:sp>
      <p:sp>
        <p:nvSpPr>
          <p:cNvPr id="20" name="Subtitle 2"/>
          <p:cNvSpPr txBox="1">
            <a:spLocks/>
          </p:cNvSpPr>
          <p:nvPr userDrawn="1"/>
        </p:nvSpPr>
        <p:spPr>
          <a:xfrm>
            <a:off x="217630" y="6344106"/>
            <a:ext cx="7315200" cy="330379"/>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0"/>
              </a:spcBef>
              <a:buClr>
                <a:srgbClr val="0075B0"/>
              </a:buClr>
              <a:buFont typeface="Wingdings 2" pitchFamily="18" charset="2"/>
              <a:buNone/>
              <a:defRPr lang="en-US" sz="2200" kern="1200" cap="none" spc="0" baseline="0">
                <a:solidFill>
                  <a:schemeClr val="bg1"/>
                </a:solidFill>
                <a:latin typeface="+mj-lt"/>
                <a:ea typeface="+mn-ea"/>
                <a:cs typeface="Arial" panose="020B0604020202020204" pitchFamily="34" charset="0"/>
              </a:defRPr>
            </a:lvl1pPr>
            <a:lvl2pPr marL="4572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6pPr>
            <a:lvl7pPr marL="27432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7pPr>
            <a:lvl8pPr marL="32004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8pPr>
            <a:lvl9pPr marL="3657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9pPr>
          </a:lstStyle>
          <a:p>
            <a:r>
              <a:rPr lang="en-GB" sz="1400" dirty="0">
                <a:solidFill>
                  <a:schemeClr val="tx1">
                    <a:lumMod val="75000"/>
                    <a:lumOff val="25000"/>
                  </a:schemeClr>
                </a:solidFill>
                <a:latin typeface="Arial" panose="020B0604020202020204" pitchFamily="34" charset="0"/>
                <a:cs typeface="Arial" panose="020B0604020202020204" pitchFamily="34" charset="0"/>
              </a:rPr>
              <a:t>Learning Enhancement</a:t>
            </a:r>
            <a:r>
              <a:rPr lang="en-GB" sz="1400" baseline="0" dirty="0">
                <a:solidFill>
                  <a:schemeClr val="tx1">
                    <a:lumMod val="75000"/>
                    <a:lumOff val="25000"/>
                  </a:schemeClr>
                </a:solidFill>
                <a:latin typeface="Arial" panose="020B0604020202020204" pitchFamily="34" charset="0"/>
                <a:cs typeface="Arial" panose="020B0604020202020204" pitchFamily="34" charset="0"/>
              </a:rPr>
              <a:t> and Academic Development Service</a:t>
            </a:r>
            <a:endParaRPr lang="en-GB" sz="140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7" name="SmartArt Placeholder 26"/>
          <p:cNvSpPr>
            <a:spLocks noGrp="1"/>
          </p:cNvSpPr>
          <p:nvPr>
            <p:ph type="dgm" sz="quarter" idx="14" hasCustomPrompt="1"/>
          </p:nvPr>
        </p:nvSpPr>
        <p:spPr>
          <a:xfrm>
            <a:off x="254270" y="4619455"/>
            <a:ext cx="8325708" cy="924096"/>
          </a:xfrm>
        </p:spPr>
        <p:txBody>
          <a:bodyPr>
            <a:normAutofit/>
          </a:bodyPr>
          <a:lstStyle>
            <a:lvl1pPr marL="0" indent="0">
              <a:buNone/>
              <a:defRPr sz="1600" baseline="0">
                <a:solidFill>
                  <a:schemeClr val="bg1"/>
                </a:solidFill>
                <a:latin typeface="Arial" panose="020B0604020202020204" pitchFamily="34" charset="0"/>
                <a:cs typeface="Arial" panose="020B0604020202020204" pitchFamily="34" charset="0"/>
              </a:defRPr>
            </a:lvl1pPr>
          </a:lstStyle>
          <a:p>
            <a:r>
              <a:rPr lang="en-GB" dirty="0"/>
              <a:t>[Progress indicator goes here. Can’t embed in Master slide or it’ll get locked. You’ll get one copy in a fresh file if you select File &gt; New and use our LEADS template.]</a:t>
            </a:r>
          </a:p>
        </p:txBody>
      </p:sp>
      <p:sp>
        <p:nvSpPr>
          <p:cNvPr id="5" name="Text Placeholder 4"/>
          <p:cNvSpPr>
            <a:spLocks noGrp="1"/>
          </p:cNvSpPr>
          <p:nvPr>
            <p:ph type="body" sz="quarter" idx="15" hasCustomPrompt="1"/>
          </p:nvPr>
        </p:nvSpPr>
        <p:spPr>
          <a:xfrm>
            <a:off x="254000" y="4162425"/>
            <a:ext cx="7340600" cy="546100"/>
          </a:xfrm>
        </p:spPr>
        <p:txBody>
          <a:bodyPr>
            <a:normAutofit/>
          </a:bodyPr>
          <a:lstStyle>
            <a:lvl1pPr marL="0" indent="0">
              <a:buNone/>
              <a:defRPr sz="2200" baseline="0">
                <a:solidFill>
                  <a:schemeClr val="bg1"/>
                </a:solidFill>
                <a:latin typeface="Arial" panose="020B0604020202020204" pitchFamily="34" charset="0"/>
                <a:cs typeface="Arial" panose="020B0604020202020204" pitchFamily="34" charset="0"/>
              </a:defRPr>
            </a:lvl1pPr>
            <a:lvl2pPr marL="503237" indent="0">
              <a:buNone/>
              <a:defRPr>
                <a:solidFill>
                  <a:schemeClr val="bg1"/>
                </a:solidFill>
              </a:defRPr>
            </a:lvl2pPr>
            <a:lvl3pPr marL="960120" indent="0">
              <a:buNone/>
              <a:defRPr>
                <a:solidFill>
                  <a:schemeClr val="bg1"/>
                </a:solidFill>
              </a:defRPr>
            </a:lvl3pPr>
            <a:lvl4pPr marL="1417320" indent="0">
              <a:buNone/>
              <a:defRPr>
                <a:solidFill>
                  <a:schemeClr val="bg1"/>
                </a:solidFill>
              </a:defRPr>
            </a:lvl4pPr>
            <a:lvl5pPr marL="1874520" indent="0">
              <a:buNone/>
              <a:defRPr>
                <a:solidFill>
                  <a:schemeClr val="bg1"/>
                </a:solidFill>
              </a:defRPr>
            </a:lvl5pPr>
          </a:lstStyle>
          <a:p>
            <a:pPr lvl="0"/>
            <a:r>
              <a:rPr lang="en-US" dirty="0"/>
              <a:t>[NAME] Series for College of [NAME] Students</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08496" y="5844869"/>
            <a:ext cx="420403" cy="420403"/>
          </a:xfrm>
          <a:prstGeom prst="rect">
            <a:avLst/>
          </a:prstGeom>
        </p:spPr>
      </p:pic>
      <p:sp>
        <p:nvSpPr>
          <p:cNvPr id="15" name="Title 1"/>
          <p:cNvSpPr txBox="1">
            <a:spLocks/>
          </p:cNvSpPr>
          <p:nvPr userDrawn="1"/>
        </p:nvSpPr>
        <p:spPr>
          <a:xfrm>
            <a:off x="0" y="3317777"/>
            <a:ext cx="5600700" cy="1121809"/>
          </a:xfrm>
          <a:prstGeom prst="rect">
            <a:avLst/>
          </a:prstGeom>
          <a:solidFill>
            <a:schemeClr val="accent1"/>
          </a:solidFill>
        </p:spPr>
        <p:txBody>
          <a:bodyPr vert="horz" wrap="square" lIns="273600" tIns="144000" rIns="273600" bIns="144000" rtlCol="0" anchor="t" anchorCtr="0">
            <a:spAutoFit/>
          </a:bodyPr>
          <a:lstStyle>
            <a:lvl1pPr algn="l" defTabSz="914400" rtl="0" eaLnBrk="1" latinLnBrk="0" hangingPunct="1">
              <a:lnSpc>
                <a:spcPct val="90000"/>
              </a:lnSpc>
              <a:spcBef>
                <a:spcPct val="0"/>
              </a:spcBef>
              <a:buNone/>
              <a:defRPr sz="3600" kern="1200" spc="-60" baseline="0">
                <a:solidFill>
                  <a:srgbClr val="FFFFFF"/>
                </a:solidFill>
                <a:latin typeface="Arial" panose="020B0604020202020204" pitchFamily="34" charset="0"/>
                <a:ea typeface="+mj-ea"/>
                <a:cs typeface="Arial" panose="020B0604020202020204" pitchFamily="34" charset="0"/>
              </a:defRPr>
            </a:lvl1pPr>
          </a:lstStyle>
          <a:p>
            <a:r>
              <a:rPr lang="en-GB" sz="6000" dirty="0"/>
              <a:t>Title here </a:t>
            </a:r>
            <a:r>
              <a:rPr lang="en-GB" sz="1100" dirty="0"/>
              <a:t>(box sized</a:t>
            </a:r>
            <a:r>
              <a:rPr lang="en-GB" sz="1100" baseline="0" dirty="0"/>
              <a:t> for no descenders)</a:t>
            </a:r>
            <a:endParaRPr lang="en-GB" sz="6000" dirty="0"/>
          </a:p>
        </p:txBody>
      </p:sp>
      <p:pic>
        <p:nvPicPr>
          <p:cNvPr id="17" name="Picture 16"/>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281354"/>
            <a:ext cx="1587500" cy="711200"/>
          </a:xfrm>
          <a:prstGeom prst="rect">
            <a:avLst/>
          </a:prstGeom>
        </p:spPr>
      </p:pic>
    </p:spTree>
    <p:extLst>
      <p:ext uri="{BB962C8B-B14F-4D97-AF65-F5344CB8AC3E}">
        <p14:creationId xmlns:p14="http://schemas.microsoft.com/office/powerpoint/2010/main" val="3774125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Content 2">
    <p:spTree>
      <p:nvGrpSpPr>
        <p:cNvPr id="1" name=""/>
        <p:cNvGrpSpPr/>
        <p:nvPr/>
      </p:nvGrpSpPr>
      <p:grpSpPr>
        <a:xfrm>
          <a:off x="0" y="0"/>
          <a:ext cx="0" cy="0"/>
          <a:chOff x="0" y="0"/>
          <a:chExt cx="0" cy="0"/>
        </a:xfrm>
      </p:grpSpPr>
      <p:sp>
        <p:nvSpPr>
          <p:cNvPr id="4" name="Title 1"/>
          <p:cNvSpPr>
            <a:spLocks noGrp="1"/>
          </p:cNvSpPr>
          <p:nvPr>
            <p:ph type="title"/>
          </p:nvPr>
        </p:nvSpPr>
        <p:spPr>
          <a:xfrm>
            <a:off x="719402" y="1604800"/>
            <a:ext cx="4992556" cy="672073"/>
          </a:xfrm>
          <a:prstGeom prst="rect">
            <a:avLst/>
          </a:prstGeom>
        </p:spPr>
        <p:txBody>
          <a:bodyPr/>
          <a:lstStyle>
            <a:lvl1pPr>
              <a:defRPr>
                <a:solidFill>
                  <a:srgbClr val="003560"/>
                </a:solidFill>
                <a:latin typeface="Arial" charset="0"/>
                <a:ea typeface="Arial" charset="0"/>
                <a:cs typeface="Arial" charset="0"/>
              </a:defRPr>
            </a:lvl1pPr>
          </a:lstStyle>
          <a:p>
            <a:r>
              <a:rPr lang="en-US" sz="3200"/>
              <a:t>Click to edit Master title style</a:t>
            </a:r>
          </a:p>
        </p:txBody>
      </p:sp>
      <p:sp>
        <p:nvSpPr>
          <p:cNvPr id="5" name="Content Placeholder 2"/>
          <p:cNvSpPr>
            <a:spLocks noGrp="1"/>
          </p:cNvSpPr>
          <p:nvPr>
            <p:ph idx="1" hasCustomPrompt="1"/>
          </p:nvPr>
        </p:nvSpPr>
        <p:spPr>
          <a:xfrm>
            <a:off x="719402" y="2468896"/>
            <a:ext cx="4992556" cy="4128457"/>
          </a:xfrm>
          <a:prstGeom prst="rect">
            <a:avLst/>
          </a:prstGeom>
        </p:spPr>
        <p:txBody>
          <a:bodyPr/>
          <a:lstStyle>
            <a:lvl1pPr>
              <a:defRPr sz="2133">
                <a:solidFill>
                  <a:srgbClr val="003560"/>
                </a:solidFill>
                <a:latin typeface="Arial" charset="0"/>
                <a:ea typeface="Arial" charset="0"/>
                <a:cs typeface="Arial" charset="0"/>
              </a:defRPr>
            </a:lvl1pPr>
          </a:lstStyle>
          <a:p>
            <a:r>
              <a:rPr lang="en-US" sz="1867"/>
              <a:t>Click to add text</a:t>
            </a:r>
          </a:p>
        </p:txBody>
      </p:sp>
    </p:spTree>
    <p:extLst>
      <p:ext uri="{BB962C8B-B14F-4D97-AF65-F5344CB8AC3E}">
        <p14:creationId xmlns:p14="http://schemas.microsoft.com/office/powerpoint/2010/main" val="1611854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1CEAE3-FD97-44DC-8D39-0996EB8D0EE8}" type="datetimeFigureOut">
              <a:rPr lang="en-GB" smtClean="0"/>
              <a:t>18/06/2024</a:t>
            </a:fld>
            <a:endParaRPr lang="en-GB"/>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1564F2-4FC3-4444-8AA3-1C09FF358128}" type="slidenum">
              <a:rPr lang="en-GB" smtClean="0"/>
              <a:t>‹#›</a:t>
            </a:fld>
            <a:endParaRPr lang="en-GB"/>
          </a:p>
        </p:txBody>
      </p:sp>
    </p:spTree>
    <p:extLst>
      <p:ext uri="{BB962C8B-B14F-4D97-AF65-F5344CB8AC3E}">
        <p14:creationId xmlns:p14="http://schemas.microsoft.com/office/powerpoint/2010/main" val="5138186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7" Type="http://schemas.microsoft.com/office/2007/relationships/hdphoto" Target="../media/hdphoto2.wdp"/><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hyperlink" Target="mailto:Naomi.Richards@Glasgow.ac.uk" TargetMode="External"/><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tiff"/></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cid:image009.png@01DAB2B1.277F7170"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healingartsscotland.org/" TargetMode="External"/><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15AF522-7991-A6EF-D6BD-2FCFB72F685F}"/>
              </a:ext>
            </a:extLst>
          </p:cNvPr>
          <p:cNvSpPr>
            <a:spLocks noGrp="1"/>
          </p:cNvSpPr>
          <p:nvPr>
            <p:ph type="title"/>
          </p:nvPr>
        </p:nvSpPr>
        <p:spPr>
          <a:xfrm>
            <a:off x="5478010" y="2408081"/>
            <a:ext cx="6023295" cy="2533033"/>
          </a:xfrm>
        </p:spPr>
        <p:txBody>
          <a:bodyPr>
            <a:noAutofit/>
          </a:bodyPr>
          <a:lstStyle/>
          <a:p>
            <a:pPr algn="ctr"/>
            <a:r>
              <a:rPr lang="en-US" sz="6000" dirty="0"/>
              <a:t>Realistic Medicine:</a:t>
            </a:r>
            <a:br>
              <a:rPr lang="en-US" sz="6000" dirty="0"/>
            </a:br>
            <a:r>
              <a:rPr lang="en-US" sz="6000" dirty="0"/>
              <a:t>Taking Care</a:t>
            </a:r>
            <a:br>
              <a:rPr lang="en-US" sz="6000" dirty="0"/>
            </a:br>
            <a:r>
              <a:rPr lang="en-US" sz="4000" dirty="0"/>
              <a:t> </a:t>
            </a:r>
            <a:br>
              <a:rPr lang="en-US" sz="6000" dirty="0"/>
            </a:br>
            <a:r>
              <a:rPr lang="en-US" sz="3000" dirty="0"/>
              <a:t>Professor Sir Gregor Smith</a:t>
            </a:r>
            <a:br>
              <a:rPr lang="en-US" sz="3000" dirty="0"/>
            </a:br>
            <a:r>
              <a:rPr lang="en-US" sz="3000" dirty="0"/>
              <a:t>Chief Medical Officer for Scotland</a:t>
            </a:r>
            <a:endParaRPr lang="en-US" sz="3000" b="0" dirty="0"/>
          </a:p>
        </p:txBody>
      </p:sp>
      <p:grpSp>
        <p:nvGrpSpPr>
          <p:cNvPr id="6" name="Group 5">
            <a:extLst>
              <a:ext uri="{FF2B5EF4-FFF2-40B4-BE49-F238E27FC236}">
                <a16:creationId xmlns:a16="http://schemas.microsoft.com/office/drawing/2014/main" id="{F6FC803F-EDFA-7524-B5F0-2446B838A103}"/>
              </a:ext>
            </a:extLst>
          </p:cNvPr>
          <p:cNvGrpSpPr/>
          <p:nvPr/>
        </p:nvGrpSpPr>
        <p:grpSpPr>
          <a:xfrm>
            <a:off x="614039" y="484464"/>
            <a:ext cx="4156589" cy="5889072"/>
            <a:chOff x="614039" y="484464"/>
            <a:chExt cx="4156589" cy="5889072"/>
          </a:xfrm>
        </p:grpSpPr>
        <p:pic>
          <p:nvPicPr>
            <p:cNvPr id="4" name="Picture 3">
              <a:extLst>
                <a:ext uri="{FF2B5EF4-FFF2-40B4-BE49-F238E27FC236}">
                  <a16:creationId xmlns:a16="http://schemas.microsoft.com/office/drawing/2014/main" id="{578203F7-184C-2C21-D390-3349FB5475DB}"/>
                </a:ext>
              </a:extLst>
            </p:cNvPr>
            <p:cNvPicPr>
              <a:picLocks noChangeAspect="1"/>
            </p:cNvPicPr>
            <p:nvPr/>
          </p:nvPicPr>
          <p:blipFill>
            <a:blip r:embed="rId2"/>
            <a:stretch>
              <a:fillRect/>
            </a:stretch>
          </p:blipFill>
          <p:spPr>
            <a:xfrm>
              <a:off x="614039" y="484464"/>
              <a:ext cx="4156589" cy="5889072"/>
            </a:xfrm>
            <a:prstGeom prst="rect">
              <a:avLst/>
            </a:prstGeom>
            <a:ln w="19050">
              <a:solidFill>
                <a:schemeClr val="tx1"/>
              </a:solidFill>
            </a:ln>
          </p:spPr>
        </p:pic>
        <p:sp>
          <p:nvSpPr>
            <p:cNvPr id="5" name="TextBox 4">
              <a:extLst>
                <a:ext uri="{FF2B5EF4-FFF2-40B4-BE49-F238E27FC236}">
                  <a16:creationId xmlns:a16="http://schemas.microsoft.com/office/drawing/2014/main" id="{6382E8A5-9483-8433-3EE4-A50795FD1514}"/>
                </a:ext>
              </a:extLst>
            </p:cNvPr>
            <p:cNvSpPr txBox="1"/>
            <p:nvPr/>
          </p:nvSpPr>
          <p:spPr>
            <a:xfrm>
              <a:off x="1337511" y="5255654"/>
              <a:ext cx="2709644" cy="276999"/>
            </a:xfrm>
            <a:prstGeom prst="rect">
              <a:avLst/>
            </a:prstGeom>
            <a:solidFill>
              <a:schemeClr val="bg1"/>
            </a:solidFill>
          </p:spPr>
          <p:txBody>
            <a:bodyPr wrap="square" rtlCol="0">
              <a:spAutoFit/>
            </a:bodyPr>
            <a:lstStyle/>
            <a:p>
              <a:pPr algn="ctr"/>
              <a:r>
                <a:rPr lang="en-GB" sz="1200" b="1" dirty="0"/>
                <a:t>People – Planet – Progress - Purpose</a:t>
              </a:r>
            </a:p>
          </p:txBody>
        </p:sp>
      </p:grpSp>
      <p:graphicFrame>
        <p:nvGraphicFramePr>
          <p:cNvPr id="2" name="Table 1">
            <a:extLst>
              <a:ext uri="{FF2B5EF4-FFF2-40B4-BE49-F238E27FC236}">
                <a16:creationId xmlns:a16="http://schemas.microsoft.com/office/drawing/2014/main" id="{D3BF955F-1CE7-C3FF-F7B6-7F960E248FB7}"/>
              </a:ext>
            </a:extLst>
          </p:cNvPr>
          <p:cNvGraphicFramePr>
            <a:graphicFrameLocks noGrp="1"/>
          </p:cNvGraphicFramePr>
          <p:nvPr>
            <p:extLst>
              <p:ext uri="{D42A27DB-BD31-4B8C-83A1-F6EECF244321}">
                <p14:modId xmlns:p14="http://schemas.microsoft.com/office/powerpoint/2010/main" val="2300192431"/>
              </p:ext>
            </p:extLst>
          </p:nvPr>
        </p:nvGraphicFramePr>
        <p:xfrm>
          <a:off x="6966905" y="6004059"/>
          <a:ext cx="2960360" cy="569970"/>
        </p:xfrm>
        <a:graphic>
          <a:graphicData uri="http://schemas.openxmlformats.org/drawingml/2006/table">
            <a:tbl>
              <a:tblPr firstRow="1" bandRow="1">
                <a:tableStyleId>{5940675A-B579-460E-94D1-54222C63F5DA}</a:tableStyleId>
              </a:tblPr>
              <a:tblGrid>
                <a:gridCol w="2960360">
                  <a:extLst>
                    <a:ext uri="{9D8B030D-6E8A-4147-A177-3AD203B41FA5}">
                      <a16:colId xmlns:a16="http://schemas.microsoft.com/office/drawing/2014/main" val="290970160"/>
                    </a:ext>
                  </a:extLst>
                </a:gridCol>
              </a:tblGrid>
              <a:tr h="569970">
                <a:tc>
                  <a:txBody>
                    <a:bodyPr/>
                    <a:lstStyle/>
                    <a:p>
                      <a:pPr algn="l"/>
                      <a:r>
                        <a:rPr lang="en-GB" sz="3000" dirty="0">
                          <a:solidFill>
                            <a:schemeClr val="bg1"/>
                          </a:solidFill>
                          <a:latin typeface="+mj-lt"/>
                        </a:rPr>
                        <a:t>#realisticmedicine</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0332826"/>
                  </a:ext>
                </a:extLst>
              </a:tr>
            </a:tbl>
          </a:graphicData>
        </a:graphic>
      </p:graphicFrame>
    </p:spTree>
    <p:extLst>
      <p:ext uri="{BB962C8B-B14F-4D97-AF65-F5344CB8AC3E}">
        <p14:creationId xmlns:p14="http://schemas.microsoft.com/office/powerpoint/2010/main" val="41186525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BDD24CA-9942-A5AF-1561-89B2BAC102F0}"/>
              </a:ext>
            </a:extLst>
          </p:cNvPr>
          <p:cNvGraphicFramePr>
            <a:graphicFrameLocks noGrp="1"/>
          </p:cNvGraphicFramePr>
          <p:nvPr/>
        </p:nvGraphicFramePr>
        <p:xfrm>
          <a:off x="536576" y="177164"/>
          <a:ext cx="3917978" cy="868680"/>
        </p:xfrm>
        <a:graphic>
          <a:graphicData uri="http://schemas.openxmlformats.org/drawingml/2006/table">
            <a:tbl>
              <a:tblPr firstRow="1" bandRow="1">
                <a:tableStyleId>{5940675A-B579-460E-94D1-54222C63F5DA}</a:tableStyleId>
              </a:tblPr>
              <a:tblGrid>
                <a:gridCol w="3917978">
                  <a:extLst>
                    <a:ext uri="{9D8B030D-6E8A-4147-A177-3AD203B41FA5}">
                      <a16:colId xmlns:a16="http://schemas.microsoft.com/office/drawing/2014/main" val="290970160"/>
                    </a:ext>
                  </a:extLst>
                </a:gridCol>
              </a:tblGrid>
              <a:tr h="370840">
                <a:tc>
                  <a:txBody>
                    <a:bodyPr/>
                    <a:lstStyle/>
                    <a:p>
                      <a:endParaRPr lang="en-GB" sz="1000" dirty="0">
                        <a:latin typeface="+mj-lt"/>
                      </a:endParaRPr>
                    </a:p>
                    <a:p>
                      <a:r>
                        <a:rPr lang="en-GB" sz="3100" dirty="0">
                          <a:latin typeface="+mj-lt"/>
                        </a:rPr>
                        <a:t>Taking Care of Progress</a:t>
                      </a:r>
                    </a:p>
                    <a:p>
                      <a:endParaRPr lang="en-GB" sz="1000" dirty="0">
                        <a:latin typeface="+mj-lt"/>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05893808"/>
                  </a:ext>
                </a:extLst>
              </a:tr>
            </a:tbl>
          </a:graphicData>
        </a:graphic>
      </p:graphicFrame>
      <p:grpSp>
        <p:nvGrpSpPr>
          <p:cNvPr id="5" name="Group 4" descr="Map of Scotland with locations and logos for the North of Scotland NHS Innovation Hub (marked in Aberdeen), West of Scotland Innovation Hub (marked in Glasgow) and Health innovation South East Scotland (marked in Edinburgh).">
            <a:extLst>
              <a:ext uri="{FF2B5EF4-FFF2-40B4-BE49-F238E27FC236}">
                <a16:creationId xmlns:a16="http://schemas.microsoft.com/office/drawing/2014/main" id="{6206F07B-556C-48CE-086B-543894A28FEC}"/>
              </a:ext>
            </a:extLst>
          </p:cNvPr>
          <p:cNvGrpSpPr/>
          <p:nvPr/>
        </p:nvGrpSpPr>
        <p:grpSpPr>
          <a:xfrm>
            <a:off x="3349625" y="553975"/>
            <a:ext cx="5492749" cy="5750049"/>
            <a:chOff x="1" y="0"/>
            <a:chExt cx="5914013" cy="6235702"/>
          </a:xfrm>
        </p:grpSpPr>
        <p:grpSp>
          <p:nvGrpSpPr>
            <p:cNvPr id="6" name="Group 5">
              <a:extLst>
                <a:ext uri="{FF2B5EF4-FFF2-40B4-BE49-F238E27FC236}">
                  <a16:creationId xmlns:a16="http://schemas.microsoft.com/office/drawing/2014/main" id="{CBAE78CD-D323-E936-60AC-31054B4CDA58}"/>
                </a:ext>
              </a:extLst>
            </p:cNvPr>
            <p:cNvGrpSpPr/>
            <p:nvPr/>
          </p:nvGrpSpPr>
          <p:grpSpPr>
            <a:xfrm>
              <a:off x="1" y="0"/>
              <a:ext cx="5914013" cy="6235702"/>
              <a:chOff x="-190123" y="0"/>
              <a:chExt cx="5914019" cy="6236297"/>
            </a:xfrm>
          </p:grpSpPr>
          <p:pic>
            <p:nvPicPr>
              <p:cNvPr id="13" name="Picture 12" descr="blob (600×279)">
                <a:extLst>
                  <a:ext uri="{FF2B5EF4-FFF2-40B4-BE49-F238E27FC236}">
                    <a16:creationId xmlns:a16="http://schemas.microsoft.com/office/drawing/2014/main" id="{83E69F64-BF17-79B8-AC7B-F212CB07347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11921" y="1195057"/>
                <a:ext cx="1758315" cy="817880"/>
              </a:xfrm>
              <a:prstGeom prst="rect">
                <a:avLst/>
              </a:prstGeom>
              <a:noFill/>
              <a:ln>
                <a:noFill/>
              </a:ln>
            </p:spPr>
          </p:pic>
          <p:pic>
            <p:nvPicPr>
              <p:cNvPr id="14" name="Picture 13" descr="A logo for a health innovation company&#10;&#10;Description automatically generated">
                <a:extLst>
                  <a:ext uri="{FF2B5EF4-FFF2-40B4-BE49-F238E27FC236}">
                    <a16:creationId xmlns:a16="http://schemas.microsoft.com/office/drawing/2014/main" id="{2A393810-7A2A-04DB-325A-41442AAAB6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2807" b="16524"/>
              <a:stretch/>
            </p:blipFill>
            <p:spPr bwMode="auto">
              <a:xfrm>
                <a:off x="3974471" y="5413972"/>
                <a:ext cx="1749425" cy="822325"/>
              </a:xfrm>
              <a:prstGeom prst="rect">
                <a:avLst/>
              </a:prstGeom>
              <a:noFill/>
              <a:ln>
                <a:noFill/>
              </a:ln>
              <a:extLst>
                <a:ext uri="{53640926-AAD7-44D8-BBD7-CCE9431645EC}">
                  <a14:shadowObscured xmlns:a14="http://schemas.microsoft.com/office/drawing/2010/main"/>
                </a:ext>
              </a:extLst>
            </p:spPr>
          </p:pic>
          <p:pic>
            <p:nvPicPr>
              <p:cNvPr id="15" name="Picture 14" descr="A close-up of a logo&#10;&#10;Description automatically generated">
                <a:extLst>
                  <a:ext uri="{FF2B5EF4-FFF2-40B4-BE49-F238E27FC236}">
                    <a16:creationId xmlns:a16="http://schemas.microsoft.com/office/drawing/2014/main" id="{805AA13E-B8F9-FC13-40BA-665349553C45}"/>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contrast="-43000"/>
                        </a14:imgEffect>
                      </a14:imgLayer>
                    </a14:imgProps>
                  </a:ext>
                  <a:ext uri="{28A0092B-C50C-407E-A947-70E740481C1C}">
                    <a14:useLocalDpi xmlns:a14="http://schemas.microsoft.com/office/drawing/2010/main" val="0"/>
                  </a:ext>
                </a:extLst>
              </a:blip>
              <a:stretch>
                <a:fillRect/>
              </a:stretch>
            </p:blipFill>
            <p:spPr>
              <a:xfrm>
                <a:off x="-190123" y="5223863"/>
                <a:ext cx="2312035" cy="688340"/>
              </a:xfrm>
              <a:prstGeom prst="rect">
                <a:avLst/>
              </a:prstGeom>
            </p:spPr>
          </p:pic>
          <p:pic>
            <p:nvPicPr>
              <p:cNvPr id="16" name="Picture 15" descr="A map of the united kingdom&#10;&#10;Description automatically generated">
                <a:extLst>
                  <a:ext uri="{FF2B5EF4-FFF2-40B4-BE49-F238E27FC236}">
                    <a16:creationId xmlns:a16="http://schemas.microsoft.com/office/drawing/2014/main" id="{B043D827-93DC-9E38-8B0B-AFC0D94FA0C0}"/>
                  </a:ext>
                </a:extLst>
              </p:cNvPr>
              <p:cNvPicPr>
                <a:picLocks noChangeAspect="1"/>
              </p:cNvPicPr>
              <p:nvPr/>
            </p:nvPicPr>
            <p:blipFill>
              <a:blip r:embed="rId6" cstate="print">
                <a:duotone>
                  <a:schemeClr val="bg2">
                    <a:shade val="45000"/>
                    <a:satMod val="135000"/>
                  </a:schemeClr>
                  <a:prstClr val="white"/>
                </a:duotone>
                <a:extLst>
                  <a:ext uri="{BEBA8EAE-BF5A-486C-A8C5-ECC9F3942E4B}">
                    <a14:imgProps xmlns:a14="http://schemas.microsoft.com/office/drawing/2010/main">
                      <a14:imgLayer r:embed="rId7">
                        <a14:imgEffect>
                          <a14:sharpenSoften amount="-16000"/>
                        </a14:imgEffect>
                        <a14:imgEffect>
                          <a14:saturation sat="336000"/>
                        </a14:imgEffect>
                        <a14:imgEffect>
                          <a14:brightnessContrast bright="-84000" contrast="-83000"/>
                        </a14:imgEffect>
                      </a14:imgLayer>
                    </a14:imgProps>
                  </a:ext>
                  <a:ext uri="{28A0092B-C50C-407E-A947-70E740481C1C}">
                    <a14:useLocalDpi xmlns:a14="http://schemas.microsoft.com/office/drawing/2010/main" val="0"/>
                  </a:ext>
                </a:extLst>
              </a:blip>
              <a:srcRect/>
              <a:stretch>
                <a:fillRect/>
              </a:stretch>
            </p:blipFill>
            <p:spPr bwMode="auto">
              <a:xfrm>
                <a:off x="624689" y="0"/>
                <a:ext cx="3956050" cy="5939155"/>
              </a:xfrm>
              <a:prstGeom prst="rect">
                <a:avLst/>
              </a:prstGeom>
              <a:noFill/>
              <a:ln>
                <a:noFill/>
              </a:ln>
            </p:spPr>
          </p:pic>
        </p:grpSp>
        <p:sp>
          <p:nvSpPr>
            <p:cNvPr id="7" name="Oval 6">
              <a:extLst>
                <a:ext uri="{FF2B5EF4-FFF2-40B4-BE49-F238E27FC236}">
                  <a16:creationId xmlns:a16="http://schemas.microsoft.com/office/drawing/2014/main" id="{57F3B857-E68F-DF0D-8CAB-5D25F1B92CF5}"/>
                </a:ext>
              </a:extLst>
            </p:cNvPr>
            <p:cNvSpPr/>
            <p:nvPr/>
          </p:nvSpPr>
          <p:spPr>
            <a:xfrm>
              <a:off x="3678865" y="4231758"/>
              <a:ext cx="177800" cy="177800"/>
            </a:xfrm>
            <a:prstGeom prst="ellipse">
              <a:avLst/>
            </a:prstGeom>
            <a:solidFill>
              <a:srgbClr val="009999"/>
            </a:solidFill>
            <a:ln>
              <a:solidFill>
                <a:srgbClr val="009999"/>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 name="Oval 7">
              <a:extLst>
                <a:ext uri="{FF2B5EF4-FFF2-40B4-BE49-F238E27FC236}">
                  <a16:creationId xmlns:a16="http://schemas.microsoft.com/office/drawing/2014/main" id="{AA7BB619-7A75-9B24-7449-EF846A1E5678}"/>
                </a:ext>
              </a:extLst>
            </p:cNvPr>
            <p:cNvSpPr/>
            <p:nvPr/>
          </p:nvSpPr>
          <p:spPr>
            <a:xfrm>
              <a:off x="3051544" y="4327451"/>
              <a:ext cx="177800" cy="177800"/>
            </a:xfrm>
            <a:prstGeom prst="ellipse">
              <a:avLst/>
            </a:prstGeom>
            <a:solidFill>
              <a:srgbClr val="009999"/>
            </a:solidFill>
            <a:ln>
              <a:solidFill>
                <a:srgbClr val="009999"/>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 name="Oval 8">
              <a:extLst>
                <a:ext uri="{FF2B5EF4-FFF2-40B4-BE49-F238E27FC236}">
                  <a16:creationId xmlns:a16="http://schemas.microsoft.com/office/drawing/2014/main" id="{663ED9FC-E005-116B-8746-CC9E342F42C8}"/>
                </a:ext>
              </a:extLst>
            </p:cNvPr>
            <p:cNvSpPr/>
            <p:nvPr/>
          </p:nvSpPr>
          <p:spPr>
            <a:xfrm>
              <a:off x="4391246" y="2711302"/>
              <a:ext cx="177800" cy="177800"/>
            </a:xfrm>
            <a:prstGeom prst="ellipse">
              <a:avLst/>
            </a:prstGeom>
            <a:solidFill>
              <a:srgbClr val="009999"/>
            </a:solidFill>
            <a:ln>
              <a:solidFill>
                <a:srgbClr val="009999"/>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10" name="Connector: Elbow 9">
              <a:extLst>
                <a:ext uri="{FF2B5EF4-FFF2-40B4-BE49-F238E27FC236}">
                  <a16:creationId xmlns:a16="http://schemas.microsoft.com/office/drawing/2014/main" id="{46481AFD-C836-7F70-11B7-C6B8C2C79AC4}"/>
                </a:ext>
              </a:extLst>
            </p:cNvPr>
            <p:cNvCxnSpPr/>
            <p:nvPr/>
          </p:nvCxnSpPr>
          <p:spPr>
            <a:xfrm flipV="1">
              <a:off x="946298" y="4412511"/>
              <a:ext cx="2187575" cy="761365"/>
            </a:xfrm>
            <a:prstGeom prst="bentConnector3">
              <a:avLst>
                <a:gd name="adj1" fmla="val 308"/>
              </a:avLst>
            </a:prstGeom>
            <a:solidFill>
              <a:srgbClr val="009999"/>
            </a:solidFill>
            <a:ln w="19050">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11" name="Connector: Elbow 10">
              <a:extLst>
                <a:ext uri="{FF2B5EF4-FFF2-40B4-BE49-F238E27FC236}">
                  <a16:creationId xmlns:a16="http://schemas.microsoft.com/office/drawing/2014/main" id="{5913E9AC-0A35-3523-0715-BF20E0AF3C80}"/>
                </a:ext>
              </a:extLst>
            </p:cNvPr>
            <p:cNvCxnSpPr/>
            <p:nvPr/>
          </p:nvCxnSpPr>
          <p:spPr>
            <a:xfrm flipH="1">
              <a:off x="4476307" y="2041451"/>
              <a:ext cx="488315" cy="753110"/>
            </a:xfrm>
            <a:prstGeom prst="bentConnector3">
              <a:avLst>
                <a:gd name="adj1" fmla="val 222"/>
              </a:avLst>
            </a:prstGeom>
            <a:solidFill>
              <a:srgbClr val="009999"/>
            </a:solidFill>
            <a:ln w="19050">
              <a:solidFill>
                <a:srgbClr val="009999"/>
              </a:solidFill>
            </a:ln>
          </p:spPr>
          <p:style>
            <a:lnRef idx="1">
              <a:schemeClr val="accent1"/>
            </a:lnRef>
            <a:fillRef idx="0">
              <a:schemeClr val="accent1"/>
            </a:fillRef>
            <a:effectRef idx="0">
              <a:schemeClr val="accent1"/>
            </a:effectRef>
            <a:fontRef idx="minor">
              <a:schemeClr val="tx1"/>
            </a:fontRef>
          </p:style>
        </p:cxnSp>
        <p:cxnSp>
          <p:nvCxnSpPr>
            <p:cNvPr id="12" name="Connector: Elbow 11">
              <a:extLst>
                <a:ext uri="{FF2B5EF4-FFF2-40B4-BE49-F238E27FC236}">
                  <a16:creationId xmlns:a16="http://schemas.microsoft.com/office/drawing/2014/main" id="{8B87DE58-E8C4-6121-10D2-039314ABD294}"/>
                </a:ext>
              </a:extLst>
            </p:cNvPr>
            <p:cNvCxnSpPr/>
            <p:nvPr/>
          </p:nvCxnSpPr>
          <p:spPr>
            <a:xfrm>
              <a:off x="3774558" y="4316818"/>
              <a:ext cx="1257300" cy="988060"/>
            </a:xfrm>
            <a:prstGeom prst="bentConnector3">
              <a:avLst>
                <a:gd name="adj1" fmla="val 100515"/>
              </a:avLst>
            </a:prstGeom>
            <a:solidFill>
              <a:srgbClr val="009999"/>
            </a:solidFill>
            <a:ln w="19050">
              <a:solidFill>
                <a:srgbClr val="009999"/>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716791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DB08225-EF3F-9574-58AB-BE15D583D365}"/>
              </a:ext>
            </a:extLst>
          </p:cNvPr>
          <p:cNvGrpSpPr/>
          <p:nvPr/>
        </p:nvGrpSpPr>
        <p:grpSpPr>
          <a:xfrm>
            <a:off x="906642" y="484464"/>
            <a:ext cx="4156589" cy="5889072"/>
            <a:chOff x="614038" y="484464"/>
            <a:chExt cx="4156589" cy="5889072"/>
          </a:xfrm>
        </p:grpSpPr>
        <p:pic>
          <p:nvPicPr>
            <p:cNvPr id="9" name="Picture 8">
              <a:extLst>
                <a:ext uri="{FF2B5EF4-FFF2-40B4-BE49-F238E27FC236}">
                  <a16:creationId xmlns:a16="http://schemas.microsoft.com/office/drawing/2014/main" id="{32740742-1D34-C4F2-88E1-0780B4DE2333}"/>
                </a:ext>
              </a:extLst>
            </p:cNvPr>
            <p:cNvPicPr>
              <a:picLocks noChangeAspect="1"/>
            </p:cNvPicPr>
            <p:nvPr/>
          </p:nvPicPr>
          <p:blipFill>
            <a:blip r:embed="rId2"/>
            <a:stretch>
              <a:fillRect/>
            </a:stretch>
          </p:blipFill>
          <p:spPr>
            <a:xfrm>
              <a:off x="614038" y="484464"/>
              <a:ext cx="4156589" cy="5889072"/>
            </a:xfrm>
            <a:prstGeom prst="rect">
              <a:avLst/>
            </a:prstGeom>
            <a:ln w="19050">
              <a:solidFill>
                <a:schemeClr val="tx1"/>
              </a:solidFill>
            </a:ln>
          </p:spPr>
        </p:pic>
        <p:sp>
          <p:nvSpPr>
            <p:cNvPr id="10" name="TextBox 9">
              <a:extLst>
                <a:ext uri="{FF2B5EF4-FFF2-40B4-BE49-F238E27FC236}">
                  <a16:creationId xmlns:a16="http://schemas.microsoft.com/office/drawing/2014/main" id="{1AEC0B47-59E7-4DF4-0B5B-BEB4ECECDC53}"/>
                </a:ext>
              </a:extLst>
            </p:cNvPr>
            <p:cNvSpPr txBox="1"/>
            <p:nvPr/>
          </p:nvSpPr>
          <p:spPr>
            <a:xfrm>
              <a:off x="1337511" y="5276675"/>
              <a:ext cx="2709644" cy="276999"/>
            </a:xfrm>
            <a:prstGeom prst="rect">
              <a:avLst/>
            </a:prstGeom>
            <a:solidFill>
              <a:schemeClr val="bg1"/>
            </a:solidFill>
          </p:spPr>
          <p:txBody>
            <a:bodyPr wrap="square" rtlCol="0">
              <a:spAutoFit/>
            </a:bodyPr>
            <a:lstStyle/>
            <a:p>
              <a:pPr algn="ctr"/>
              <a:r>
                <a:rPr lang="en-GB" sz="1200" b="1" dirty="0"/>
                <a:t>People – Planet – Progress - Purpose</a:t>
              </a:r>
            </a:p>
          </p:txBody>
        </p:sp>
      </p:grpSp>
      <p:graphicFrame>
        <p:nvGraphicFramePr>
          <p:cNvPr id="11" name="Table 10">
            <a:extLst>
              <a:ext uri="{FF2B5EF4-FFF2-40B4-BE49-F238E27FC236}">
                <a16:creationId xmlns:a16="http://schemas.microsoft.com/office/drawing/2014/main" id="{F69EFB23-E8D3-16F8-A284-D4B08129B75A}"/>
              </a:ext>
            </a:extLst>
          </p:cNvPr>
          <p:cNvGraphicFramePr>
            <a:graphicFrameLocks noGrp="1"/>
          </p:cNvGraphicFramePr>
          <p:nvPr/>
        </p:nvGraphicFramePr>
        <p:xfrm>
          <a:off x="6095998" y="1455420"/>
          <a:ext cx="4702175" cy="3947160"/>
        </p:xfrm>
        <a:graphic>
          <a:graphicData uri="http://schemas.openxmlformats.org/drawingml/2006/table">
            <a:tbl>
              <a:tblPr firstRow="1" bandRow="1">
                <a:tableStyleId>{5940675A-B579-460E-94D1-54222C63F5DA}</a:tableStyleId>
              </a:tblPr>
              <a:tblGrid>
                <a:gridCol w="4702175">
                  <a:extLst>
                    <a:ext uri="{9D8B030D-6E8A-4147-A177-3AD203B41FA5}">
                      <a16:colId xmlns:a16="http://schemas.microsoft.com/office/drawing/2014/main" val="290970160"/>
                    </a:ext>
                  </a:extLst>
                </a:gridCol>
              </a:tblGrid>
              <a:tr h="370840">
                <a:tc>
                  <a:txBody>
                    <a:bodyPr/>
                    <a:lstStyle/>
                    <a:p>
                      <a:endParaRPr lang="en-GB" sz="1000" dirty="0">
                        <a:latin typeface="+mj-lt"/>
                      </a:endParaRPr>
                    </a:p>
                    <a:p>
                      <a:r>
                        <a:rPr lang="en-GB" sz="3100" dirty="0">
                          <a:latin typeface="+mj-lt"/>
                        </a:rPr>
                        <a:t>1. Taking Care of Our </a:t>
                      </a:r>
                      <a:r>
                        <a:rPr lang="en-GB" sz="3100" dirty="0">
                          <a:solidFill>
                            <a:srgbClr val="FF0000"/>
                          </a:solidFill>
                          <a:latin typeface="+mj-lt"/>
                        </a:rPr>
                        <a:t>People</a:t>
                      </a:r>
                    </a:p>
                    <a:p>
                      <a:endParaRPr lang="en-GB" sz="1000" dirty="0">
                        <a:latin typeface="+mj-lt"/>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05893808"/>
                  </a:ext>
                </a:extLst>
              </a:tr>
              <a:tr h="370840">
                <a:tc>
                  <a:txBody>
                    <a:bodyPr/>
                    <a:lstStyle/>
                    <a:p>
                      <a:endParaRPr lang="en-GB" sz="1000" dirty="0">
                        <a:latin typeface="+mj-lt"/>
                      </a:endParaRPr>
                    </a:p>
                    <a:p>
                      <a:r>
                        <a:rPr lang="en-GB" sz="3100" dirty="0">
                          <a:latin typeface="+mj-lt"/>
                        </a:rPr>
                        <a:t>2. Taking Care of Our </a:t>
                      </a:r>
                      <a:r>
                        <a:rPr lang="en-GB" sz="3100" dirty="0">
                          <a:solidFill>
                            <a:srgbClr val="FF0000"/>
                          </a:solidFill>
                          <a:latin typeface="+mj-lt"/>
                        </a:rPr>
                        <a:t>Planet</a:t>
                      </a:r>
                    </a:p>
                    <a:p>
                      <a:endParaRPr lang="en-GB" sz="1000" dirty="0">
                        <a:latin typeface="+mj-lt"/>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04792299"/>
                  </a:ext>
                </a:extLst>
              </a:tr>
              <a:tr h="370840">
                <a:tc>
                  <a:txBody>
                    <a:bodyPr/>
                    <a:lstStyle/>
                    <a:p>
                      <a:endParaRPr lang="en-GB" sz="1000" dirty="0">
                        <a:latin typeface="+mj-lt"/>
                      </a:endParaRPr>
                    </a:p>
                    <a:p>
                      <a:r>
                        <a:rPr lang="en-GB" sz="3100" dirty="0">
                          <a:latin typeface="+mj-lt"/>
                        </a:rPr>
                        <a:t>3. Taking Care of </a:t>
                      </a:r>
                      <a:r>
                        <a:rPr lang="en-GB" sz="3100" dirty="0">
                          <a:solidFill>
                            <a:srgbClr val="FF0000"/>
                          </a:solidFill>
                          <a:latin typeface="+mj-lt"/>
                        </a:rPr>
                        <a:t>Progress</a:t>
                      </a:r>
                    </a:p>
                    <a:p>
                      <a:endParaRPr lang="en-GB" sz="1000" dirty="0">
                        <a:latin typeface="+mj-lt"/>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2288978"/>
                  </a:ext>
                </a:extLst>
              </a:tr>
              <a:tr h="370840">
                <a:tc>
                  <a:txBody>
                    <a:bodyPr/>
                    <a:lstStyle/>
                    <a:p>
                      <a:endParaRPr lang="en-GB" sz="1000" dirty="0">
                        <a:latin typeface="+mj-lt"/>
                      </a:endParaRPr>
                    </a:p>
                    <a:p>
                      <a:r>
                        <a:rPr lang="en-GB" sz="3100" dirty="0">
                          <a:latin typeface="+mj-lt"/>
                        </a:rPr>
                        <a:t>4. Our </a:t>
                      </a:r>
                      <a:r>
                        <a:rPr lang="en-GB" sz="3100" dirty="0">
                          <a:solidFill>
                            <a:srgbClr val="FF0000"/>
                          </a:solidFill>
                          <a:latin typeface="+mj-lt"/>
                        </a:rPr>
                        <a:t>Purpose</a:t>
                      </a:r>
                      <a:r>
                        <a:rPr lang="en-GB" sz="3100" dirty="0">
                          <a:latin typeface="+mj-lt"/>
                        </a:rPr>
                        <a:t>: The Health </a:t>
                      </a:r>
                    </a:p>
                    <a:p>
                      <a:r>
                        <a:rPr lang="en-GB" sz="3100" dirty="0">
                          <a:latin typeface="+mj-lt"/>
                        </a:rPr>
                        <a:t>               of the Nation</a:t>
                      </a:r>
                    </a:p>
                    <a:p>
                      <a:endParaRPr lang="en-GB" sz="1000" dirty="0">
                        <a:latin typeface="+mj-lt"/>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39134920"/>
                  </a:ext>
                </a:extLst>
              </a:tr>
            </a:tbl>
          </a:graphicData>
        </a:graphic>
      </p:graphicFrame>
      <p:graphicFrame>
        <p:nvGraphicFramePr>
          <p:cNvPr id="2" name="Table 1">
            <a:extLst>
              <a:ext uri="{FF2B5EF4-FFF2-40B4-BE49-F238E27FC236}">
                <a16:creationId xmlns:a16="http://schemas.microsoft.com/office/drawing/2014/main" id="{30AAF7B4-43ED-78BD-2083-884E1A29AF53}"/>
              </a:ext>
            </a:extLst>
          </p:cNvPr>
          <p:cNvGraphicFramePr>
            <a:graphicFrameLocks noGrp="1"/>
          </p:cNvGraphicFramePr>
          <p:nvPr/>
        </p:nvGraphicFramePr>
        <p:xfrm>
          <a:off x="6966905" y="6004059"/>
          <a:ext cx="2960360" cy="569970"/>
        </p:xfrm>
        <a:graphic>
          <a:graphicData uri="http://schemas.openxmlformats.org/drawingml/2006/table">
            <a:tbl>
              <a:tblPr firstRow="1" bandRow="1">
                <a:tableStyleId>{5940675A-B579-460E-94D1-54222C63F5DA}</a:tableStyleId>
              </a:tblPr>
              <a:tblGrid>
                <a:gridCol w="2960360">
                  <a:extLst>
                    <a:ext uri="{9D8B030D-6E8A-4147-A177-3AD203B41FA5}">
                      <a16:colId xmlns:a16="http://schemas.microsoft.com/office/drawing/2014/main" val="290970160"/>
                    </a:ext>
                  </a:extLst>
                </a:gridCol>
              </a:tblGrid>
              <a:tr h="569970">
                <a:tc>
                  <a:txBody>
                    <a:bodyPr/>
                    <a:lstStyle/>
                    <a:p>
                      <a:pPr algn="l"/>
                      <a:r>
                        <a:rPr lang="en-GB" sz="3000" dirty="0">
                          <a:latin typeface="+mj-lt"/>
                        </a:rPr>
                        <a:t>#realisticmedicine</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0332826"/>
                  </a:ext>
                </a:extLst>
              </a:tr>
            </a:tbl>
          </a:graphicData>
        </a:graphic>
      </p:graphicFrame>
    </p:spTree>
    <p:extLst>
      <p:ext uri="{BB962C8B-B14F-4D97-AF65-F5344CB8AC3E}">
        <p14:creationId xmlns:p14="http://schemas.microsoft.com/office/powerpoint/2010/main" val="5125949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B01E747-D726-8247-8466-33F73CFA742B}"/>
              </a:ext>
            </a:extLst>
          </p:cNvPr>
          <p:cNvSpPr txBox="1"/>
          <p:nvPr/>
        </p:nvSpPr>
        <p:spPr>
          <a:xfrm>
            <a:off x="1" y="-1"/>
            <a:ext cx="12403014" cy="5806781"/>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6" name="Text Placeholder 3"/>
          <p:cNvSpPr txBox="1">
            <a:spLocks/>
          </p:cNvSpPr>
          <p:nvPr/>
        </p:nvSpPr>
        <p:spPr>
          <a:xfrm>
            <a:off x="9247423" y="281354"/>
            <a:ext cx="2944578" cy="1131131"/>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buClr>
                <a:srgbClr val="0075B0"/>
              </a:buClr>
              <a:buFont typeface="Wingdings 2" pitchFamily="18" charset="2"/>
              <a:buNone/>
              <a:defRPr lang="en-US" sz="2200" kern="1200" baseline="0">
                <a:solidFill>
                  <a:schemeClr val="bg1"/>
                </a:solidFill>
                <a:latin typeface="+mn-lt"/>
                <a:ea typeface="+mn-ea"/>
                <a:cs typeface="+mn-cs"/>
              </a:defRPr>
            </a:lvl1pPr>
            <a:lvl2pPr marL="503237" indent="0" algn="l" defTabSz="914400" rtl="0" eaLnBrk="1" latinLnBrk="0" hangingPunct="1">
              <a:lnSpc>
                <a:spcPct val="90000"/>
              </a:lnSpc>
              <a:spcBef>
                <a:spcPts val="250"/>
              </a:spcBef>
              <a:spcAft>
                <a:spcPts val="250"/>
              </a:spcAft>
              <a:buClr>
                <a:schemeClr val="accent1"/>
              </a:buClr>
              <a:buFont typeface="Wingdings 2" pitchFamily="18" charset="2"/>
              <a:buNone/>
              <a:defRPr sz="2800" kern="1200">
                <a:solidFill>
                  <a:schemeClr val="bg1"/>
                </a:solidFill>
                <a:latin typeface="+mn-lt"/>
                <a:ea typeface="+mn-ea"/>
                <a:cs typeface="+mn-cs"/>
              </a:defRPr>
            </a:lvl2pPr>
            <a:lvl3pPr marL="960120" indent="0" algn="l"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bg1"/>
                </a:solidFill>
                <a:latin typeface="+mn-lt"/>
                <a:ea typeface="+mn-ea"/>
                <a:cs typeface="+mn-cs"/>
              </a:defRPr>
            </a:lvl3pPr>
            <a:lvl4pPr marL="141732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bg1"/>
                </a:solidFill>
                <a:latin typeface="+mn-lt"/>
                <a:ea typeface="+mn-ea"/>
                <a:cs typeface="+mn-cs"/>
              </a:defRPr>
            </a:lvl4pPr>
            <a:lvl5pPr marL="1874520" indent="0" algn="l" defTabSz="914400" rtl="0" eaLnBrk="1" latinLnBrk="0" hangingPunct="1">
              <a:lnSpc>
                <a:spcPct val="90000"/>
              </a:lnSpc>
              <a:spcBef>
                <a:spcPts val="250"/>
              </a:spcBef>
              <a:spcAft>
                <a:spcPts val="250"/>
              </a:spcAft>
              <a:buClr>
                <a:schemeClr val="accent1"/>
              </a:buClr>
              <a:buFont typeface="Wingdings 2" pitchFamily="18" charset="2"/>
              <a:buNone/>
              <a:defRPr sz="1400" kern="1200">
                <a:solidFill>
                  <a:schemeClr val="bg1"/>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marR="0" lvl="0" indent="0" algn="ctr" defTabSz="914400" rtl="0" eaLnBrk="1" fontAlgn="auto" latinLnBrk="0" hangingPunct="1">
              <a:lnSpc>
                <a:spcPct val="80000"/>
              </a:lnSpc>
              <a:spcBef>
                <a:spcPts val="1200"/>
              </a:spcBef>
              <a:spcAft>
                <a:spcPts val="0"/>
              </a:spcAft>
              <a:buClr>
                <a:srgbClr val="0075B0"/>
              </a:buClr>
              <a:buSzTx/>
              <a:buFont typeface="Wingdings 2" pitchFamily="18" charset="2"/>
              <a:buNone/>
              <a:tabLst/>
              <a:defRPr/>
            </a:pPr>
            <a:r>
              <a:rPr kumimoji="0" lang="en-GB"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Outline</a:t>
            </a:r>
          </a:p>
        </p:txBody>
      </p:sp>
      <p:sp>
        <p:nvSpPr>
          <p:cNvPr id="17" name="Text Placeholder 3">
            <a:extLst>
              <a:ext uri="{FF2B5EF4-FFF2-40B4-BE49-F238E27FC236}">
                <a16:creationId xmlns:a16="http://schemas.microsoft.com/office/drawing/2014/main" id="{97CC477E-3A25-CC41-A35B-31F5BACEBA24}"/>
              </a:ext>
            </a:extLst>
          </p:cNvPr>
          <p:cNvSpPr txBox="1">
            <a:spLocks/>
          </p:cNvSpPr>
          <p:nvPr/>
        </p:nvSpPr>
        <p:spPr>
          <a:xfrm>
            <a:off x="241241" y="5660580"/>
            <a:ext cx="4998974" cy="1210257"/>
          </a:xfrm>
          <a:prstGeom prst="rect">
            <a:avLst/>
          </a:prstGeom>
          <a:solidFill>
            <a:schemeClr val="bg1"/>
          </a:solidFill>
        </p:spPr>
        <p:txBody>
          <a:bodyPr>
            <a:noAutofit/>
          </a:bodyPr>
          <a:lstStyle>
            <a:lvl1pPr marL="182880" indent="-182880" algn="l" defTabSz="914400" rtl="0" eaLnBrk="1" latinLnBrk="0" hangingPunct="1">
              <a:lnSpc>
                <a:spcPct val="90000"/>
              </a:lnSpc>
              <a:spcBef>
                <a:spcPts val="1200"/>
              </a:spcBef>
              <a:buClr>
                <a:srgbClr val="0075B0"/>
              </a:buClr>
              <a:buFont typeface="Wingdings 2" pitchFamily="18" charset="2"/>
              <a:buChar char=""/>
              <a:defRPr lang="en-US" sz="3200" kern="1200" dirty="0" smtClean="0">
                <a:solidFill>
                  <a:schemeClr val="tx1">
                    <a:lumMod val="65000"/>
                    <a:lumOff val="35000"/>
                  </a:schemeClr>
                </a:solidFill>
                <a:latin typeface="Arial" panose="020B0604020202020204" pitchFamily="34" charset="0"/>
                <a:ea typeface="+mn-ea"/>
                <a:cs typeface="Arial" panose="020B0604020202020204" pitchFamily="34" charset="0"/>
              </a:defRPr>
            </a:lvl1pPr>
            <a:lvl2pPr marL="803275" indent="-300038" algn="l" defTabSz="914400" rtl="0" eaLnBrk="1" latinLnBrk="0" hangingPunct="1">
              <a:lnSpc>
                <a:spcPct val="90000"/>
              </a:lnSpc>
              <a:spcBef>
                <a:spcPts val="250"/>
              </a:spcBef>
              <a:spcAft>
                <a:spcPts val="250"/>
              </a:spcAft>
              <a:buClr>
                <a:schemeClr val="accent1"/>
              </a:buClr>
              <a:buFont typeface="Wingdings 2" pitchFamily="18" charset="2"/>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
                <a:srgbClr val="0075B0"/>
              </a:buClr>
              <a:buSzTx/>
              <a:buFont typeface="Wingdings 2" pitchFamily="18" charset="2"/>
              <a:buNone/>
              <a:tabLst/>
              <a:defRPr/>
            </a:pPr>
            <a:r>
              <a:rPr kumimoji="0" lang="en-GB" sz="1400" b="1" i="0" u="none" strike="noStrike" kern="1200" cap="none" spc="0" normalizeH="0" baseline="0" noProof="0" dirty="0">
                <a:ln>
                  <a:noFill/>
                </a:ln>
                <a:solidFill>
                  <a:srgbClr val="000000">
                    <a:lumMod val="75000"/>
                    <a:lumOff val="25000"/>
                  </a:srgbClr>
                </a:solidFill>
                <a:effectLst/>
                <a:highlight>
                  <a:srgbClr val="F8F8F8"/>
                </a:highlight>
                <a:uLnTx/>
                <a:uFillTx/>
                <a:latin typeface="Arial" panose="020B0604020202020204" pitchFamily="34" charset="0"/>
                <a:ea typeface="+mn-ea"/>
                <a:cs typeface="Arial" panose="020B0604020202020204" pitchFamily="34" charset="0"/>
              </a:rPr>
              <a:t>Dr Naomi Richards</a:t>
            </a:r>
            <a:r>
              <a:rPr kumimoji="0" lang="en-GB" sz="1400" b="0" i="0" u="none" strike="noStrike" kern="1200" cap="none" spc="0" normalizeH="0" baseline="0" noProof="0" dirty="0">
                <a:ln>
                  <a:noFill/>
                </a:ln>
                <a:solidFill>
                  <a:srgbClr val="000000">
                    <a:lumMod val="75000"/>
                    <a:lumOff val="25000"/>
                  </a:srgbClr>
                </a:solidFill>
                <a:effectLst/>
                <a:highlight>
                  <a:srgbClr val="F8F8F8"/>
                </a:highlight>
                <a:uLnTx/>
                <a:uFillTx/>
                <a:latin typeface="Arial" panose="020B0604020202020204" pitchFamily="34" charset="0"/>
                <a:ea typeface="+mn-ea"/>
                <a:cs typeface="Arial" panose="020B0604020202020204" pitchFamily="34" charset="0"/>
              </a:rPr>
              <a:t>, University of Glasgow</a:t>
            </a:r>
          </a:p>
          <a:p>
            <a:pPr marL="0" marR="0" lvl="0" indent="0" algn="l" defTabSz="914400" rtl="0" eaLnBrk="1" fontAlgn="auto" latinLnBrk="0" hangingPunct="1">
              <a:lnSpc>
                <a:spcPct val="150000"/>
              </a:lnSpc>
              <a:spcBef>
                <a:spcPts val="0"/>
              </a:spcBef>
              <a:spcAft>
                <a:spcPts val="0"/>
              </a:spcAft>
              <a:buClr>
                <a:srgbClr val="0075B0"/>
              </a:buClr>
              <a:buSzTx/>
              <a:buNone/>
              <a:tabLst/>
              <a:defRPr/>
            </a:pPr>
            <a:r>
              <a:rPr kumimoji="0" lang="en-GB" sz="1400" b="0" i="0" u="none" strike="noStrike" kern="1200" cap="none" spc="0" normalizeH="0" baseline="0" noProof="0" dirty="0">
                <a:ln>
                  <a:noFill/>
                </a:ln>
                <a:solidFill>
                  <a:srgbClr val="000000">
                    <a:lumMod val="75000"/>
                    <a:lumOff val="25000"/>
                  </a:srgbClr>
                </a:solidFill>
                <a:effectLst/>
                <a:highlight>
                  <a:srgbClr val="F8F8F8"/>
                </a:highlight>
                <a:uLnTx/>
                <a:uFillTx/>
                <a:latin typeface="Arial" panose="020B0604020202020204" pitchFamily="34" charset="0"/>
                <a:ea typeface="+mn-ea"/>
                <a:cs typeface="Arial" panose="020B0604020202020204" pitchFamily="34" charset="0"/>
                <a:hlinkClick r:id="rId3"/>
              </a:rPr>
              <a:t>Naomi.Richards@Glasgow.ac.uk</a:t>
            </a:r>
            <a:endParaRPr kumimoji="0" lang="en-GB" sz="1400" b="0" i="0" u="none" strike="noStrike" kern="1200" cap="none" spc="0" normalizeH="0" baseline="0" noProof="0" dirty="0">
              <a:ln>
                <a:noFill/>
              </a:ln>
              <a:solidFill>
                <a:srgbClr val="000000">
                  <a:lumMod val="75000"/>
                  <a:lumOff val="25000"/>
                </a:srgbClr>
              </a:solidFill>
              <a:effectLst/>
              <a:highlight>
                <a:srgbClr val="F8F8F8"/>
              </a:highligh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
                <a:srgbClr val="0075B0"/>
              </a:buClr>
              <a:buSzTx/>
              <a:buNone/>
              <a:tabLst/>
              <a:defRPr/>
            </a:pPr>
            <a:r>
              <a:rPr lang="en-GB" sz="1400" noProof="0" dirty="0">
                <a:solidFill>
                  <a:srgbClr val="000000">
                    <a:lumMod val="75000"/>
                    <a:lumOff val="25000"/>
                  </a:srgbClr>
                </a:solidFill>
                <a:highlight>
                  <a:srgbClr val="F8F8F8"/>
                </a:highlight>
              </a:rPr>
              <a:t>         @</a:t>
            </a:r>
            <a:r>
              <a:rPr lang="en-GB" sz="1400" noProof="0" dirty="0" err="1">
                <a:solidFill>
                  <a:srgbClr val="000000">
                    <a:lumMod val="75000"/>
                    <a:lumOff val="25000"/>
                  </a:srgbClr>
                </a:solidFill>
                <a:highlight>
                  <a:srgbClr val="F8F8F8"/>
                </a:highlight>
              </a:rPr>
              <a:t>Dying_Margins</a:t>
            </a:r>
            <a:endParaRPr kumimoji="0" lang="en-GB" sz="1400" b="0" i="0" u="none" strike="noStrike" kern="1200" cap="none" spc="0" normalizeH="0" baseline="0" noProof="0" dirty="0">
              <a:ln>
                <a:noFill/>
              </a:ln>
              <a:solidFill>
                <a:srgbClr val="000000">
                  <a:lumMod val="75000"/>
                  <a:lumOff val="25000"/>
                </a:srgbClr>
              </a:solidFill>
              <a:effectLst/>
              <a:highlight>
                <a:srgbClr val="F8F8F8"/>
              </a:highligh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30000"/>
              </a:lnSpc>
              <a:spcBef>
                <a:spcPts val="0"/>
              </a:spcBef>
              <a:spcAft>
                <a:spcPts val="0"/>
              </a:spcAft>
              <a:buClr>
                <a:srgbClr val="0075B0"/>
              </a:buClr>
              <a:buSzTx/>
              <a:buNone/>
              <a:tabLst/>
              <a:defRPr/>
            </a:pPr>
            <a:endParaRPr kumimoji="0" lang="en-GB" sz="1400" b="0" i="0" u="none" strike="noStrike" kern="1200" cap="none" spc="0" normalizeH="0" baseline="0" noProof="0" dirty="0">
              <a:ln>
                <a:noFill/>
              </a:ln>
              <a:solidFill>
                <a:srgbClr val="000000">
                  <a:lumMod val="75000"/>
                  <a:lumOff val="25000"/>
                </a:srgbClr>
              </a:solidFill>
              <a:effectLst/>
              <a:highlight>
                <a:srgbClr val="F8F8F8"/>
              </a:highlight>
              <a:uLnTx/>
              <a:uFillTx/>
              <a:latin typeface="Arial" panose="020B0604020202020204" pitchFamily="34" charset="0"/>
              <a:ea typeface="+mn-ea"/>
              <a:cs typeface="Arial" panose="020B0604020202020204" pitchFamily="34" charset="0"/>
            </a:endParaRPr>
          </a:p>
        </p:txBody>
      </p:sp>
      <p:sp>
        <p:nvSpPr>
          <p:cNvPr id="18" name="Text Placeholder 3">
            <a:extLst>
              <a:ext uri="{FF2B5EF4-FFF2-40B4-BE49-F238E27FC236}">
                <a16:creationId xmlns:a16="http://schemas.microsoft.com/office/drawing/2014/main" id="{D77ECA04-A349-CA47-8EB9-C90002910CD9}"/>
              </a:ext>
            </a:extLst>
          </p:cNvPr>
          <p:cNvSpPr txBox="1">
            <a:spLocks/>
          </p:cNvSpPr>
          <p:nvPr/>
        </p:nvSpPr>
        <p:spPr>
          <a:xfrm>
            <a:off x="4682780" y="5858842"/>
            <a:ext cx="5272594" cy="947097"/>
          </a:xfrm>
          <a:prstGeom prst="rect">
            <a:avLst/>
          </a:prstGeom>
          <a:solidFill>
            <a:schemeClr val="bg1"/>
          </a:solidFill>
        </p:spPr>
        <p:txBody>
          <a:bodyPr>
            <a:noAutofit/>
          </a:bodyPr>
          <a:lstStyle>
            <a:lvl1pPr marL="182880" indent="-182880" algn="l" defTabSz="914400" rtl="0" eaLnBrk="1" latinLnBrk="0" hangingPunct="1">
              <a:lnSpc>
                <a:spcPct val="90000"/>
              </a:lnSpc>
              <a:spcBef>
                <a:spcPts val="1200"/>
              </a:spcBef>
              <a:buClr>
                <a:srgbClr val="0075B0"/>
              </a:buClr>
              <a:buFont typeface="Wingdings 2" pitchFamily="18" charset="2"/>
              <a:buChar char=""/>
              <a:defRPr lang="en-US" sz="3200" kern="1200" dirty="0" smtClean="0">
                <a:solidFill>
                  <a:schemeClr val="tx1">
                    <a:lumMod val="65000"/>
                    <a:lumOff val="35000"/>
                  </a:schemeClr>
                </a:solidFill>
                <a:latin typeface="Arial" panose="020B0604020202020204" pitchFamily="34" charset="0"/>
                <a:ea typeface="+mn-ea"/>
                <a:cs typeface="Arial" panose="020B0604020202020204" pitchFamily="34" charset="0"/>
              </a:defRPr>
            </a:lvl1pPr>
            <a:lvl2pPr marL="803275" indent="-300038" algn="l" defTabSz="914400" rtl="0" eaLnBrk="1" latinLnBrk="0" hangingPunct="1">
              <a:lnSpc>
                <a:spcPct val="90000"/>
              </a:lnSpc>
              <a:spcBef>
                <a:spcPts val="250"/>
              </a:spcBef>
              <a:spcAft>
                <a:spcPts val="250"/>
              </a:spcAft>
              <a:buClr>
                <a:schemeClr val="accent1"/>
              </a:buClr>
              <a:buFont typeface="Wingdings 2" pitchFamily="18" charset="2"/>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0"/>
              </a:spcAft>
              <a:buClr>
                <a:srgbClr val="0075B0"/>
              </a:buClr>
              <a:buSzTx/>
              <a:buFont typeface="Wingdings 2" pitchFamily="18" charset="2"/>
              <a:buNone/>
              <a:tabLst/>
              <a:defRPr/>
            </a:pPr>
            <a:endParaRPr kumimoji="0" lang="en-GB" sz="1800" b="0" i="0" u="none" strike="noStrike" kern="1200" cap="none" spc="0" normalizeH="0" baseline="0" noProof="0" dirty="0">
              <a:ln>
                <a:noFill/>
              </a:ln>
              <a:solidFill>
                <a:srgbClr val="000000">
                  <a:lumMod val="75000"/>
                  <a:lumOff val="25000"/>
                </a:srgbClr>
              </a:solidFill>
              <a:effectLst/>
              <a:highlight>
                <a:srgbClr val="F8F8F8"/>
              </a:highlight>
              <a:uLnTx/>
              <a:uFillTx/>
              <a:latin typeface="Arial" panose="020B0604020202020204" pitchFamily="34" charset="0"/>
              <a:ea typeface="+mn-ea"/>
              <a:cs typeface="Arial" panose="020B0604020202020204" pitchFamily="34" charset="0"/>
            </a:endParaRPr>
          </a:p>
        </p:txBody>
      </p:sp>
      <p:pic>
        <p:nvPicPr>
          <p:cNvPr id="21" name="Picture 20">
            <a:extLst>
              <a:ext uri="{FF2B5EF4-FFF2-40B4-BE49-F238E27FC236}">
                <a16:creationId xmlns:a16="http://schemas.microsoft.com/office/drawing/2014/main" id="{2C2FC505-887D-1348-AFC7-1E98EF4B2B7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78185" y="5660580"/>
            <a:ext cx="4276827" cy="1084555"/>
          </a:xfrm>
          <a:prstGeom prst="rect">
            <a:avLst/>
          </a:prstGeom>
        </p:spPr>
      </p:pic>
      <p:pic>
        <p:nvPicPr>
          <p:cNvPr id="23" name="Picture 22">
            <a:extLst>
              <a:ext uri="{FF2B5EF4-FFF2-40B4-BE49-F238E27FC236}">
                <a16:creationId xmlns:a16="http://schemas.microsoft.com/office/drawing/2014/main" id="{BF901730-C624-4340-9206-EB7620D91A1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812982" y="744170"/>
            <a:ext cx="4566036" cy="4053167"/>
          </a:xfrm>
          <a:prstGeom prst="rect">
            <a:avLst/>
          </a:prstGeom>
        </p:spPr>
      </p:pic>
      <p:pic>
        <p:nvPicPr>
          <p:cNvPr id="10" name="Picture 9">
            <a:extLst>
              <a:ext uri="{FF2B5EF4-FFF2-40B4-BE49-F238E27FC236}">
                <a16:creationId xmlns:a16="http://schemas.microsoft.com/office/drawing/2014/main" id="{A564D8A9-C07C-B646-A5C2-77FE6912E6C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481455" y="5782808"/>
            <a:ext cx="1847669" cy="962327"/>
          </a:xfrm>
          <a:prstGeom prst="rect">
            <a:avLst/>
          </a:prstGeom>
        </p:spPr>
      </p:pic>
      <p:pic>
        <p:nvPicPr>
          <p:cNvPr id="8" name="Picture 7" descr="A blue and yellow logo&#10;&#10;Description automatically generated">
            <a:extLst>
              <a:ext uri="{FF2B5EF4-FFF2-40B4-BE49-F238E27FC236}">
                <a16:creationId xmlns:a16="http://schemas.microsoft.com/office/drawing/2014/main" id="{212E5FC4-D136-4F46-B32B-D4CBF108E1E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215532" y="5647743"/>
            <a:ext cx="891353" cy="1210257"/>
          </a:xfrm>
          <a:prstGeom prst="rect">
            <a:avLst/>
          </a:prstGeom>
        </p:spPr>
      </p:pic>
      <p:pic>
        <p:nvPicPr>
          <p:cNvPr id="4" name="Picture 3" descr="A black square with white x in it&#10;&#10;Description automatically generated">
            <a:extLst>
              <a:ext uri="{FF2B5EF4-FFF2-40B4-BE49-F238E27FC236}">
                <a16:creationId xmlns:a16="http://schemas.microsoft.com/office/drawing/2014/main" id="{0DC553E3-912C-8945-9B2B-3A3C125A1BB9}"/>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331426" y="6332390"/>
            <a:ext cx="272789" cy="281353"/>
          </a:xfrm>
          <a:prstGeom prst="rect">
            <a:avLst/>
          </a:prstGeom>
        </p:spPr>
      </p:pic>
    </p:spTree>
    <p:extLst>
      <p:ext uri="{BB962C8B-B14F-4D97-AF65-F5344CB8AC3E}">
        <p14:creationId xmlns:p14="http://schemas.microsoft.com/office/powerpoint/2010/main" val="2424977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 shot of a computer&#10;&#10;Description automatically generated">
            <a:extLst>
              <a:ext uri="{FF2B5EF4-FFF2-40B4-BE49-F238E27FC236}">
                <a16:creationId xmlns:a16="http://schemas.microsoft.com/office/drawing/2014/main" id="{EFE448DD-CBC1-2E49-ADB8-46E57970D930}"/>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781907" y="295077"/>
            <a:ext cx="4407877" cy="6267846"/>
          </a:xfrm>
          <a:prstGeom prst="rect">
            <a:avLst/>
          </a:prstGeom>
          <a:ln>
            <a:solidFill>
              <a:srgbClr val="000000"/>
            </a:solidFill>
          </a:ln>
        </p:spPr>
      </p:pic>
      <p:pic>
        <p:nvPicPr>
          <p:cNvPr id="11" name="Picture 10" descr="A qr code on a white background&#10;&#10;Description automatically generated">
            <a:extLst>
              <a:ext uri="{FF2B5EF4-FFF2-40B4-BE49-F238E27FC236}">
                <a16:creationId xmlns:a16="http://schemas.microsoft.com/office/drawing/2014/main" id="{D411FA02-3703-9F4B-9931-B3B3681CBC1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49306" y="1855176"/>
            <a:ext cx="3147647" cy="3147647"/>
          </a:xfrm>
          <a:prstGeom prst="rect">
            <a:avLst/>
          </a:prstGeom>
        </p:spPr>
      </p:pic>
    </p:spTree>
    <p:extLst>
      <p:ext uri="{BB962C8B-B14F-4D97-AF65-F5344CB8AC3E}">
        <p14:creationId xmlns:p14="http://schemas.microsoft.com/office/powerpoint/2010/main" val="3171053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FD795BA-714A-2FAF-40A1-55684A0FCB75}"/>
              </a:ext>
            </a:extLst>
          </p:cNvPr>
          <p:cNvSpPr/>
          <p:nvPr/>
        </p:nvSpPr>
        <p:spPr bwMode="auto">
          <a:xfrm>
            <a:off x="0" y="0"/>
            <a:ext cx="12192000" cy="6863482"/>
          </a:xfrm>
          <a:prstGeom prst="rec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pic>
        <p:nvPicPr>
          <p:cNvPr id="5" name="Picture 4" descr="A person lying in bed with tattoos on his face&#10;&#10;Description automatically generated">
            <a:extLst>
              <a:ext uri="{FF2B5EF4-FFF2-40B4-BE49-F238E27FC236}">
                <a16:creationId xmlns:a16="http://schemas.microsoft.com/office/drawing/2014/main" id="{E757ECD6-C414-6D45-8363-B4234F1EC88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Content Placeholder 2">
            <a:extLst>
              <a:ext uri="{FF2B5EF4-FFF2-40B4-BE49-F238E27FC236}">
                <a16:creationId xmlns:a16="http://schemas.microsoft.com/office/drawing/2014/main" id="{D86101CF-30CA-058B-DF47-CDD3922705F3}"/>
              </a:ext>
            </a:extLst>
          </p:cNvPr>
          <p:cNvSpPr txBox="1">
            <a:spLocks/>
          </p:cNvSpPr>
          <p:nvPr/>
        </p:nvSpPr>
        <p:spPr>
          <a:xfrm flipH="1">
            <a:off x="9486900" y="6055963"/>
            <a:ext cx="2362200" cy="802037"/>
          </a:xfrm>
          <a:prstGeom prst="rect">
            <a:avLst/>
          </a:prstGeom>
        </p:spPr>
        <p:txBody>
          <a:bodyPr/>
          <a:lstStyle>
            <a:lvl1pPr marL="457189" indent="-457189" algn="l" rtl="0" eaLnBrk="1" fontAlgn="base" hangingPunct="1">
              <a:spcBef>
                <a:spcPct val="20000"/>
              </a:spcBef>
              <a:spcAft>
                <a:spcPct val="0"/>
              </a:spcAft>
              <a:defRPr sz="2133">
                <a:solidFill>
                  <a:srgbClr val="003560"/>
                </a:solidFill>
                <a:latin typeface="Arial" charset="0"/>
                <a:ea typeface="Arial" charset="0"/>
                <a:cs typeface="Arial" charset="0"/>
              </a:defRPr>
            </a:lvl1pPr>
            <a:lvl2pPr marL="609585" algn="l" rtl="0" eaLnBrk="1" fontAlgn="base" hangingPunct="1">
              <a:spcBef>
                <a:spcPct val="20000"/>
              </a:spcBef>
              <a:spcAft>
                <a:spcPct val="0"/>
              </a:spcAft>
              <a:defRPr sz="1600">
                <a:solidFill>
                  <a:srgbClr val="00213B"/>
                </a:solidFill>
                <a:latin typeface="+mn-lt"/>
                <a:ea typeface="ヒラギノ角ゴ Pro W3" charset="0"/>
                <a:cs typeface="ＭＳ Ｐゴシック" charset="0"/>
              </a:defRPr>
            </a:lvl2pPr>
            <a:lvl3pPr marL="1219170" algn="l" rtl="0" eaLnBrk="1" fontAlgn="base" hangingPunct="1">
              <a:spcBef>
                <a:spcPct val="20000"/>
              </a:spcBef>
              <a:spcAft>
                <a:spcPct val="0"/>
              </a:spcAft>
              <a:defRPr sz="1600" b="1">
                <a:solidFill>
                  <a:srgbClr val="00213B"/>
                </a:solidFill>
                <a:latin typeface="+mn-lt"/>
                <a:ea typeface="ＭＳ Ｐゴシック" charset="0"/>
                <a:cs typeface="ＭＳ Ｐゴシック" charset="0"/>
              </a:defRPr>
            </a:lvl3pPr>
            <a:lvl4pPr marL="1828754" algn="l" rtl="0" eaLnBrk="1" fontAlgn="base" hangingPunct="1">
              <a:spcBef>
                <a:spcPct val="20000"/>
              </a:spcBef>
              <a:spcAft>
                <a:spcPct val="0"/>
              </a:spcAft>
              <a:defRPr sz="1600">
                <a:solidFill>
                  <a:srgbClr val="00213B"/>
                </a:solidFill>
                <a:latin typeface="+mn-lt"/>
                <a:ea typeface="ＭＳ Ｐゴシック" charset="0"/>
                <a:cs typeface="ＭＳ Ｐゴシック" charset="0"/>
              </a:defRPr>
            </a:lvl4pPr>
            <a:lvl5pPr marL="2438339" algn="l" rtl="0" eaLnBrk="1" fontAlgn="base" hangingPunct="1">
              <a:spcBef>
                <a:spcPct val="20000"/>
              </a:spcBef>
              <a:spcAft>
                <a:spcPct val="0"/>
              </a:spcAft>
              <a:defRPr sz="1600">
                <a:solidFill>
                  <a:srgbClr val="00213B"/>
                </a:solidFill>
                <a:latin typeface="+mn-lt"/>
                <a:ea typeface="ＭＳ Ｐゴシック" charset="0"/>
                <a:cs typeface="ＭＳ Ｐゴシック" charset="0"/>
              </a:defRPr>
            </a:lvl5pPr>
            <a:lvl6pPr marL="3352716" indent="-304792" algn="l" rtl="0" eaLnBrk="1" fontAlgn="base" hangingPunct="1">
              <a:spcBef>
                <a:spcPct val="20000"/>
              </a:spcBef>
              <a:spcAft>
                <a:spcPct val="0"/>
              </a:spcAft>
              <a:buChar char="»"/>
              <a:defRPr sz="2133">
                <a:solidFill>
                  <a:srgbClr val="00213B"/>
                </a:solidFill>
                <a:latin typeface="+mn-lt"/>
                <a:ea typeface="+mn-ea"/>
              </a:defRPr>
            </a:lvl6pPr>
            <a:lvl7pPr marL="3962301" indent="-304792" algn="l" rtl="0" eaLnBrk="1" fontAlgn="base" hangingPunct="1">
              <a:spcBef>
                <a:spcPct val="20000"/>
              </a:spcBef>
              <a:spcAft>
                <a:spcPct val="0"/>
              </a:spcAft>
              <a:buChar char="»"/>
              <a:defRPr sz="2133">
                <a:solidFill>
                  <a:srgbClr val="00213B"/>
                </a:solidFill>
                <a:latin typeface="+mn-lt"/>
                <a:ea typeface="+mn-ea"/>
              </a:defRPr>
            </a:lvl7pPr>
            <a:lvl8pPr marL="4571886" indent="-304792" algn="l" rtl="0" eaLnBrk="1" fontAlgn="base" hangingPunct="1">
              <a:spcBef>
                <a:spcPct val="20000"/>
              </a:spcBef>
              <a:spcAft>
                <a:spcPct val="0"/>
              </a:spcAft>
              <a:buChar char="»"/>
              <a:defRPr sz="2133">
                <a:solidFill>
                  <a:srgbClr val="00213B"/>
                </a:solidFill>
                <a:latin typeface="+mn-lt"/>
                <a:ea typeface="+mn-ea"/>
              </a:defRPr>
            </a:lvl8pPr>
            <a:lvl9pPr marL="5181470" indent="-304792" algn="l" rtl="0" eaLnBrk="1" fontAlgn="base" hangingPunct="1">
              <a:spcBef>
                <a:spcPct val="20000"/>
              </a:spcBef>
              <a:spcAft>
                <a:spcPct val="0"/>
              </a:spcAft>
              <a:buChar char="»"/>
              <a:defRPr sz="2133">
                <a:solidFill>
                  <a:srgbClr val="00213B"/>
                </a:solidFill>
                <a:latin typeface="+mn-lt"/>
                <a:ea typeface="+mn-ea"/>
              </a:defRPr>
            </a:lvl9pPr>
          </a:lstStyle>
          <a:p>
            <a:pPr marL="0" indent="0"/>
            <a:r>
              <a:rPr lang="en-US" sz="1800" kern="0" dirty="0">
                <a:solidFill>
                  <a:schemeClr val="bg1"/>
                </a:solidFill>
                <a:latin typeface="Consolas" panose="020B0609020204030204" pitchFamily="49" charset="0"/>
                <a:cs typeface="Consolas" panose="020B0609020204030204" pitchFamily="49" charset="0"/>
              </a:rPr>
              <a:t>Photograph by Margaret Mitchell</a:t>
            </a:r>
          </a:p>
          <a:p>
            <a:pPr marL="0" indent="0"/>
            <a:r>
              <a:rPr lang="en-US" sz="2000" kern="0" dirty="0">
                <a:solidFill>
                  <a:schemeClr val="bg1"/>
                </a:solidFill>
              </a:rPr>
              <a:t> </a:t>
            </a:r>
          </a:p>
          <a:p>
            <a:pPr marL="457200" indent="-457200">
              <a:buFont typeface="+mj-lt"/>
              <a:buAutoNum type="arabicPeriod"/>
            </a:pPr>
            <a:endParaRPr lang="en-US" sz="2000" kern="0" dirty="0"/>
          </a:p>
          <a:p>
            <a:pPr marL="0" indent="0"/>
            <a:endParaRPr lang="en-US" sz="2000" kern="0" dirty="0"/>
          </a:p>
          <a:p>
            <a:pPr>
              <a:buFont typeface="Arial" panose="020B0604020202020204" pitchFamily="34" charset="0"/>
              <a:buChar char="•"/>
            </a:pPr>
            <a:endParaRPr lang="en-US" sz="2000" kern="0" dirty="0"/>
          </a:p>
          <a:p>
            <a:pPr>
              <a:buFont typeface="Arial" panose="020B0604020202020204" pitchFamily="34" charset="0"/>
              <a:buChar char="•"/>
            </a:pPr>
            <a:endParaRPr lang="en-US" sz="2000" kern="0" dirty="0"/>
          </a:p>
        </p:txBody>
      </p:sp>
    </p:spTree>
    <p:extLst>
      <p:ext uri="{BB962C8B-B14F-4D97-AF65-F5344CB8AC3E}">
        <p14:creationId xmlns:p14="http://schemas.microsoft.com/office/powerpoint/2010/main" val="1020780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F2FE05-A653-F122-B974-6A6F1E017FA2}"/>
              </a:ext>
            </a:extLst>
          </p:cNvPr>
          <p:cNvSpPr/>
          <p:nvPr/>
        </p:nvSpPr>
        <p:spPr bwMode="auto">
          <a:xfrm>
            <a:off x="0" y="0"/>
            <a:ext cx="12192000" cy="6863482"/>
          </a:xfrm>
          <a:prstGeom prst="rec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pic>
        <p:nvPicPr>
          <p:cNvPr id="5" name="Content Placeholder 4" descr="A person sitting on a bed&#10;&#10;Description automatically generated">
            <a:extLst>
              <a:ext uri="{FF2B5EF4-FFF2-40B4-BE49-F238E27FC236}">
                <a16:creationId xmlns:a16="http://schemas.microsoft.com/office/drawing/2014/main" id="{0335840E-45B6-0443-A1E1-13C6EFFF5B5A}"/>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0" y="1"/>
            <a:ext cx="9144000" cy="6858000"/>
          </a:xfrm>
          <a:noFill/>
        </p:spPr>
      </p:pic>
      <p:sp>
        <p:nvSpPr>
          <p:cNvPr id="6" name="Content Placeholder 2">
            <a:extLst>
              <a:ext uri="{FF2B5EF4-FFF2-40B4-BE49-F238E27FC236}">
                <a16:creationId xmlns:a16="http://schemas.microsoft.com/office/drawing/2014/main" id="{E7D125CF-188F-9A47-A298-188895BFFAF8}"/>
              </a:ext>
            </a:extLst>
          </p:cNvPr>
          <p:cNvSpPr txBox="1">
            <a:spLocks/>
          </p:cNvSpPr>
          <p:nvPr/>
        </p:nvSpPr>
        <p:spPr>
          <a:xfrm flipH="1">
            <a:off x="9486900" y="6055963"/>
            <a:ext cx="2362200" cy="802037"/>
          </a:xfrm>
          <a:prstGeom prst="rect">
            <a:avLst/>
          </a:prstGeom>
        </p:spPr>
        <p:txBody>
          <a:bodyPr/>
          <a:lstStyle>
            <a:lvl1pPr marL="457189" indent="-457189" algn="l" rtl="0" eaLnBrk="1" fontAlgn="base" hangingPunct="1">
              <a:spcBef>
                <a:spcPct val="20000"/>
              </a:spcBef>
              <a:spcAft>
                <a:spcPct val="0"/>
              </a:spcAft>
              <a:defRPr sz="2133">
                <a:solidFill>
                  <a:srgbClr val="003560"/>
                </a:solidFill>
                <a:latin typeface="Arial" charset="0"/>
                <a:ea typeface="Arial" charset="0"/>
                <a:cs typeface="Arial" charset="0"/>
              </a:defRPr>
            </a:lvl1pPr>
            <a:lvl2pPr marL="609585" algn="l" rtl="0" eaLnBrk="1" fontAlgn="base" hangingPunct="1">
              <a:spcBef>
                <a:spcPct val="20000"/>
              </a:spcBef>
              <a:spcAft>
                <a:spcPct val="0"/>
              </a:spcAft>
              <a:defRPr sz="1600">
                <a:solidFill>
                  <a:srgbClr val="00213B"/>
                </a:solidFill>
                <a:latin typeface="+mn-lt"/>
                <a:ea typeface="ヒラギノ角ゴ Pro W3" charset="0"/>
                <a:cs typeface="ＭＳ Ｐゴシック" charset="0"/>
              </a:defRPr>
            </a:lvl2pPr>
            <a:lvl3pPr marL="1219170" algn="l" rtl="0" eaLnBrk="1" fontAlgn="base" hangingPunct="1">
              <a:spcBef>
                <a:spcPct val="20000"/>
              </a:spcBef>
              <a:spcAft>
                <a:spcPct val="0"/>
              </a:spcAft>
              <a:defRPr sz="1600" b="1">
                <a:solidFill>
                  <a:srgbClr val="00213B"/>
                </a:solidFill>
                <a:latin typeface="+mn-lt"/>
                <a:ea typeface="ＭＳ Ｐゴシック" charset="0"/>
                <a:cs typeface="ＭＳ Ｐゴシック" charset="0"/>
              </a:defRPr>
            </a:lvl3pPr>
            <a:lvl4pPr marL="1828754" algn="l" rtl="0" eaLnBrk="1" fontAlgn="base" hangingPunct="1">
              <a:spcBef>
                <a:spcPct val="20000"/>
              </a:spcBef>
              <a:spcAft>
                <a:spcPct val="0"/>
              </a:spcAft>
              <a:defRPr sz="1600">
                <a:solidFill>
                  <a:srgbClr val="00213B"/>
                </a:solidFill>
                <a:latin typeface="+mn-lt"/>
                <a:ea typeface="ＭＳ Ｐゴシック" charset="0"/>
                <a:cs typeface="ＭＳ Ｐゴシック" charset="0"/>
              </a:defRPr>
            </a:lvl4pPr>
            <a:lvl5pPr marL="2438339" algn="l" rtl="0" eaLnBrk="1" fontAlgn="base" hangingPunct="1">
              <a:spcBef>
                <a:spcPct val="20000"/>
              </a:spcBef>
              <a:spcAft>
                <a:spcPct val="0"/>
              </a:spcAft>
              <a:defRPr sz="1600">
                <a:solidFill>
                  <a:srgbClr val="00213B"/>
                </a:solidFill>
                <a:latin typeface="+mn-lt"/>
                <a:ea typeface="ＭＳ Ｐゴシック" charset="0"/>
                <a:cs typeface="ＭＳ Ｐゴシック" charset="0"/>
              </a:defRPr>
            </a:lvl5pPr>
            <a:lvl6pPr marL="3352716" indent="-304792" algn="l" rtl="0" eaLnBrk="1" fontAlgn="base" hangingPunct="1">
              <a:spcBef>
                <a:spcPct val="20000"/>
              </a:spcBef>
              <a:spcAft>
                <a:spcPct val="0"/>
              </a:spcAft>
              <a:buChar char="»"/>
              <a:defRPr sz="2133">
                <a:solidFill>
                  <a:srgbClr val="00213B"/>
                </a:solidFill>
                <a:latin typeface="+mn-lt"/>
                <a:ea typeface="+mn-ea"/>
              </a:defRPr>
            </a:lvl6pPr>
            <a:lvl7pPr marL="3962301" indent="-304792" algn="l" rtl="0" eaLnBrk="1" fontAlgn="base" hangingPunct="1">
              <a:spcBef>
                <a:spcPct val="20000"/>
              </a:spcBef>
              <a:spcAft>
                <a:spcPct val="0"/>
              </a:spcAft>
              <a:buChar char="»"/>
              <a:defRPr sz="2133">
                <a:solidFill>
                  <a:srgbClr val="00213B"/>
                </a:solidFill>
                <a:latin typeface="+mn-lt"/>
                <a:ea typeface="+mn-ea"/>
              </a:defRPr>
            </a:lvl7pPr>
            <a:lvl8pPr marL="4571886" indent="-304792" algn="l" rtl="0" eaLnBrk="1" fontAlgn="base" hangingPunct="1">
              <a:spcBef>
                <a:spcPct val="20000"/>
              </a:spcBef>
              <a:spcAft>
                <a:spcPct val="0"/>
              </a:spcAft>
              <a:buChar char="»"/>
              <a:defRPr sz="2133">
                <a:solidFill>
                  <a:srgbClr val="00213B"/>
                </a:solidFill>
                <a:latin typeface="+mn-lt"/>
                <a:ea typeface="+mn-ea"/>
              </a:defRPr>
            </a:lvl8pPr>
            <a:lvl9pPr marL="5181470" indent="-304792" algn="l" rtl="0" eaLnBrk="1" fontAlgn="base" hangingPunct="1">
              <a:spcBef>
                <a:spcPct val="20000"/>
              </a:spcBef>
              <a:spcAft>
                <a:spcPct val="0"/>
              </a:spcAft>
              <a:buChar char="»"/>
              <a:defRPr sz="2133">
                <a:solidFill>
                  <a:srgbClr val="00213B"/>
                </a:solidFill>
                <a:latin typeface="+mn-lt"/>
                <a:ea typeface="+mn-ea"/>
              </a:defRPr>
            </a:lvl9pPr>
          </a:lstStyle>
          <a:p>
            <a:pPr marL="0" indent="0"/>
            <a:r>
              <a:rPr lang="en-US" sz="1800" kern="0" dirty="0">
                <a:solidFill>
                  <a:schemeClr val="bg1"/>
                </a:solidFill>
                <a:latin typeface="Consolas" panose="020B0609020204030204" pitchFamily="49" charset="0"/>
                <a:cs typeface="Consolas" panose="020B0609020204030204" pitchFamily="49" charset="0"/>
              </a:rPr>
              <a:t>Photograph by Margaret Mitchell</a:t>
            </a:r>
          </a:p>
          <a:p>
            <a:pPr marL="0" indent="0"/>
            <a:r>
              <a:rPr lang="en-US" sz="2000" kern="0" dirty="0">
                <a:solidFill>
                  <a:schemeClr val="bg1"/>
                </a:solidFill>
              </a:rPr>
              <a:t> </a:t>
            </a:r>
          </a:p>
          <a:p>
            <a:pPr marL="457200" indent="-457200">
              <a:buFont typeface="+mj-lt"/>
              <a:buAutoNum type="arabicPeriod"/>
            </a:pPr>
            <a:endParaRPr lang="en-US" sz="2000" kern="0" dirty="0"/>
          </a:p>
          <a:p>
            <a:pPr marL="0" indent="0"/>
            <a:endParaRPr lang="en-US" sz="2000" kern="0" dirty="0"/>
          </a:p>
          <a:p>
            <a:pPr>
              <a:buFont typeface="Arial" panose="020B0604020202020204" pitchFamily="34" charset="0"/>
              <a:buChar char="•"/>
            </a:pPr>
            <a:endParaRPr lang="en-US" sz="2000" kern="0" dirty="0"/>
          </a:p>
          <a:p>
            <a:pPr>
              <a:buFont typeface="Arial" panose="020B0604020202020204" pitchFamily="34" charset="0"/>
              <a:buChar char="•"/>
            </a:pPr>
            <a:endParaRPr lang="en-US" sz="2000" kern="0" dirty="0"/>
          </a:p>
        </p:txBody>
      </p:sp>
    </p:spTree>
    <p:extLst>
      <p:ext uri="{BB962C8B-B14F-4D97-AF65-F5344CB8AC3E}">
        <p14:creationId xmlns:p14="http://schemas.microsoft.com/office/powerpoint/2010/main" val="558031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1C6981B-F38F-3FF3-8F88-9DC0A2F4A549}"/>
              </a:ext>
            </a:extLst>
          </p:cNvPr>
          <p:cNvSpPr/>
          <p:nvPr/>
        </p:nvSpPr>
        <p:spPr bwMode="auto">
          <a:xfrm>
            <a:off x="0" y="0"/>
            <a:ext cx="12192000" cy="6863482"/>
          </a:xfrm>
          <a:prstGeom prst="rec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pic>
        <p:nvPicPr>
          <p:cNvPr id="5" name="Content Placeholder 4" descr="A person in a purple sweater and hat&#10;&#10;Description automatically generated">
            <a:extLst>
              <a:ext uri="{FF2B5EF4-FFF2-40B4-BE49-F238E27FC236}">
                <a16:creationId xmlns:a16="http://schemas.microsoft.com/office/drawing/2014/main" id="{3606055C-1CC7-AB4A-8098-91DE750FB75F}"/>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0" y="25834"/>
            <a:ext cx="9110896" cy="6832166"/>
          </a:xfrm>
        </p:spPr>
      </p:pic>
      <p:sp>
        <p:nvSpPr>
          <p:cNvPr id="4" name="Content Placeholder 2">
            <a:extLst>
              <a:ext uri="{FF2B5EF4-FFF2-40B4-BE49-F238E27FC236}">
                <a16:creationId xmlns:a16="http://schemas.microsoft.com/office/drawing/2014/main" id="{7B1BFCBC-5D54-C08F-80C3-90714FE1772F}"/>
              </a:ext>
            </a:extLst>
          </p:cNvPr>
          <p:cNvSpPr txBox="1">
            <a:spLocks/>
          </p:cNvSpPr>
          <p:nvPr/>
        </p:nvSpPr>
        <p:spPr>
          <a:xfrm flipH="1">
            <a:off x="9486900" y="6055963"/>
            <a:ext cx="2362200" cy="802037"/>
          </a:xfrm>
          <a:prstGeom prst="rect">
            <a:avLst/>
          </a:prstGeom>
        </p:spPr>
        <p:txBody>
          <a:bodyPr/>
          <a:lstStyle>
            <a:lvl1pPr marL="457189" indent="-457189" algn="l" rtl="0" eaLnBrk="1" fontAlgn="base" hangingPunct="1">
              <a:spcBef>
                <a:spcPct val="20000"/>
              </a:spcBef>
              <a:spcAft>
                <a:spcPct val="0"/>
              </a:spcAft>
              <a:defRPr sz="2133">
                <a:solidFill>
                  <a:srgbClr val="003560"/>
                </a:solidFill>
                <a:latin typeface="Arial" charset="0"/>
                <a:ea typeface="Arial" charset="0"/>
                <a:cs typeface="Arial" charset="0"/>
              </a:defRPr>
            </a:lvl1pPr>
            <a:lvl2pPr marL="609585" algn="l" rtl="0" eaLnBrk="1" fontAlgn="base" hangingPunct="1">
              <a:spcBef>
                <a:spcPct val="20000"/>
              </a:spcBef>
              <a:spcAft>
                <a:spcPct val="0"/>
              </a:spcAft>
              <a:defRPr sz="1600">
                <a:solidFill>
                  <a:srgbClr val="00213B"/>
                </a:solidFill>
                <a:latin typeface="+mn-lt"/>
                <a:ea typeface="ヒラギノ角ゴ Pro W3" charset="0"/>
                <a:cs typeface="ＭＳ Ｐゴシック" charset="0"/>
              </a:defRPr>
            </a:lvl2pPr>
            <a:lvl3pPr marL="1219170" algn="l" rtl="0" eaLnBrk="1" fontAlgn="base" hangingPunct="1">
              <a:spcBef>
                <a:spcPct val="20000"/>
              </a:spcBef>
              <a:spcAft>
                <a:spcPct val="0"/>
              </a:spcAft>
              <a:defRPr sz="1600" b="1">
                <a:solidFill>
                  <a:srgbClr val="00213B"/>
                </a:solidFill>
                <a:latin typeface="+mn-lt"/>
                <a:ea typeface="ＭＳ Ｐゴシック" charset="0"/>
                <a:cs typeface="ＭＳ Ｐゴシック" charset="0"/>
              </a:defRPr>
            </a:lvl3pPr>
            <a:lvl4pPr marL="1828754" algn="l" rtl="0" eaLnBrk="1" fontAlgn="base" hangingPunct="1">
              <a:spcBef>
                <a:spcPct val="20000"/>
              </a:spcBef>
              <a:spcAft>
                <a:spcPct val="0"/>
              </a:spcAft>
              <a:defRPr sz="1600">
                <a:solidFill>
                  <a:srgbClr val="00213B"/>
                </a:solidFill>
                <a:latin typeface="+mn-lt"/>
                <a:ea typeface="ＭＳ Ｐゴシック" charset="0"/>
                <a:cs typeface="ＭＳ Ｐゴシック" charset="0"/>
              </a:defRPr>
            </a:lvl4pPr>
            <a:lvl5pPr marL="2438339" algn="l" rtl="0" eaLnBrk="1" fontAlgn="base" hangingPunct="1">
              <a:spcBef>
                <a:spcPct val="20000"/>
              </a:spcBef>
              <a:spcAft>
                <a:spcPct val="0"/>
              </a:spcAft>
              <a:defRPr sz="1600">
                <a:solidFill>
                  <a:srgbClr val="00213B"/>
                </a:solidFill>
                <a:latin typeface="+mn-lt"/>
                <a:ea typeface="ＭＳ Ｐゴシック" charset="0"/>
                <a:cs typeface="ＭＳ Ｐゴシック" charset="0"/>
              </a:defRPr>
            </a:lvl5pPr>
            <a:lvl6pPr marL="3352716" indent="-304792" algn="l" rtl="0" eaLnBrk="1" fontAlgn="base" hangingPunct="1">
              <a:spcBef>
                <a:spcPct val="20000"/>
              </a:spcBef>
              <a:spcAft>
                <a:spcPct val="0"/>
              </a:spcAft>
              <a:buChar char="»"/>
              <a:defRPr sz="2133">
                <a:solidFill>
                  <a:srgbClr val="00213B"/>
                </a:solidFill>
                <a:latin typeface="+mn-lt"/>
                <a:ea typeface="+mn-ea"/>
              </a:defRPr>
            </a:lvl6pPr>
            <a:lvl7pPr marL="3962301" indent="-304792" algn="l" rtl="0" eaLnBrk="1" fontAlgn="base" hangingPunct="1">
              <a:spcBef>
                <a:spcPct val="20000"/>
              </a:spcBef>
              <a:spcAft>
                <a:spcPct val="0"/>
              </a:spcAft>
              <a:buChar char="»"/>
              <a:defRPr sz="2133">
                <a:solidFill>
                  <a:srgbClr val="00213B"/>
                </a:solidFill>
                <a:latin typeface="+mn-lt"/>
                <a:ea typeface="+mn-ea"/>
              </a:defRPr>
            </a:lvl7pPr>
            <a:lvl8pPr marL="4571886" indent="-304792" algn="l" rtl="0" eaLnBrk="1" fontAlgn="base" hangingPunct="1">
              <a:spcBef>
                <a:spcPct val="20000"/>
              </a:spcBef>
              <a:spcAft>
                <a:spcPct val="0"/>
              </a:spcAft>
              <a:buChar char="»"/>
              <a:defRPr sz="2133">
                <a:solidFill>
                  <a:srgbClr val="00213B"/>
                </a:solidFill>
                <a:latin typeface="+mn-lt"/>
                <a:ea typeface="+mn-ea"/>
              </a:defRPr>
            </a:lvl8pPr>
            <a:lvl9pPr marL="5181470" indent="-304792" algn="l" rtl="0" eaLnBrk="1" fontAlgn="base" hangingPunct="1">
              <a:spcBef>
                <a:spcPct val="20000"/>
              </a:spcBef>
              <a:spcAft>
                <a:spcPct val="0"/>
              </a:spcAft>
              <a:buChar char="»"/>
              <a:defRPr sz="2133">
                <a:solidFill>
                  <a:srgbClr val="00213B"/>
                </a:solidFill>
                <a:latin typeface="+mn-lt"/>
                <a:ea typeface="+mn-ea"/>
              </a:defRPr>
            </a:lvl9pPr>
          </a:lstStyle>
          <a:p>
            <a:pPr marL="0" indent="0"/>
            <a:r>
              <a:rPr lang="en-US" sz="1800" kern="0" dirty="0">
                <a:solidFill>
                  <a:schemeClr val="bg1"/>
                </a:solidFill>
                <a:latin typeface="Consolas" panose="020B0609020204030204" pitchFamily="49" charset="0"/>
                <a:cs typeface="Consolas" panose="020B0609020204030204" pitchFamily="49" charset="0"/>
              </a:rPr>
              <a:t>Photograph by Margaret Mitchell</a:t>
            </a:r>
          </a:p>
          <a:p>
            <a:pPr marL="0" indent="0"/>
            <a:r>
              <a:rPr lang="en-US" sz="2000" kern="0" dirty="0">
                <a:solidFill>
                  <a:schemeClr val="bg1"/>
                </a:solidFill>
              </a:rPr>
              <a:t> </a:t>
            </a:r>
          </a:p>
          <a:p>
            <a:pPr marL="457200" indent="-457200">
              <a:buFont typeface="+mj-lt"/>
              <a:buAutoNum type="arabicPeriod"/>
            </a:pPr>
            <a:endParaRPr lang="en-US" sz="2000" kern="0" dirty="0"/>
          </a:p>
          <a:p>
            <a:pPr marL="0" indent="0"/>
            <a:endParaRPr lang="en-US" sz="2000" kern="0" dirty="0"/>
          </a:p>
          <a:p>
            <a:pPr>
              <a:buFont typeface="Arial" panose="020B0604020202020204" pitchFamily="34" charset="0"/>
              <a:buChar char="•"/>
            </a:pPr>
            <a:endParaRPr lang="en-US" sz="2000" kern="0" dirty="0"/>
          </a:p>
          <a:p>
            <a:pPr>
              <a:buFont typeface="Arial" panose="020B0604020202020204" pitchFamily="34" charset="0"/>
              <a:buChar char="•"/>
            </a:pPr>
            <a:endParaRPr lang="en-US" sz="2000" kern="0" dirty="0"/>
          </a:p>
        </p:txBody>
      </p:sp>
    </p:spTree>
    <p:extLst>
      <p:ext uri="{BB962C8B-B14F-4D97-AF65-F5344CB8AC3E}">
        <p14:creationId xmlns:p14="http://schemas.microsoft.com/office/powerpoint/2010/main" val="2525508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712FE1-C7E2-83CA-CA1F-82D2182CBF8A}"/>
              </a:ext>
            </a:extLst>
          </p:cNvPr>
          <p:cNvSpPr/>
          <p:nvPr/>
        </p:nvSpPr>
        <p:spPr bwMode="auto">
          <a:xfrm>
            <a:off x="0" y="0"/>
            <a:ext cx="12192000" cy="6863482"/>
          </a:xfrm>
          <a:prstGeom prst="rec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pic>
        <p:nvPicPr>
          <p:cNvPr id="5" name="Content Placeholder 4" descr="A close-up of clothes&#10;&#10;Description automatically generated">
            <a:extLst>
              <a:ext uri="{FF2B5EF4-FFF2-40B4-BE49-F238E27FC236}">
                <a16:creationId xmlns:a16="http://schemas.microsoft.com/office/drawing/2014/main" id="{67995652-3E6E-F543-B6B6-78F0C7EA1F31}"/>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rot="16200000">
            <a:off x="1145993" y="1125222"/>
            <a:ext cx="5368680" cy="4026510"/>
          </a:xfrm>
        </p:spPr>
      </p:pic>
      <p:pic>
        <p:nvPicPr>
          <p:cNvPr id="7" name="Picture 6" descr="A group of clothes on a shelf&#10;&#10;Description automatically generated">
            <a:extLst>
              <a:ext uri="{FF2B5EF4-FFF2-40B4-BE49-F238E27FC236}">
                <a16:creationId xmlns:a16="http://schemas.microsoft.com/office/drawing/2014/main" id="{E7AF8D1A-CABC-9344-BCE9-2676C4E7618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6200000">
            <a:off x="5677330" y="1125224"/>
            <a:ext cx="5368678" cy="4026509"/>
          </a:xfrm>
          <a:prstGeom prst="rect">
            <a:avLst/>
          </a:prstGeom>
        </p:spPr>
      </p:pic>
      <p:sp>
        <p:nvSpPr>
          <p:cNvPr id="8" name="Content Placeholder 2">
            <a:extLst>
              <a:ext uri="{FF2B5EF4-FFF2-40B4-BE49-F238E27FC236}">
                <a16:creationId xmlns:a16="http://schemas.microsoft.com/office/drawing/2014/main" id="{0C53ED84-C682-B249-80CC-D6F70D745D9B}"/>
              </a:ext>
            </a:extLst>
          </p:cNvPr>
          <p:cNvSpPr txBox="1">
            <a:spLocks/>
          </p:cNvSpPr>
          <p:nvPr/>
        </p:nvSpPr>
        <p:spPr>
          <a:xfrm flipH="1">
            <a:off x="8019182" y="6150816"/>
            <a:ext cx="2355742" cy="506089"/>
          </a:xfrm>
          <a:prstGeom prst="rect">
            <a:avLst/>
          </a:prstGeom>
        </p:spPr>
        <p:txBody>
          <a:bodyPr/>
          <a:lstStyle>
            <a:lvl1pPr marL="457189" indent="-457189" algn="l" rtl="0" eaLnBrk="1" fontAlgn="base" hangingPunct="1">
              <a:spcBef>
                <a:spcPct val="20000"/>
              </a:spcBef>
              <a:spcAft>
                <a:spcPct val="0"/>
              </a:spcAft>
              <a:defRPr sz="2133">
                <a:solidFill>
                  <a:srgbClr val="003560"/>
                </a:solidFill>
                <a:latin typeface="Arial" charset="0"/>
                <a:ea typeface="Arial" charset="0"/>
                <a:cs typeface="Arial" charset="0"/>
              </a:defRPr>
            </a:lvl1pPr>
            <a:lvl2pPr marL="609585" algn="l" rtl="0" eaLnBrk="1" fontAlgn="base" hangingPunct="1">
              <a:spcBef>
                <a:spcPct val="20000"/>
              </a:spcBef>
              <a:spcAft>
                <a:spcPct val="0"/>
              </a:spcAft>
              <a:defRPr sz="1600">
                <a:solidFill>
                  <a:srgbClr val="00213B"/>
                </a:solidFill>
                <a:latin typeface="+mn-lt"/>
                <a:ea typeface="ヒラギノ角ゴ Pro W3" charset="0"/>
                <a:cs typeface="ＭＳ Ｐゴシック" charset="0"/>
              </a:defRPr>
            </a:lvl2pPr>
            <a:lvl3pPr marL="1219170" algn="l" rtl="0" eaLnBrk="1" fontAlgn="base" hangingPunct="1">
              <a:spcBef>
                <a:spcPct val="20000"/>
              </a:spcBef>
              <a:spcAft>
                <a:spcPct val="0"/>
              </a:spcAft>
              <a:defRPr sz="1600" b="1">
                <a:solidFill>
                  <a:srgbClr val="00213B"/>
                </a:solidFill>
                <a:latin typeface="+mn-lt"/>
                <a:ea typeface="ＭＳ Ｐゴシック" charset="0"/>
                <a:cs typeface="ＭＳ Ｐゴシック" charset="0"/>
              </a:defRPr>
            </a:lvl3pPr>
            <a:lvl4pPr marL="1828754" algn="l" rtl="0" eaLnBrk="1" fontAlgn="base" hangingPunct="1">
              <a:spcBef>
                <a:spcPct val="20000"/>
              </a:spcBef>
              <a:spcAft>
                <a:spcPct val="0"/>
              </a:spcAft>
              <a:defRPr sz="1600">
                <a:solidFill>
                  <a:srgbClr val="00213B"/>
                </a:solidFill>
                <a:latin typeface="+mn-lt"/>
                <a:ea typeface="ＭＳ Ｐゴシック" charset="0"/>
                <a:cs typeface="ＭＳ Ｐゴシック" charset="0"/>
              </a:defRPr>
            </a:lvl4pPr>
            <a:lvl5pPr marL="2438339" algn="l" rtl="0" eaLnBrk="1" fontAlgn="base" hangingPunct="1">
              <a:spcBef>
                <a:spcPct val="20000"/>
              </a:spcBef>
              <a:spcAft>
                <a:spcPct val="0"/>
              </a:spcAft>
              <a:defRPr sz="1600">
                <a:solidFill>
                  <a:srgbClr val="00213B"/>
                </a:solidFill>
                <a:latin typeface="+mn-lt"/>
                <a:ea typeface="ＭＳ Ｐゴシック" charset="0"/>
                <a:cs typeface="ＭＳ Ｐゴシック" charset="0"/>
              </a:defRPr>
            </a:lvl5pPr>
            <a:lvl6pPr marL="3352716" indent="-304792" algn="l" rtl="0" eaLnBrk="1" fontAlgn="base" hangingPunct="1">
              <a:spcBef>
                <a:spcPct val="20000"/>
              </a:spcBef>
              <a:spcAft>
                <a:spcPct val="0"/>
              </a:spcAft>
              <a:buChar char="»"/>
              <a:defRPr sz="2133">
                <a:solidFill>
                  <a:srgbClr val="00213B"/>
                </a:solidFill>
                <a:latin typeface="+mn-lt"/>
                <a:ea typeface="+mn-ea"/>
              </a:defRPr>
            </a:lvl6pPr>
            <a:lvl7pPr marL="3962301" indent="-304792" algn="l" rtl="0" eaLnBrk="1" fontAlgn="base" hangingPunct="1">
              <a:spcBef>
                <a:spcPct val="20000"/>
              </a:spcBef>
              <a:spcAft>
                <a:spcPct val="0"/>
              </a:spcAft>
              <a:buChar char="»"/>
              <a:defRPr sz="2133">
                <a:solidFill>
                  <a:srgbClr val="00213B"/>
                </a:solidFill>
                <a:latin typeface="+mn-lt"/>
                <a:ea typeface="+mn-ea"/>
              </a:defRPr>
            </a:lvl7pPr>
            <a:lvl8pPr marL="4571886" indent="-304792" algn="l" rtl="0" eaLnBrk="1" fontAlgn="base" hangingPunct="1">
              <a:spcBef>
                <a:spcPct val="20000"/>
              </a:spcBef>
              <a:spcAft>
                <a:spcPct val="0"/>
              </a:spcAft>
              <a:buChar char="»"/>
              <a:defRPr sz="2133">
                <a:solidFill>
                  <a:srgbClr val="00213B"/>
                </a:solidFill>
                <a:latin typeface="+mn-lt"/>
                <a:ea typeface="+mn-ea"/>
              </a:defRPr>
            </a:lvl8pPr>
            <a:lvl9pPr marL="5181470" indent="-304792" algn="l" rtl="0" eaLnBrk="1" fontAlgn="base" hangingPunct="1">
              <a:spcBef>
                <a:spcPct val="20000"/>
              </a:spcBef>
              <a:spcAft>
                <a:spcPct val="0"/>
              </a:spcAft>
              <a:buChar char="»"/>
              <a:defRPr sz="2133">
                <a:solidFill>
                  <a:srgbClr val="00213B"/>
                </a:solidFill>
                <a:latin typeface="+mn-lt"/>
                <a:ea typeface="+mn-ea"/>
              </a:defRPr>
            </a:lvl9pPr>
          </a:lstStyle>
          <a:p>
            <a:pPr marL="0" indent="0"/>
            <a:r>
              <a:rPr lang="en-US" sz="1800" kern="0" dirty="0">
                <a:solidFill>
                  <a:schemeClr val="bg1"/>
                </a:solidFill>
                <a:latin typeface="Consolas" panose="020B0609020204030204" pitchFamily="49" charset="0"/>
                <a:cs typeface="Consolas" panose="020B0609020204030204" pitchFamily="49" charset="0"/>
              </a:rPr>
              <a:t>Photovoice by Liz </a:t>
            </a:r>
          </a:p>
          <a:p>
            <a:pPr marL="0" indent="0"/>
            <a:r>
              <a:rPr lang="en-US" sz="2000" kern="0" dirty="0"/>
              <a:t> </a:t>
            </a:r>
          </a:p>
          <a:p>
            <a:pPr marL="457200" indent="-457200">
              <a:buFont typeface="+mj-lt"/>
              <a:buAutoNum type="arabicPeriod"/>
            </a:pPr>
            <a:endParaRPr lang="en-US" sz="2000" kern="0" dirty="0"/>
          </a:p>
          <a:p>
            <a:pPr marL="0" indent="0"/>
            <a:endParaRPr lang="en-US" sz="2000" kern="0" dirty="0"/>
          </a:p>
          <a:p>
            <a:pPr>
              <a:buFont typeface="Arial" panose="020B0604020202020204" pitchFamily="34" charset="0"/>
              <a:buChar char="•"/>
            </a:pPr>
            <a:endParaRPr lang="en-US" sz="2000" kern="0" dirty="0"/>
          </a:p>
          <a:p>
            <a:pPr>
              <a:buFont typeface="Arial" panose="020B0604020202020204" pitchFamily="34" charset="0"/>
              <a:buChar char="•"/>
            </a:pPr>
            <a:endParaRPr lang="en-US" sz="2000" kern="0" dirty="0"/>
          </a:p>
        </p:txBody>
      </p:sp>
    </p:spTree>
    <p:extLst>
      <p:ext uri="{BB962C8B-B14F-4D97-AF65-F5344CB8AC3E}">
        <p14:creationId xmlns:p14="http://schemas.microsoft.com/office/powerpoint/2010/main" val="3963307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E01F537-F2F5-F66A-E078-9764EBF8E085}"/>
              </a:ext>
            </a:extLst>
          </p:cNvPr>
          <p:cNvSpPr/>
          <p:nvPr/>
        </p:nvSpPr>
        <p:spPr bwMode="auto">
          <a:xfrm>
            <a:off x="0" y="0"/>
            <a:ext cx="12192000" cy="6863482"/>
          </a:xfrm>
          <a:prstGeom prst="rec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8" name="Content Placeholder 2">
            <a:extLst>
              <a:ext uri="{FF2B5EF4-FFF2-40B4-BE49-F238E27FC236}">
                <a16:creationId xmlns:a16="http://schemas.microsoft.com/office/drawing/2014/main" id="{0BF8A10B-607B-6A4A-B5D3-5A7A3A9D673E}"/>
              </a:ext>
            </a:extLst>
          </p:cNvPr>
          <p:cNvSpPr txBox="1">
            <a:spLocks/>
          </p:cNvSpPr>
          <p:nvPr/>
        </p:nvSpPr>
        <p:spPr>
          <a:xfrm flipH="1">
            <a:off x="1163748" y="6171658"/>
            <a:ext cx="2355742" cy="506089"/>
          </a:xfrm>
          <a:prstGeom prst="rect">
            <a:avLst/>
          </a:prstGeom>
        </p:spPr>
        <p:txBody>
          <a:bodyPr/>
          <a:lstStyle>
            <a:lvl1pPr marL="457189" indent="-457189" algn="l" rtl="0" eaLnBrk="1" fontAlgn="base" hangingPunct="1">
              <a:spcBef>
                <a:spcPct val="20000"/>
              </a:spcBef>
              <a:spcAft>
                <a:spcPct val="0"/>
              </a:spcAft>
              <a:defRPr sz="2133">
                <a:solidFill>
                  <a:srgbClr val="003560"/>
                </a:solidFill>
                <a:latin typeface="Arial" charset="0"/>
                <a:ea typeface="Arial" charset="0"/>
                <a:cs typeface="Arial" charset="0"/>
              </a:defRPr>
            </a:lvl1pPr>
            <a:lvl2pPr marL="609585" algn="l" rtl="0" eaLnBrk="1" fontAlgn="base" hangingPunct="1">
              <a:spcBef>
                <a:spcPct val="20000"/>
              </a:spcBef>
              <a:spcAft>
                <a:spcPct val="0"/>
              </a:spcAft>
              <a:defRPr sz="1600">
                <a:solidFill>
                  <a:srgbClr val="00213B"/>
                </a:solidFill>
                <a:latin typeface="+mn-lt"/>
                <a:ea typeface="ヒラギノ角ゴ Pro W3" charset="0"/>
                <a:cs typeface="ＭＳ Ｐゴシック" charset="0"/>
              </a:defRPr>
            </a:lvl2pPr>
            <a:lvl3pPr marL="1219170" algn="l" rtl="0" eaLnBrk="1" fontAlgn="base" hangingPunct="1">
              <a:spcBef>
                <a:spcPct val="20000"/>
              </a:spcBef>
              <a:spcAft>
                <a:spcPct val="0"/>
              </a:spcAft>
              <a:defRPr sz="1600" b="1">
                <a:solidFill>
                  <a:srgbClr val="00213B"/>
                </a:solidFill>
                <a:latin typeface="+mn-lt"/>
                <a:ea typeface="ＭＳ Ｐゴシック" charset="0"/>
                <a:cs typeface="ＭＳ Ｐゴシック" charset="0"/>
              </a:defRPr>
            </a:lvl3pPr>
            <a:lvl4pPr marL="1828754" algn="l" rtl="0" eaLnBrk="1" fontAlgn="base" hangingPunct="1">
              <a:spcBef>
                <a:spcPct val="20000"/>
              </a:spcBef>
              <a:spcAft>
                <a:spcPct val="0"/>
              </a:spcAft>
              <a:defRPr sz="1600">
                <a:solidFill>
                  <a:srgbClr val="00213B"/>
                </a:solidFill>
                <a:latin typeface="+mn-lt"/>
                <a:ea typeface="ＭＳ Ｐゴシック" charset="0"/>
                <a:cs typeface="ＭＳ Ｐゴシック" charset="0"/>
              </a:defRPr>
            </a:lvl4pPr>
            <a:lvl5pPr marL="2438339" algn="l" rtl="0" eaLnBrk="1" fontAlgn="base" hangingPunct="1">
              <a:spcBef>
                <a:spcPct val="20000"/>
              </a:spcBef>
              <a:spcAft>
                <a:spcPct val="0"/>
              </a:spcAft>
              <a:defRPr sz="1600">
                <a:solidFill>
                  <a:srgbClr val="00213B"/>
                </a:solidFill>
                <a:latin typeface="+mn-lt"/>
                <a:ea typeface="ＭＳ Ｐゴシック" charset="0"/>
                <a:cs typeface="ＭＳ Ｐゴシック" charset="0"/>
              </a:defRPr>
            </a:lvl5pPr>
            <a:lvl6pPr marL="3352716" indent="-304792" algn="l" rtl="0" eaLnBrk="1" fontAlgn="base" hangingPunct="1">
              <a:spcBef>
                <a:spcPct val="20000"/>
              </a:spcBef>
              <a:spcAft>
                <a:spcPct val="0"/>
              </a:spcAft>
              <a:buChar char="»"/>
              <a:defRPr sz="2133">
                <a:solidFill>
                  <a:srgbClr val="00213B"/>
                </a:solidFill>
                <a:latin typeface="+mn-lt"/>
                <a:ea typeface="+mn-ea"/>
              </a:defRPr>
            </a:lvl6pPr>
            <a:lvl7pPr marL="3962301" indent="-304792" algn="l" rtl="0" eaLnBrk="1" fontAlgn="base" hangingPunct="1">
              <a:spcBef>
                <a:spcPct val="20000"/>
              </a:spcBef>
              <a:spcAft>
                <a:spcPct val="0"/>
              </a:spcAft>
              <a:buChar char="»"/>
              <a:defRPr sz="2133">
                <a:solidFill>
                  <a:srgbClr val="00213B"/>
                </a:solidFill>
                <a:latin typeface="+mn-lt"/>
                <a:ea typeface="+mn-ea"/>
              </a:defRPr>
            </a:lvl7pPr>
            <a:lvl8pPr marL="4571886" indent="-304792" algn="l" rtl="0" eaLnBrk="1" fontAlgn="base" hangingPunct="1">
              <a:spcBef>
                <a:spcPct val="20000"/>
              </a:spcBef>
              <a:spcAft>
                <a:spcPct val="0"/>
              </a:spcAft>
              <a:buChar char="»"/>
              <a:defRPr sz="2133">
                <a:solidFill>
                  <a:srgbClr val="00213B"/>
                </a:solidFill>
                <a:latin typeface="+mn-lt"/>
                <a:ea typeface="+mn-ea"/>
              </a:defRPr>
            </a:lvl8pPr>
            <a:lvl9pPr marL="5181470" indent="-304792" algn="l" rtl="0" eaLnBrk="1" fontAlgn="base" hangingPunct="1">
              <a:spcBef>
                <a:spcPct val="20000"/>
              </a:spcBef>
              <a:spcAft>
                <a:spcPct val="0"/>
              </a:spcAft>
              <a:buChar char="»"/>
              <a:defRPr sz="2133">
                <a:solidFill>
                  <a:srgbClr val="00213B"/>
                </a:solidFill>
                <a:latin typeface="+mn-lt"/>
                <a:ea typeface="+mn-ea"/>
              </a:defRPr>
            </a:lvl9pPr>
          </a:lstStyle>
          <a:p>
            <a:pPr marL="0" indent="0"/>
            <a:r>
              <a:rPr lang="en-US" sz="1800" kern="0" dirty="0">
                <a:solidFill>
                  <a:schemeClr val="bg1"/>
                </a:solidFill>
                <a:latin typeface="Consolas" panose="020B0609020204030204" pitchFamily="49" charset="0"/>
                <a:cs typeface="Consolas" panose="020B0609020204030204" pitchFamily="49" charset="0"/>
              </a:rPr>
              <a:t>Photovoice by Liz </a:t>
            </a:r>
          </a:p>
          <a:p>
            <a:pPr marL="0" indent="0"/>
            <a:r>
              <a:rPr lang="en-US" sz="2000" kern="0" dirty="0"/>
              <a:t> </a:t>
            </a:r>
          </a:p>
          <a:p>
            <a:pPr marL="457200" indent="-457200">
              <a:buFont typeface="+mj-lt"/>
              <a:buAutoNum type="arabicPeriod"/>
            </a:pPr>
            <a:endParaRPr lang="en-US" sz="2000" kern="0" dirty="0"/>
          </a:p>
          <a:p>
            <a:pPr marL="0" indent="0"/>
            <a:endParaRPr lang="en-US" sz="2000" kern="0" dirty="0"/>
          </a:p>
          <a:p>
            <a:pPr>
              <a:buFont typeface="Arial" panose="020B0604020202020204" pitchFamily="34" charset="0"/>
              <a:buChar char="•"/>
            </a:pPr>
            <a:endParaRPr lang="en-US" sz="2000" kern="0" dirty="0"/>
          </a:p>
          <a:p>
            <a:pPr>
              <a:buFont typeface="Arial" panose="020B0604020202020204" pitchFamily="34" charset="0"/>
              <a:buChar char="•"/>
            </a:pPr>
            <a:endParaRPr lang="en-US" sz="2000" kern="0" dirty="0"/>
          </a:p>
        </p:txBody>
      </p:sp>
      <p:pic>
        <p:nvPicPr>
          <p:cNvPr id="6" name="Content Placeholder 5" descr="A building with columns and cars parked in front of it&#10;&#10;Description automatically generated">
            <a:extLst>
              <a:ext uri="{FF2B5EF4-FFF2-40B4-BE49-F238E27FC236}">
                <a16:creationId xmlns:a16="http://schemas.microsoft.com/office/drawing/2014/main" id="{D89ECA75-96A7-6843-83E5-617A9A90F22B}"/>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1163748" y="960834"/>
            <a:ext cx="6581775" cy="4936331"/>
          </a:xfrm>
        </p:spPr>
      </p:pic>
      <p:sp>
        <p:nvSpPr>
          <p:cNvPr id="4" name="Content Placeholder 2">
            <a:extLst>
              <a:ext uri="{FF2B5EF4-FFF2-40B4-BE49-F238E27FC236}">
                <a16:creationId xmlns:a16="http://schemas.microsoft.com/office/drawing/2014/main" id="{B5EA1B91-A629-2E4A-8B48-25B87971D863}"/>
              </a:ext>
            </a:extLst>
          </p:cNvPr>
          <p:cNvSpPr txBox="1">
            <a:spLocks/>
          </p:cNvSpPr>
          <p:nvPr/>
        </p:nvSpPr>
        <p:spPr>
          <a:xfrm flipH="1">
            <a:off x="8311662" y="3175954"/>
            <a:ext cx="3528646" cy="506089"/>
          </a:xfrm>
          <a:prstGeom prst="rect">
            <a:avLst/>
          </a:prstGeom>
        </p:spPr>
        <p:txBody>
          <a:bodyPr/>
          <a:lstStyle>
            <a:lvl1pPr marL="457189" indent="-457189" algn="l" rtl="0" eaLnBrk="1" fontAlgn="base" hangingPunct="1">
              <a:spcBef>
                <a:spcPct val="20000"/>
              </a:spcBef>
              <a:spcAft>
                <a:spcPct val="0"/>
              </a:spcAft>
              <a:defRPr sz="2133">
                <a:solidFill>
                  <a:srgbClr val="003560"/>
                </a:solidFill>
                <a:latin typeface="Arial" charset="0"/>
                <a:ea typeface="Arial" charset="0"/>
                <a:cs typeface="Arial" charset="0"/>
              </a:defRPr>
            </a:lvl1pPr>
            <a:lvl2pPr marL="609585" algn="l" rtl="0" eaLnBrk="1" fontAlgn="base" hangingPunct="1">
              <a:spcBef>
                <a:spcPct val="20000"/>
              </a:spcBef>
              <a:spcAft>
                <a:spcPct val="0"/>
              </a:spcAft>
              <a:defRPr sz="1600">
                <a:solidFill>
                  <a:srgbClr val="00213B"/>
                </a:solidFill>
                <a:latin typeface="+mn-lt"/>
                <a:ea typeface="ヒラギノ角ゴ Pro W3" charset="0"/>
                <a:cs typeface="ＭＳ Ｐゴシック" charset="0"/>
              </a:defRPr>
            </a:lvl2pPr>
            <a:lvl3pPr marL="1219170" algn="l" rtl="0" eaLnBrk="1" fontAlgn="base" hangingPunct="1">
              <a:spcBef>
                <a:spcPct val="20000"/>
              </a:spcBef>
              <a:spcAft>
                <a:spcPct val="0"/>
              </a:spcAft>
              <a:defRPr sz="1600" b="1">
                <a:solidFill>
                  <a:srgbClr val="00213B"/>
                </a:solidFill>
                <a:latin typeface="+mn-lt"/>
                <a:ea typeface="ＭＳ Ｐゴシック" charset="0"/>
                <a:cs typeface="ＭＳ Ｐゴシック" charset="0"/>
              </a:defRPr>
            </a:lvl3pPr>
            <a:lvl4pPr marL="1828754" algn="l" rtl="0" eaLnBrk="1" fontAlgn="base" hangingPunct="1">
              <a:spcBef>
                <a:spcPct val="20000"/>
              </a:spcBef>
              <a:spcAft>
                <a:spcPct val="0"/>
              </a:spcAft>
              <a:defRPr sz="1600">
                <a:solidFill>
                  <a:srgbClr val="00213B"/>
                </a:solidFill>
                <a:latin typeface="+mn-lt"/>
                <a:ea typeface="ＭＳ Ｐゴシック" charset="0"/>
                <a:cs typeface="ＭＳ Ｐゴシック" charset="0"/>
              </a:defRPr>
            </a:lvl4pPr>
            <a:lvl5pPr marL="2438339" algn="l" rtl="0" eaLnBrk="1" fontAlgn="base" hangingPunct="1">
              <a:spcBef>
                <a:spcPct val="20000"/>
              </a:spcBef>
              <a:spcAft>
                <a:spcPct val="0"/>
              </a:spcAft>
              <a:defRPr sz="1600">
                <a:solidFill>
                  <a:srgbClr val="00213B"/>
                </a:solidFill>
                <a:latin typeface="+mn-lt"/>
                <a:ea typeface="ＭＳ Ｐゴシック" charset="0"/>
                <a:cs typeface="ＭＳ Ｐゴシック" charset="0"/>
              </a:defRPr>
            </a:lvl5pPr>
            <a:lvl6pPr marL="3352716" indent="-304792" algn="l" rtl="0" eaLnBrk="1" fontAlgn="base" hangingPunct="1">
              <a:spcBef>
                <a:spcPct val="20000"/>
              </a:spcBef>
              <a:spcAft>
                <a:spcPct val="0"/>
              </a:spcAft>
              <a:buChar char="»"/>
              <a:defRPr sz="2133">
                <a:solidFill>
                  <a:srgbClr val="00213B"/>
                </a:solidFill>
                <a:latin typeface="+mn-lt"/>
                <a:ea typeface="+mn-ea"/>
              </a:defRPr>
            </a:lvl6pPr>
            <a:lvl7pPr marL="3962301" indent="-304792" algn="l" rtl="0" eaLnBrk="1" fontAlgn="base" hangingPunct="1">
              <a:spcBef>
                <a:spcPct val="20000"/>
              </a:spcBef>
              <a:spcAft>
                <a:spcPct val="0"/>
              </a:spcAft>
              <a:buChar char="»"/>
              <a:defRPr sz="2133">
                <a:solidFill>
                  <a:srgbClr val="00213B"/>
                </a:solidFill>
                <a:latin typeface="+mn-lt"/>
                <a:ea typeface="+mn-ea"/>
              </a:defRPr>
            </a:lvl7pPr>
            <a:lvl8pPr marL="4571886" indent="-304792" algn="l" rtl="0" eaLnBrk="1" fontAlgn="base" hangingPunct="1">
              <a:spcBef>
                <a:spcPct val="20000"/>
              </a:spcBef>
              <a:spcAft>
                <a:spcPct val="0"/>
              </a:spcAft>
              <a:buChar char="»"/>
              <a:defRPr sz="2133">
                <a:solidFill>
                  <a:srgbClr val="00213B"/>
                </a:solidFill>
                <a:latin typeface="+mn-lt"/>
                <a:ea typeface="+mn-ea"/>
              </a:defRPr>
            </a:lvl8pPr>
            <a:lvl9pPr marL="5181470" indent="-304792" algn="l" rtl="0" eaLnBrk="1" fontAlgn="base" hangingPunct="1">
              <a:spcBef>
                <a:spcPct val="20000"/>
              </a:spcBef>
              <a:spcAft>
                <a:spcPct val="0"/>
              </a:spcAft>
              <a:buChar char="»"/>
              <a:defRPr sz="2133">
                <a:solidFill>
                  <a:srgbClr val="00213B"/>
                </a:solidFill>
                <a:latin typeface="+mn-lt"/>
                <a:ea typeface="+mn-ea"/>
              </a:defRPr>
            </a:lvl9pPr>
          </a:lstStyle>
          <a:p>
            <a:pPr marL="0" indent="0"/>
            <a:r>
              <a:rPr lang="en-US" sz="2000" kern="0" dirty="0">
                <a:solidFill>
                  <a:schemeClr val="bg1"/>
                </a:solidFill>
                <a:latin typeface="Consolas" panose="020B0609020204030204" pitchFamily="49" charset="0"/>
                <a:cs typeface="Consolas" panose="020B0609020204030204" pitchFamily="49" charset="0"/>
              </a:rPr>
              <a:t>“I’m always here, I see this as my safe place.”</a:t>
            </a:r>
          </a:p>
          <a:p>
            <a:pPr marL="0" indent="0"/>
            <a:r>
              <a:rPr lang="en-US" sz="2000" kern="0" dirty="0">
                <a:solidFill>
                  <a:schemeClr val="bg1"/>
                </a:solidFill>
              </a:rPr>
              <a:t> </a:t>
            </a:r>
          </a:p>
          <a:p>
            <a:pPr marL="457200" indent="-457200">
              <a:buFont typeface="+mj-lt"/>
              <a:buAutoNum type="arabicPeriod"/>
            </a:pPr>
            <a:endParaRPr lang="en-US" sz="2000" kern="0" dirty="0">
              <a:solidFill>
                <a:schemeClr val="bg1"/>
              </a:solidFill>
            </a:endParaRPr>
          </a:p>
          <a:p>
            <a:pPr marL="0" indent="0"/>
            <a:endParaRPr lang="en-US" sz="2000" kern="0" dirty="0">
              <a:solidFill>
                <a:schemeClr val="bg1"/>
              </a:solidFill>
            </a:endParaRPr>
          </a:p>
          <a:p>
            <a:pPr>
              <a:buFont typeface="Arial" panose="020B0604020202020204" pitchFamily="34" charset="0"/>
              <a:buChar char="•"/>
            </a:pPr>
            <a:endParaRPr lang="en-US" sz="2000" kern="0" dirty="0">
              <a:solidFill>
                <a:schemeClr val="bg1"/>
              </a:solidFill>
            </a:endParaRPr>
          </a:p>
          <a:p>
            <a:pPr>
              <a:buFont typeface="Arial" panose="020B0604020202020204" pitchFamily="34" charset="0"/>
              <a:buChar char="•"/>
            </a:pPr>
            <a:endParaRPr lang="en-US" sz="2000" kern="0" dirty="0">
              <a:solidFill>
                <a:schemeClr val="bg1"/>
              </a:solidFill>
            </a:endParaRPr>
          </a:p>
        </p:txBody>
      </p:sp>
    </p:spTree>
    <p:extLst>
      <p:ext uri="{BB962C8B-B14F-4D97-AF65-F5344CB8AC3E}">
        <p14:creationId xmlns:p14="http://schemas.microsoft.com/office/powerpoint/2010/main" val="2016168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C746749-A3CB-80CC-5061-6F3E6D6179B7}"/>
              </a:ext>
            </a:extLst>
          </p:cNvPr>
          <p:cNvSpPr/>
          <p:nvPr/>
        </p:nvSpPr>
        <p:spPr bwMode="auto">
          <a:xfrm>
            <a:off x="0" y="0"/>
            <a:ext cx="12192000" cy="6863482"/>
          </a:xfrm>
          <a:prstGeom prst="rect">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pic>
        <p:nvPicPr>
          <p:cNvPr id="5" name="Content Placeholder 4" descr="A person looking at a board&#10;&#10;Description automatically generated with low confidence">
            <a:extLst>
              <a:ext uri="{FF2B5EF4-FFF2-40B4-BE49-F238E27FC236}">
                <a16:creationId xmlns:a16="http://schemas.microsoft.com/office/drawing/2014/main" id="{E71FD3AF-B557-5E4D-B371-14EC8324E30E}"/>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0" y="0"/>
            <a:ext cx="8888795" cy="6872988"/>
          </a:xfrm>
        </p:spPr>
      </p:pic>
      <p:sp>
        <p:nvSpPr>
          <p:cNvPr id="6" name="Content Placeholder 2">
            <a:extLst>
              <a:ext uri="{FF2B5EF4-FFF2-40B4-BE49-F238E27FC236}">
                <a16:creationId xmlns:a16="http://schemas.microsoft.com/office/drawing/2014/main" id="{9B8CA584-D223-0F6B-7937-C7316322F931}"/>
              </a:ext>
            </a:extLst>
          </p:cNvPr>
          <p:cNvSpPr txBox="1">
            <a:spLocks/>
          </p:cNvSpPr>
          <p:nvPr/>
        </p:nvSpPr>
        <p:spPr>
          <a:xfrm flipH="1">
            <a:off x="9486900" y="6055963"/>
            <a:ext cx="2362200" cy="802037"/>
          </a:xfrm>
          <a:prstGeom prst="rect">
            <a:avLst/>
          </a:prstGeom>
        </p:spPr>
        <p:txBody>
          <a:bodyPr/>
          <a:lstStyle>
            <a:lvl1pPr marL="457189" indent="-457189" algn="l" rtl="0" eaLnBrk="1" fontAlgn="base" hangingPunct="1">
              <a:spcBef>
                <a:spcPct val="20000"/>
              </a:spcBef>
              <a:spcAft>
                <a:spcPct val="0"/>
              </a:spcAft>
              <a:defRPr sz="2133">
                <a:solidFill>
                  <a:srgbClr val="003560"/>
                </a:solidFill>
                <a:latin typeface="Arial" charset="0"/>
                <a:ea typeface="Arial" charset="0"/>
                <a:cs typeface="Arial" charset="0"/>
              </a:defRPr>
            </a:lvl1pPr>
            <a:lvl2pPr marL="609585" algn="l" rtl="0" eaLnBrk="1" fontAlgn="base" hangingPunct="1">
              <a:spcBef>
                <a:spcPct val="20000"/>
              </a:spcBef>
              <a:spcAft>
                <a:spcPct val="0"/>
              </a:spcAft>
              <a:defRPr sz="1600">
                <a:solidFill>
                  <a:srgbClr val="00213B"/>
                </a:solidFill>
                <a:latin typeface="+mn-lt"/>
                <a:ea typeface="ヒラギノ角ゴ Pro W3" charset="0"/>
                <a:cs typeface="ＭＳ Ｐゴシック" charset="0"/>
              </a:defRPr>
            </a:lvl2pPr>
            <a:lvl3pPr marL="1219170" algn="l" rtl="0" eaLnBrk="1" fontAlgn="base" hangingPunct="1">
              <a:spcBef>
                <a:spcPct val="20000"/>
              </a:spcBef>
              <a:spcAft>
                <a:spcPct val="0"/>
              </a:spcAft>
              <a:defRPr sz="1600" b="1">
                <a:solidFill>
                  <a:srgbClr val="00213B"/>
                </a:solidFill>
                <a:latin typeface="+mn-lt"/>
                <a:ea typeface="ＭＳ Ｐゴシック" charset="0"/>
                <a:cs typeface="ＭＳ Ｐゴシック" charset="0"/>
              </a:defRPr>
            </a:lvl3pPr>
            <a:lvl4pPr marL="1828754" algn="l" rtl="0" eaLnBrk="1" fontAlgn="base" hangingPunct="1">
              <a:spcBef>
                <a:spcPct val="20000"/>
              </a:spcBef>
              <a:spcAft>
                <a:spcPct val="0"/>
              </a:spcAft>
              <a:defRPr sz="1600">
                <a:solidFill>
                  <a:srgbClr val="00213B"/>
                </a:solidFill>
                <a:latin typeface="+mn-lt"/>
                <a:ea typeface="ＭＳ Ｐゴシック" charset="0"/>
                <a:cs typeface="ＭＳ Ｐゴシック" charset="0"/>
              </a:defRPr>
            </a:lvl4pPr>
            <a:lvl5pPr marL="2438339" algn="l" rtl="0" eaLnBrk="1" fontAlgn="base" hangingPunct="1">
              <a:spcBef>
                <a:spcPct val="20000"/>
              </a:spcBef>
              <a:spcAft>
                <a:spcPct val="0"/>
              </a:spcAft>
              <a:defRPr sz="1600">
                <a:solidFill>
                  <a:srgbClr val="00213B"/>
                </a:solidFill>
                <a:latin typeface="+mn-lt"/>
                <a:ea typeface="ＭＳ Ｐゴシック" charset="0"/>
                <a:cs typeface="ＭＳ Ｐゴシック" charset="0"/>
              </a:defRPr>
            </a:lvl5pPr>
            <a:lvl6pPr marL="3352716" indent="-304792" algn="l" rtl="0" eaLnBrk="1" fontAlgn="base" hangingPunct="1">
              <a:spcBef>
                <a:spcPct val="20000"/>
              </a:spcBef>
              <a:spcAft>
                <a:spcPct val="0"/>
              </a:spcAft>
              <a:buChar char="»"/>
              <a:defRPr sz="2133">
                <a:solidFill>
                  <a:srgbClr val="00213B"/>
                </a:solidFill>
                <a:latin typeface="+mn-lt"/>
                <a:ea typeface="+mn-ea"/>
              </a:defRPr>
            </a:lvl6pPr>
            <a:lvl7pPr marL="3962301" indent="-304792" algn="l" rtl="0" eaLnBrk="1" fontAlgn="base" hangingPunct="1">
              <a:spcBef>
                <a:spcPct val="20000"/>
              </a:spcBef>
              <a:spcAft>
                <a:spcPct val="0"/>
              </a:spcAft>
              <a:buChar char="»"/>
              <a:defRPr sz="2133">
                <a:solidFill>
                  <a:srgbClr val="00213B"/>
                </a:solidFill>
                <a:latin typeface="+mn-lt"/>
                <a:ea typeface="+mn-ea"/>
              </a:defRPr>
            </a:lvl7pPr>
            <a:lvl8pPr marL="4571886" indent="-304792" algn="l" rtl="0" eaLnBrk="1" fontAlgn="base" hangingPunct="1">
              <a:spcBef>
                <a:spcPct val="20000"/>
              </a:spcBef>
              <a:spcAft>
                <a:spcPct val="0"/>
              </a:spcAft>
              <a:buChar char="»"/>
              <a:defRPr sz="2133">
                <a:solidFill>
                  <a:srgbClr val="00213B"/>
                </a:solidFill>
                <a:latin typeface="+mn-lt"/>
                <a:ea typeface="+mn-ea"/>
              </a:defRPr>
            </a:lvl8pPr>
            <a:lvl9pPr marL="5181470" indent="-304792" algn="l" rtl="0" eaLnBrk="1" fontAlgn="base" hangingPunct="1">
              <a:spcBef>
                <a:spcPct val="20000"/>
              </a:spcBef>
              <a:spcAft>
                <a:spcPct val="0"/>
              </a:spcAft>
              <a:buChar char="»"/>
              <a:defRPr sz="2133">
                <a:solidFill>
                  <a:srgbClr val="00213B"/>
                </a:solidFill>
                <a:latin typeface="+mn-lt"/>
                <a:ea typeface="+mn-ea"/>
              </a:defRPr>
            </a:lvl9pPr>
          </a:lstStyle>
          <a:p>
            <a:pPr marL="0" indent="0"/>
            <a:r>
              <a:rPr lang="en-US" sz="1800" kern="0" dirty="0">
                <a:solidFill>
                  <a:schemeClr val="bg1"/>
                </a:solidFill>
                <a:latin typeface="Consolas" panose="020B0609020204030204" pitchFamily="49" charset="0"/>
                <a:cs typeface="Consolas" panose="020B0609020204030204" pitchFamily="49" charset="0"/>
              </a:rPr>
              <a:t>Photograph by Margaret Mitchell</a:t>
            </a:r>
          </a:p>
          <a:p>
            <a:pPr marL="0" indent="0"/>
            <a:r>
              <a:rPr lang="en-US" sz="2000" kern="0" dirty="0">
                <a:solidFill>
                  <a:schemeClr val="bg1"/>
                </a:solidFill>
              </a:rPr>
              <a:t> </a:t>
            </a:r>
          </a:p>
          <a:p>
            <a:pPr marL="457200" indent="-457200">
              <a:buFont typeface="+mj-lt"/>
              <a:buAutoNum type="arabicPeriod"/>
            </a:pPr>
            <a:endParaRPr lang="en-US" sz="2000" kern="0" dirty="0"/>
          </a:p>
          <a:p>
            <a:pPr marL="0" indent="0"/>
            <a:endParaRPr lang="en-US" sz="2000" kern="0" dirty="0"/>
          </a:p>
          <a:p>
            <a:pPr>
              <a:buFont typeface="Arial" panose="020B0604020202020204" pitchFamily="34" charset="0"/>
              <a:buChar char="•"/>
            </a:pPr>
            <a:endParaRPr lang="en-US" sz="2000" kern="0" dirty="0"/>
          </a:p>
          <a:p>
            <a:pPr>
              <a:buFont typeface="Arial" panose="020B0604020202020204" pitchFamily="34" charset="0"/>
              <a:buChar char="•"/>
            </a:pPr>
            <a:endParaRPr lang="en-US" sz="2000" kern="0" dirty="0"/>
          </a:p>
        </p:txBody>
      </p:sp>
    </p:spTree>
    <p:extLst>
      <p:ext uri="{BB962C8B-B14F-4D97-AF65-F5344CB8AC3E}">
        <p14:creationId xmlns:p14="http://schemas.microsoft.com/office/powerpoint/2010/main" val="2386965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08873B5-21A0-4032-BD28-602313096AA7}"/>
              </a:ext>
            </a:extLst>
          </p:cNvPr>
          <p:cNvGraphicFramePr>
            <a:graphicFrameLocks noGrp="1"/>
          </p:cNvGraphicFramePr>
          <p:nvPr>
            <p:extLst>
              <p:ext uri="{D42A27DB-BD31-4B8C-83A1-F6EECF244321}">
                <p14:modId xmlns:p14="http://schemas.microsoft.com/office/powerpoint/2010/main" val="821062454"/>
              </p:ext>
            </p:extLst>
          </p:nvPr>
        </p:nvGraphicFramePr>
        <p:xfrm>
          <a:off x="5589806" y="2709675"/>
          <a:ext cx="2166829" cy="1438650"/>
        </p:xfrm>
        <a:graphic>
          <a:graphicData uri="http://schemas.openxmlformats.org/drawingml/2006/table">
            <a:tbl>
              <a:tblPr firstRow="1" bandRow="1">
                <a:tableStyleId>{5940675A-B579-460E-94D1-54222C63F5DA}</a:tableStyleId>
              </a:tblPr>
              <a:tblGrid>
                <a:gridCol w="2166829">
                  <a:extLst>
                    <a:ext uri="{9D8B030D-6E8A-4147-A177-3AD203B41FA5}">
                      <a16:colId xmlns:a16="http://schemas.microsoft.com/office/drawing/2014/main" val="290970160"/>
                    </a:ext>
                  </a:extLst>
                </a:gridCol>
              </a:tblGrid>
              <a:tr h="779780">
                <a:tc>
                  <a:txBody>
                    <a:bodyPr/>
                    <a:lstStyle/>
                    <a:p>
                      <a:pPr algn="l"/>
                      <a:endParaRPr lang="en-GB" sz="1000" dirty="0">
                        <a:latin typeface="+mj-lt"/>
                      </a:endParaRPr>
                    </a:p>
                    <a:p>
                      <a:pPr algn="l"/>
                      <a:r>
                        <a:rPr lang="en-GB" sz="3100" dirty="0">
                          <a:latin typeface="+mj-lt"/>
                        </a:rPr>
                        <a:t>Promise</a:t>
                      </a:r>
                    </a:p>
                    <a:p>
                      <a:pPr algn="l"/>
                      <a:endParaRPr lang="en-GB" sz="1000" dirty="0">
                        <a:latin typeface="+mj-lt"/>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05893808"/>
                  </a:ext>
                </a:extLst>
              </a:tr>
              <a:tr h="569970">
                <a:tc>
                  <a:txBody>
                    <a:bodyPr/>
                    <a:lstStyle/>
                    <a:p>
                      <a:pPr algn="l"/>
                      <a:r>
                        <a:rPr lang="en-GB" sz="2500" dirty="0">
                          <a:latin typeface="+mj-lt"/>
                        </a:rPr>
                        <a:t>James Hickson</a:t>
                      </a: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0332826"/>
                  </a:ext>
                </a:extLst>
              </a:tr>
            </a:tbl>
          </a:graphicData>
        </a:graphic>
      </p:graphicFrame>
      <p:pic>
        <p:nvPicPr>
          <p:cNvPr id="3" name="Picture 2" descr="A person wearing a beanie and smiling&#10;&#10;Description automatically generated">
            <a:extLst>
              <a:ext uri="{FF2B5EF4-FFF2-40B4-BE49-F238E27FC236}">
                <a16:creationId xmlns:a16="http://schemas.microsoft.com/office/drawing/2014/main" id="{4AD21F3F-8FC5-09A3-17F5-F38D6279417E}"/>
              </a:ext>
            </a:extLst>
          </p:cNvPr>
          <p:cNvPicPr>
            <a:picLocks noChangeAspect="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744523" y="2536135"/>
            <a:ext cx="1514475" cy="1953895"/>
          </a:xfrm>
          <a:prstGeom prst="ellipse">
            <a:avLst/>
          </a:prstGeom>
          <a:noFill/>
          <a:ln w="12700">
            <a:solidFill>
              <a:schemeClr val="tx1"/>
            </a:solidFill>
          </a:ln>
        </p:spPr>
      </p:pic>
      <p:graphicFrame>
        <p:nvGraphicFramePr>
          <p:cNvPr id="4" name="Table 3">
            <a:extLst>
              <a:ext uri="{FF2B5EF4-FFF2-40B4-BE49-F238E27FC236}">
                <a16:creationId xmlns:a16="http://schemas.microsoft.com/office/drawing/2014/main" id="{69043C10-A1E6-AB8E-F62C-C186CA7B2053}"/>
              </a:ext>
            </a:extLst>
          </p:cNvPr>
          <p:cNvGraphicFramePr>
            <a:graphicFrameLocks noGrp="1"/>
          </p:cNvGraphicFramePr>
          <p:nvPr>
            <p:extLst>
              <p:ext uri="{D42A27DB-BD31-4B8C-83A1-F6EECF244321}">
                <p14:modId xmlns:p14="http://schemas.microsoft.com/office/powerpoint/2010/main" val="402309757"/>
              </p:ext>
            </p:extLst>
          </p:nvPr>
        </p:nvGraphicFramePr>
        <p:xfrm>
          <a:off x="329378" y="5962626"/>
          <a:ext cx="2960360" cy="569970"/>
        </p:xfrm>
        <a:graphic>
          <a:graphicData uri="http://schemas.openxmlformats.org/drawingml/2006/table">
            <a:tbl>
              <a:tblPr firstRow="1" bandRow="1">
                <a:tableStyleId>{5940675A-B579-460E-94D1-54222C63F5DA}</a:tableStyleId>
              </a:tblPr>
              <a:tblGrid>
                <a:gridCol w="2960360">
                  <a:extLst>
                    <a:ext uri="{9D8B030D-6E8A-4147-A177-3AD203B41FA5}">
                      <a16:colId xmlns:a16="http://schemas.microsoft.com/office/drawing/2014/main" val="290970160"/>
                    </a:ext>
                  </a:extLst>
                </a:gridCol>
              </a:tblGrid>
              <a:tr h="569970">
                <a:tc>
                  <a:txBody>
                    <a:bodyPr/>
                    <a:lstStyle/>
                    <a:p>
                      <a:pPr algn="l"/>
                      <a:r>
                        <a:rPr lang="en-GB" sz="3000" dirty="0">
                          <a:latin typeface="+mj-lt"/>
                        </a:rPr>
                        <a:t>#realisticmedicine</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0332826"/>
                  </a:ext>
                </a:extLst>
              </a:tr>
            </a:tbl>
          </a:graphicData>
        </a:graphic>
      </p:graphicFrame>
    </p:spTree>
    <p:extLst>
      <p:ext uri="{BB962C8B-B14F-4D97-AF65-F5344CB8AC3E}">
        <p14:creationId xmlns:p14="http://schemas.microsoft.com/office/powerpoint/2010/main" val="36782371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82AA5889-E147-428E-2467-4A55F1D346EE}"/>
              </a:ext>
            </a:extLst>
          </p:cNvPr>
          <p:cNvGraphicFramePr>
            <a:graphicFrameLocks noGrp="1"/>
          </p:cNvGraphicFramePr>
          <p:nvPr>
            <p:extLst>
              <p:ext uri="{D42A27DB-BD31-4B8C-83A1-F6EECF244321}">
                <p14:modId xmlns:p14="http://schemas.microsoft.com/office/powerpoint/2010/main" val="3652146710"/>
              </p:ext>
            </p:extLst>
          </p:nvPr>
        </p:nvGraphicFramePr>
        <p:xfrm>
          <a:off x="426000" y="1747082"/>
          <a:ext cx="11340000" cy="3667399"/>
        </p:xfrm>
        <a:graphic>
          <a:graphicData uri="http://schemas.openxmlformats.org/drawingml/2006/table">
            <a:tbl>
              <a:tblPr firstRow="1" bandRow="1">
                <a:tableStyleId>{5940675A-B579-460E-94D1-54222C63F5DA}</a:tableStyleId>
              </a:tblPr>
              <a:tblGrid>
                <a:gridCol w="1980000">
                  <a:extLst>
                    <a:ext uri="{9D8B030D-6E8A-4147-A177-3AD203B41FA5}">
                      <a16:colId xmlns:a16="http://schemas.microsoft.com/office/drawing/2014/main" val="3982189546"/>
                    </a:ext>
                  </a:extLst>
                </a:gridCol>
                <a:gridCol w="360000">
                  <a:extLst>
                    <a:ext uri="{9D8B030D-6E8A-4147-A177-3AD203B41FA5}">
                      <a16:colId xmlns:a16="http://schemas.microsoft.com/office/drawing/2014/main" val="2305308580"/>
                    </a:ext>
                  </a:extLst>
                </a:gridCol>
                <a:gridCol w="1980000">
                  <a:extLst>
                    <a:ext uri="{9D8B030D-6E8A-4147-A177-3AD203B41FA5}">
                      <a16:colId xmlns:a16="http://schemas.microsoft.com/office/drawing/2014/main" val="91158555"/>
                    </a:ext>
                  </a:extLst>
                </a:gridCol>
                <a:gridCol w="208280">
                  <a:extLst>
                    <a:ext uri="{9D8B030D-6E8A-4147-A177-3AD203B41FA5}">
                      <a16:colId xmlns:a16="http://schemas.microsoft.com/office/drawing/2014/main" val="3806367497"/>
                    </a:ext>
                  </a:extLst>
                </a:gridCol>
                <a:gridCol w="2278727">
                  <a:extLst>
                    <a:ext uri="{9D8B030D-6E8A-4147-A177-3AD203B41FA5}">
                      <a16:colId xmlns:a16="http://schemas.microsoft.com/office/drawing/2014/main" val="239245458"/>
                    </a:ext>
                  </a:extLst>
                </a:gridCol>
                <a:gridCol w="212993">
                  <a:extLst>
                    <a:ext uri="{9D8B030D-6E8A-4147-A177-3AD203B41FA5}">
                      <a16:colId xmlns:a16="http://schemas.microsoft.com/office/drawing/2014/main" val="3099818516"/>
                    </a:ext>
                  </a:extLst>
                </a:gridCol>
                <a:gridCol w="1980000">
                  <a:extLst>
                    <a:ext uri="{9D8B030D-6E8A-4147-A177-3AD203B41FA5}">
                      <a16:colId xmlns:a16="http://schemas.microsoft.com/office/drawing/2014/main" val="1942391667"/>
                    </a:ext>
                  </a:extLst>
                </a:gridCol>
                <a:gridCol w="360000">
                  <a:extLst>
                    <a:ext uri="{9D8B030D-6E8A-4147-A177-3AD203B41FA5}">
                      <a16:colId xmlns:a16="http://schemas.microsoft.com/office/drawing/2014/main" val="1566908883"/>
                    </a:ext>
                  </a:extLst>
                </a:gridCol>
                <a:gridCol w="1980000">
                  <a:extLst>
                    <a:ext uri="{9D8B030D-6E8A-4147-A177-3AD203B41FA5}">
                      <a16:colId xmlns:a16="http://schemas.microsoft.com/office/drawing/2014/main" val="3651185192"/>
                    </a:ext>
                  </a:extLst>
                </a:gridCol>
              </a:tblGrid>
              <a:tr h="2199307">
                <a:tc>
                  <a:txBody>
                    <a:bodyPr/>
                    <a:lstStyle/>
                    <a:p>
                      <a:endParaRPr lang="en-GB"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65279631"/>
                  </a:ext>
                </a:extLst>
              </a:tr>
              <a:tr h="1468092">
                <a:tc>
                  <a:txBody>
                    <a:bodyPr/>
                    <a:lstStyle/>
                    <a:p>
                      <a:pPr algn="ctr"/>
                      <a:endParaRPr lang="en-GB" sz="1500" b="1" dirty="0"/>
                    </a:p>
                    <a:p>
                      <a:pPr algn="ctr"/>
                      <a:r>
                        <a:rPr lang="en-GB" sz="1500" b="1" dirty="0"/>
                        <a:t>Dr Naomi Richards</a:t>
                      </a:r>
                    </a:p>
                    <a:p>
                      <a:pPr algn="ctr"/>
                      <a:endParaRPr lang="en-GB" sz="1500" dirty="0"/>
                    </a:p>
                    <a:p>
                      <a:pPr algn="ctr"/>
                      <a:r>
                        <a:rPr lang="en-GB" sz="1500" dirty="0"/>
                        <a:t>Director of the End of Life Studies Group, University of Glasgow</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5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500" b="1" dirty="0"/>
                    </a:p>
                    <a:p>
                      <a:pPr algn="ctr"/>
                      <a:r>
                        <a:rPr lang="en-GB" sz="1500" b="1" dirty="0"/>
                        <a:t>Dr Deepa Shah</a:t>
                      </a:r>
                    </a:p>
                    <a:p>
                      <a:pPr algn="ctr"/>
                      <a:endParaRPr lang="en-GB" sz="1500" dirty="0"/>
                    </a:p>
                    <a:p>
                      <a:pPr algn="ctr"/>
                      <a:r>
                        <a:rPr lang="en-GB" sz="1500" dirty="0"/>
                        <a:t>GP and Chair of NE Scotland Greener Practice Group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5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500" b="1" dirty="0"/>
                    </a:p>
                    <a:p>
                      <a:pPr algn="ctr"/>
                      <a:r>
                        <a:rPr lang="en-GB" sz="1500" b="1" dirty="0"/>
                        <a:t>Professor Sir Gregor Smith</a:t>
                      </a:r>
                    </a:p>
                    <a:p>
                      <a:pPr algn="ctr"/>
                      <a:endParaRPr lang="en-GB" sz="2200" dirty="0"/>
                    </a:p>
                    <a:p>
                      <a:pPr algn="ctr"/>
                      <a:r>
                        <a:rPr lang="en-GB" sz="1500" dirty="0"/>
                        <a:t>Chief Medical Officer for Scotland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50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500" b="1" dirty="0"/>
                    </a:p>
                    <a:p>
                      <a:pPr algn="ctr"/>
                      <a:r>
                        <a:rPr lang="en-GB" sz="1500" b="1" dirty="0"/>
                        <a:t>Professor Julie Brittenden</a:t>
                      </a:r>
                      <a:endParaRPr lang="en-GB" sz="1500" dirty="0"/>
                    </a:p>
                    <a:p>
                      <a:pPr algn="ctr"/>
                      <a:r>
                        <a:rPr lang="en-GB" sz="1500" dirty="0"/>
                        <a:t>Surgeon and Director of Research &amp; Innovation, NHS GGC</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5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sz="1500" b="1" dirty="0"/>
                    </a:p>
                    <a:p>
                      <a:pPr algn="ctr"/>
                      <a:r>
                        <a:rPr lang="en-GB" sz="1500" b="1" dirty="0"/>
                        <a:t>Dr Fatim Lakha</a:t>
                      </a:r>
                    </a:p>
                    <a:p>
                      <a:pPr algn="ctr"/>
                      <a:endParaRPr lang="en-GB" sz="1500" dirty="0"/>
                    </a:p>
                    <a:p>
                      <a:pPr algn="ctr"/>
                      <a:r>
                        <a:rPr lang="en-GB" sz="1500" dirty="0"/>
                        <a:t>Consultant in Public Health Medicine, PHS &amp; NHS Tayside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09681844"/>
                  </a:ext>
                </a:extLst>
              </a:tr>
            </a:tbl>
          </a:graphicData>
        </a:graphic>
      </p:graphicFrame>
      <p:graphicFrame>
        <p:nvGraphicFramePr>
          <p:cNvPr id="4" name="Table 3">
            <a:extLst>
              <a:ext uri="{FF2B5EF4-FFF2-40B4-BE49-F238E27FC236}">
                <a16:creationId xmlns:a16="http://schemas.microsoft.com/office/drawing/2014/main" id="{4BDD24CA-9942-A5AF-1561-89B2BAC102F0}"/>
              </a:ext>
            </a:extLst>
          </p:cNvPr>
          <p:cNvGraphicFramePr>
            <a:graphicFrameLocks noGrp="1"/>
          </p:cNvGraphicFramePr>
          <p:nvPr>
            <p:extLst>
              <p:ext uri="{D42A27DB-BD31-4B8C-83A1-F6EECF244321}">
                <p14:modId xmlns:p14="http://schemas.microsoft.com/office/powerpoint/2010/main" val="1967004383"/>
              </p:ext>
            </p:extLst>
          </p:nvPr>
        </p:nvGraphicFramePr>
        <p:xfrm>
          <a:off x="536575" y="177164"/>
          <a:ext cx="2686916" cy="868680"/>
        </p:xfrm>
        <a:graphic>
          <a:graphicData uri="http://schemas.openxmlformats.org/drawingml/2006/table">
            <a:tbl>
              <a:tblPr firstRow="1" bandRow="1">
                <a:tableStyleId>{5940675A-B579-460E-94D1-54222C63F5DA}</a:tableStyleId>
              </a:tblPr>
              <a:tblGrid>
                <a:gridCol w="2686916">
                  <a:extLst>
                    <a:ext uri="{9D8B030D-6E8A-4147-A177-3AD203B41FA5}">
                      <a16:colId xmlns:a16="http://schemas.microsoft.com/office/drawing/2014/main" val="290970160"/>
                    </a:ext>
                  </a:extLst>
                </a:gridCol>
              </a:tblGrid>
              <a:tr h="370840">
                <a:tc>
                  <a:txBody>
                    <a:bodyPr/>
                    <a:lstStyle/>
                    <a:p>
                      <a:endParaRPr lang="en-GB" sz="1000" dirty="0">
                        <a:latin typeface="+mj-lt"/>
                      </a:endParaRPr>
                    </a:p>
                    <a:p>
                      <a:pPr algn="ctr"/>
                      <a:r>
                        <a:rPr lang="en-GB" sz="3100" dirty="0">
                          <a:latin typeface="+mj-lt"/>
                        </a:rPr>
                        <a:t>Meet the panel</a:t>
                      </a:r>
                    </a:p>
                    <a:p>
                      <a:endParaRPr lang="en-GB" sz="1000" dirty="0">
                        <a:latin typeface="+mj-lt"/>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05893808"/>
                  </a:ext>
                </a:extLst>
              </a:tr>
            </a:tbl>
          </a:graphicData>
        </a:graphic>
      </p:graphicFrame>
      <p:pic>
        <p:nvPicPr>
          <p:cNvPr id="3" name="Picture 2" descr="Professor Sir Gregor Smith">
            <a:extLst>
              <a:ext uri="{FF2B5EF4-FFF2-40B4-BE49-F238E27FC236}">
                <a16:creationId xmlns:a16="http://schemas.microsoft.com/office/drawing/2014/main" id="{6CCC06DE-F021-297D-E738-89CE1C074510}"/>
              </a:ext>
            </a:extLst>
          </p:cNvPr>
          <p:cNvPicPr>
            <a:picLocks noChangeAspect="1"/>
          </p:cNvPicPr>
          <p:nvPr/>
        </p:nvPicPr>
        <p:blipFill rotWithShape="1">
          <a:blip r:embed="rId2">
            <a:extLst>
              <a:ext uri="{28A0092B-C50C-407E-A947-70E740481C1C}">
                <a14:useLocalDpi xmlns:a14="http://schemas.microsoft.com/office/drawing/2010/main" val="0"/>
              </a:ext>
            </a:extLst>
          </a:blip>
          <a:srcRect r="701" b="3837"/>
          <a:stretch/>
        </p:blipFill>
        <p:spPr bwMode="auto">
          <a:xfrm>
            <a:off x="4952145" y="1747082"/>
            <a:ext cx="2280491" cy="2208469"/>
          </a:xfrm>
          <a:prstGeom prst="rect">
            <a:avLst/>
          </a:prstGeom>
          <a:noFill/>
          <a:ln w="12700">
            <a:solidFill>
              <a:schemeClr val="tx1"/>
            </a:solidFill>
          </a:ln>
        </p:spPr>
      </p:pic>
      <p:pic>
        <p:nvPicPr>
          <p:cNvPr id="6" name="Picture 5">
            <a:extLst>
              <a:ext uri="{FF2B5EF4-FFF2-40B4-BE49-F238E27FC236}">
                <a16:creationId xmlns:a16="http://schemas.microsoft.com/office/drawing/2014/main" id="{3FDD7CE1-B2F6-705B-8C81-0A6A04E27CC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837"/>
          <a:stretch/>
        </p:blipFill>
        <p:spPr bwMode="auto">
          <a:xfrm>
            <a:off x="425999" y="1747082"/>
            <a:ext cx="1978154" cy="2208469"/>
          </a:xfrm>
          <a:prstGeom prst="rect">
            <a:avLst/>
          </a:prstGeom>
          <a:noFill/>
          <a:ln w="12700">
            <a:solidFill>
              <a:schemeClr val="tx1"/>
            </a:solidFill>
          </a:ln>
        </p:spPr>
      </p:pic>
      <p:pic>
        <p:nvPicPr>
          <p:cNvPr id="7" name="Picture 6" descr="Headshot of Jullie Brittenden">
            <a:extLst>
              <a:ext uri="{FF2B5EF4-FFF2-40B4-BE49-F238E27FC236}">
                <a16:creationId xmlns:a16="http://schemas.microsoft.com/office/drawing/2014/main" id="{D1FE5893-F66C-217E-C6E1-3CF385BCE927}"/>
              </a:ext>
            </a:extLst>
          </p:cNvPr>
          <p:cNvPicPr>
            <a:picLocks noChangeAspect="1"/>
          </p:cNvPicPr>
          <p:nvPr/>
        </p:nvPicPr>
        <p:blipFill rotWithShape="1">
          <a:blip r:embed="rId4">
            <a:extLst>
              <a:ext uri="{28A0092B-C50C-407E-A947-70E740481C1C}">
                <a14:useLocalDpi xmlns:a14="http://schemas.microsoft.com/office/drawing/2010/main" val="0"/>
              </a:ext>
            </a:extLst>
          </a:blip>
          <a:srcRect l="6299" r="3696"/>
          <a:stretch/>
        </p:blipFill>
        <p:spPr bwMode="auto">
          <a:xfrm>
            <a:off x="7438008" y="1747082"/>
            <a:ext cx="1987738" cy="2208469"/>
          </a:xfrm>
          <a:prstGeom prst="rect">
            <a:avLst/>
          </a:prstGeom>
          <a:noFill/>
          <a:ln w="12700">
            <a:solidFill>
              <a:schemeClr val="tx1"/>
            </a:solidFill>
          </a:ln>
        </p:spPr>
      </p:pic>
      <p:pic>
        <p:nvPicPr>
          <p:cNvPr id="8" name="Picture 7">
            <a:extLst>
              <a:ext uri="{FF2B5EF4-FFF2-40B4-BE49-F238E27FC236}">
                <a16:creationId xmlns:a16="http://schemas.microsoft.com/office/drawing/2014/main" id="{133B284D-0B2F-7BAB-4146-3C72EC3E6017}"/>
              </a:ext>
            </a:extLst>
          </p:cNvPr>
          <p:cNvPicPr>
            <a:picLocks noChangeAspect="1"/>
          </p:cNvPicPr>
          <p:nvPr/>
        </p:nvPicPr>
        <p:blipFill rotWithShape="1">
          <a:blip r:embed="rId5">
            <a:extLst>
              <a:ext uri="{28A0092B-C50C-407E-A947-70E740481C1C}">
                <a14:useLocalDpi xmlns:a14="http://schemas.microsoft.com/office/drawing/2010/main" val="0"/>
              </a:ext>
            </a:extLst>
          </a:blip>
          <a:srcRect l="5675" t="6283" r="66328" b="48003"/>
          <a:stretch/>
        </p:blipFill>
        <p:spPr bwMode="auto">
          <a:xfrm>
            <a:off x="2756671" y="1747081"/>
            <a:ext cx="1978154" cy="2208469"/>
          </a:xfrm>
          <a:prstGeom prst="rect">
            <a:avLst/>
          </a:prstGeom>
          <a:noFill/>
          <a:ln w="12700">
            <a:solidFill>
              <a:schemeClr val="tx1"/>
            </a:solidFill>
          </a:ln>
          <a:extLst>
            <a:ext uri="{53640926-AAD7-44D8-BBD7-CCE9431645EC}">
              <a14:shadowObscured xmlns:a14="http://schemas.microsoft.com/office/drawing/2010/main"/>
            </a:ext>
          </a:extLst>
        </p:spPr>
      </p:pic>
      <p:pic>
        <p:nvPicPr>
          <p:cNvPr id="9" name="Picture 8" descr="Fatim Lakha">
            <a:extLst>
              <a:ext uri="{FF2B5EF4-FFF2-40B4-BE49-F238E27FC236}">
                <a16:creationId xmlns:a16="http://schemas.microsoft.com/office/drawing/2014/main" id="{BDD6C51C-8998-B6BE-18E4-7A2478998668}"/>
              </a:ext>
            </a:extLst>
          </p:cNvPr>
          <p:cNvPicPr>
            <a:picLocks noChangeAspect="1"/>
          </p:cNvPicPr>
          <p:nvPr/>
        </p:nvPicPr>
        <p:blipFill rotWithShape="1">
          <a:blip r:embed="rId6">
            <a:extLst>
              <a:ext uri="{28A0092B-C50C-407E-A947-70E740481C1C}">
                <a14:useLocalDpi xmlns:a14="http://schemas.microsoft.com/office/drawing/2010/main" val="0"/>
              </a:ext>
            </a:extLst>
          </a:blip>
          <a:srcRect t="22814" r="13293" b="7774"/>
          <a:stretch/>
        </p:blipFill>
        <p:spPr bwMode="auto">
          <a:xfrm>
            <a:off x="9778263" y="1747081"/>
            <a:ext cx="1978154" cy="2208469"/>
          </a:xfrm>
          <a:prstGeom prst="rect">
            <a:avLst/>
          </a:prstGeom>
          <a:noFill/>
          <a:ln w="12700">
            <a:solidFill>
              <a:schemeClr val="tx1"/>
            </a:solidFill>
          </a:ln>
          <a:extLst>
            <a:ext uri="{53640926-AAD7-44D8-BBD7-CCE9431645EC}">
              <a14:shadowObscured xmlns:a14="http://schemas.microsoft.com/office/drawing/2010/main"/>
            </a:ext>
          </a:extLst>
        </p:spPr>
      </p:pic>
      <p:graphicFrame>
        <p:nvGraphicFramePr>
          <p:cNvPr id="2" name="Table 1">
            <a:extLst>
              <a:ext uri="{FF2B5EF4-FFF2-40B4-BE49-F238E27FC236}">
                <a16:creationId xmlns:a16="http://schemas.microsoft.com/office/drawing/2014/main" id="{08C6418A-044D-3F54-64F3-AD4E673A98BF}"/>
              </a:ext>
            </a:extLst>
          </p:cNvPr>
          <p:cNvGraphicFramePr>
            <a:graphicFrameLocks noGrp="1"/>
          </p:cNvGraphicFramePr>
          <p:nvPr>
            <p:extLst>
              <p:ext uri="{D42A27DB-BD31-4B8C-83A1-F6EECF244321}">
                <p14:modId xmlns:p14="http://schemas.microsoft.com/office/powerpoint/2010/main" val="3314601391"/>
              </p:ext>
            </p:extLst>
          </p:nvPr>
        </p:nvGraphicFramePr>
        <p:xfrm>
          <a:off x="329378" y="5962626"/>
          <a:ext cx="2960360" cy="569970"/>
        </p:xfrm>
        <a:graphic>
          <a:graphicData uri="http://schemas.openxmlformats.org/drawingml/2006/table">
            <a:tbl>
              <a:tblPr firstRow="1" bandRow="1">
                <a:tableStyleId>{5940675A-B579-460E-94D1-54222C63F5DA}</a:tableStyleId>
              </a:tblPr>
              <a:tblGrid>
                <a:gridCol w="2960360">
                  <a:extLst>
                    <a:ext uri="{9D8B030D-6E8A-4147-A177-3AD203B41FA5}">
                      <a16:colId xmlns:a16="http://schemas.microsoft.com/office/drawing/2014/main" val="290970160"/>
                    </a:ext>
                  </a:extLst>
                </a:gridCol>
              </a:tblGrid>
              <a:tr h="569970">
                <a:tc>
                  <a:txBody>
                    <a:bodyPr/>
                    <a:lstStyle/>
                    <a:p>
                      <a:pPr algn="l"/>
                      <a:r>
                        <a:rPr lang="en-GB" sz="3000" dirty="0">
                          <a:latin typeface="+mj-lt"/>
                        </a:rPr>
                        <a:t>#realisticmedicine</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0332826"/>
                  </a:ext>
                </a:extLst>
              </a:tr>
            </a:tbl>
          </a:graphicData>
        </a:graphic>
      </p:graphicFrame>
    </p:spTree>
    <p:extLst>
      <p:ext uri="{BB962C8B-B14F-4D97-AF65-F5344CB8AC3E}">
        <p14:creationId xmlns:p14="http://schemas.microsoft.com/office/powerpoint/2010/main" val="3426028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BDD24CA-9942-A5AF-1561-89B2BAC102F0}"/>
              </a:ext>
            </a:extLst>
          </p:cNvPr>
          <p:cNvGraphicFramePr>
            <a:graphicFrameLocks noGrp="1"/>
          </p:cNvGraphicFramePr>
          <p:nvPr>
            <p:extLst>
              <p:ext uri="{D42A27DB-BD31-4B8C-83A1-F6EECF244321}">
                <p14:modId xmlns:p14="http://schemas.microsoft.com/office/powerpoint/2010/main" val="1889026456"/>
              </p:ext>
            </p:extLst>
          </p:nvPr>
        </p:nvGraphicFramePr>
        <p:xfrm>
          <a:off x="536576" y="177164"/>
          <a:ext cx="7163327" cy="1341120"/>
        </p:xfrm>
        <a:graphic>
          <a:graphicData uri="http://schemas.openxmlformats.org/drawingml/2006/table">
            <a:tbl>
              <a:tblPr firstRow="1" bandRow="1">
                <a:tableStyleId>{5940675A-B579-460E-94D1-54222C63F5DA}</a:tableStyleId>
              </a:tblPr>
              <a:tblGrid>
                <a:gridCol w="7163327">
                  <a:extLst>
                    <a:ext uri="{9D8B030D-6E8A-4147-A177-3AD203B41FA5}">
                      <a16:colId xmlns:a16="http://schemas.microsoft.com/office/drawing/2014/main" val="290970160"/>
                    </a:ext>
                  </a:extLst>
                </a:gridCol>
              </a:tblGrid>
              <a:tr h="370840">
                <a:tc>
                  <a:txBody>
                    <a:bodyPr/>
                    <a:lstStyle/>
                    <a:p>
                      <a:endParaRPr lang="en-GB" sz="1000" dirty="0">
                        <a:latin typeface="+mj-lt"/>
                      </a:endParaRPr>
                    </a:p>
                    <a:p>
                      <a:r>
                        <a:rPr lang="en-GB" sz="3100" dirty="0">
                          <a:latin typeface="+mj-lt"/>
                        </a:rPr>
                        <a:t>Mind the Equality Gap</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3100" b="0" i="0" u="none" strike="noStrike" kern="1200" cap="none" spc="0" normalizeH="0" baseline="0" noProof="0" dirty="0">
                          <a:ln>
                            <a:noFill/>
                          </a:ln>
                          <a:solidFill>
                            <a:prstClr val="black"/>
                          </a:solidFill>
                          <a:effectLst/>
                          <a:uLnTx/>
                          <a:uFillTx/>
                          <a:latin typeface="Calibri Light"/>
                          <a:ea typeface="+mn-ea"/>
                          <a:cs typeface="+mn-cs"/>
                        </a:rPr>
                        <a:t>Type 2 diabetes prevention in communities</a:t>
                      </a:r>
                    </a:p>
                    <a:p>
                      <a:endParaRPr lang="en-GB" sz="1000" dirty="0">
                        <a:latin typeface="+mj-lt"/>
                      </a:endParaRP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05893808"/>
                  </a:ext>
                </a:extLst>
              </a:tr>
            </a:tbl>
          </a:graphicData>
        </a:graphic>
      </p:graphicFrame>
      <p:pic>
        <p:nvPicPr>
          <p:cNvPr id="2" name="Picture 1" descr="House with a sign on the front">
            <a:extLst>
              <a:ext uri="{FF2B5EF4-FFF2-40B4-BE49-F238E27FC236}">
                <a16:creationId xmlns:a16="http://schemas.microsoft.com/office/drawing/2014/main" id="{BD248648-28C3-23DB-4E0E-0BD683784731}"/>
              </a:ext>
            </a:extLst>
          </p:cNvPr>
          <p:cNvPicPr>
            <a:picLocks noChangeAspect="1"/>
          </p:cNvPicPr>
          <p:nvPr/>
        </p:nvPicPr>
        <p:blipFill>
          <a:blip r:embed="rId2"/>
          <a:stretch>
            <a:fillRect/>
          </a:stretch>
        </p:blipFill>
        <p:spPr>
          <a:xfrm>
            <a:off x="4224179" y="1596104"/>
            <a:ext cx="3457482" cy="3556809"/>
          </a:xfrm>
          <a:prstGeom prst="rect">
            <a:avLst/>
          </a:prstGeom>
          <a:ln w="28575" cap="sq">
            <a:solidFill>
              <a:srgbClr val="000000"/>
            </a:solidFill>
            <a:miter lim="800000"/>
          </a:ln>
          <a:effectLst/>
        </p:spPr>
      </p:pic>
      <p:pic>
        <p:nvPicPr>
          <p:cNvPr id="3" name="Picture 2" descr="Staff and volunteers standing in front of a building">
            <a:extLst>
              <a:ext uri="{FF2B5EF4-FFF2-40B4-BE49-F238E27FC236}">
                <a16:creationId xmlns:a16="http://schemas.microsoft.com/office/drawing/2014/main" id="{8FD5BFC7-5F6B-000C-4626-87EFF3F6DC3C}"/>
              </a:ext>
            </a:extLst>
          </p:cNvPr>
          <p:cNvPicPr>
            <a:picLocks noChangeAspect="1"/>
          </p:cNvPicPr>
          <p:nvPr/>
        </p:nvPicPr>
        <p:blipFill>
          <a:blip r:embed="rId3"/>
          <a:stretch>
            <a:fillRect/>
          </a:stretch>
        </p:blipFill>
        <p:spPr>
          <a:xfrm>
            <a:off x="642099" y="1596104"/>
            <a:ext cx="3476139" cy="3557787"/>
          </a:xfrm>
          <a:prstGeom prst="rect">
            <a:avLst/>
          </a:prstGeom>
          <a:ln w="28575" cap="sq">
            <a:solidFill>
              <a:srgbClr val="000000"/>
            </a:solidFill>
            <a:miter lim="800000"/>
          </a:ln>
          <a:effectLst/>
        </p:spPr>
      </p:pic>
      <p:pic>
        <p:nvPicPr>
          <p:cNvPr id="5" name="Picture 4" descr="A person standing in a Food Pantry with shelves of food">
            <a:extLst>
              <a:ext uri="{FF2B5EF4-FFF2-40B4-BE49-F238E27FC236}">
                <a16:creationId xmlns:a16="http://schemas.microsoft.com/office/drawing/2014/main" id="{4CFE8EEE-FAC2-DEEF-AE95-009BD4F05D38}"/>
              </a:ext>
            </a:extLst>
          </p:cNvPr>
          <p:cNvPicPr>
            <a:picLocks noChangeAspect="1"/>
          </p:cNvPicPr>
          <p:nvPr/>
        </p:nvPicPr>
        <p:blipFill>
          <a:blip r:embed="rId4"/>
          <a:stretch>
            <a:fillRect/>
          </a:stretch>
        </p:blipFill>
        <p:spPr>
          <a:xfrm>
            <a:off x="7806414" y="1596105"/>
            <a:ext cx="3476140" cy="3556808"/>
          </a:xfrm>
          <a:prstGeom prst="rect">
            <a:avLst/>
          </a:prstGeom>
          <a:ln w="28575" cap="sq">
            <a:solidFill>
              <a:schemeClr val="tx1"/>
            </a:solidFill>
            <a:miter lim="800000"/>
          </a:ln>
          <a:effectLst/>
        </p:spPr>
      </p:pic>
      <p:graphicFrame>
        <p:nvGraphicFramePr>
          <p:cNvPr id="8" name="Table 7">
            <a:extLst>
              <a:ext uri="{FF2B5EF4-FFF2-40B4-BE49-F238E27FC236}">
                <a16:creationId xmlns:a16="http://schemas.microsoft.com/office/drawing/2014/main" id="{5707FC92-501F-30C4-CB64-5D5FA924AA9D}"/>
              </a:ext>
            </a:extLst>
          </p:cNvPr>
          <p:cNvGraphicFramePr>
            <a:graphicFrameLocks noGrp="1"/>
          </p:cNvGraphicFramePr>
          <p:nvPr>
            <p:extLst>
              <p:ext uri="{D42A27DB-BD31-4B8C-83A1-F6EECF244321}">
                <p14:modId xmlns:p14="http://schemas.microsoft.com/office/powerpoint/2010/main" val="863405283"/>
              </p:ext>
            </p:extLst>
          </p:nvPr>
        </p:nvGraphicFramePr>
        <p:xfrm>
          <a:off x="540667" y="5576636"/>
          <a:ext cx="9161607" cy="1005840"/>
        </p:xfrm>
        <a:graphic>
          <a:graphicData uri="http://schemas.openxmlformats.org/drawingml/2006/table">
            <a:tbl>
              <a:tblPr firstRow="1" bandRow="1">
                <a:tableStyleId>{5940675A-B579-460E-94D1-54222C63F5DA}</a:tableStyleId>
              </a:tblPr>
              <a:tblGrid>
                <a:gridCol w="9161607">
                  <a:extLst>
                    <a:ext uri="{9D8B030D-6E8A-4147-A177-3AD203B41FA5}">
                      <a16:colId xmlns:a16="http://schemas.microsoft.com/office/drawing/2014/main" val="290970160"/>
                    </a:ext>
                  </a:extLst>
                </a:gridCol>
              </a:tblGrid>
              <a:tr h="370840">
                <a:tc>
                  <a:txBody>
                    <a:bodyPr/>
                    <a:lstStyle/>
                    <a:p>
                      <a:r>
                        <a:rPr lang="en-GB" sz="2500" dirty="0">
                          <a:latin typeface="+mj-lt"/>
                        </a:rPr>
                        <a:t>Jennifer Hynes, Type 2 Diabetes Early Intervention Lead</a:t>
                      </a:r>
                    </a:p>
                    <a:p>
                      <a:r>
                        <a:rPr lang="en-GB" sz="2500" dirty="0" err="1">
                          <a:latin typeface="+mj-lt"/>
                        </a:rPr>
                        <a:t>fv.diabetespreventionteam@nhs.scot</a:t>
                      </a:r>
                      <a:endParaRPr lang="en-GB" sz="2500" dirty="0">
                        <a:latin typeface="+mj-lt"/>
                      </a:endParaRPr>
                    </a:p>
                    <a:p>
                      <a:endParaRPr lang="en-GB" sz="1000" dirty="0">
                        <a:latin typeface="+mj-lt"/>
                      </a:endParaRP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05893808"/>
                  </a:ext>
                </a:extLst>
              </a:tr>
            </a:tbl>
          </a:graphicData>
        </a:graphic>
      </p:graphicFrame>
      <p:pic>
        <p:nvPicPr>
          <p:cNvPr id="1028" name="Picture 4" descr="Image result for nhs forth valley">
            <a:extLst>
              <a:ext uri="{FF2B5EF4-FFF2-40B4-BE49-F238E27FC236}">
                <a16:creationId xmlns:a16="http://schemas.microsoft.com/office/drawing/2014/main" id="{63822920-6D4F-2241-F260-3F2D760FE96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145" r="16676"/>
          <a:stretch/>
        </p:blipFill>
        <p:spPr bwMode="auto">
          <a:xfrm>
            <a:off x="9433077" y="275524"/>
            <a:ext cx="1170269" cy="925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92763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05FCE8-B686-995E-185B-A8EFC37C45F6}"/>
              </a:ext>
            </a:extLst>
          </p:cNvPr>
          <p:cNvSpPr/>
          <p:nvPr/>
        </p:nvSpPr>
        <p:spPr>
          <a:xfrm>
            <a:off x="9848675" y="117446"/>
            <a:ext cx="2206305" cy="664408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maze with a group of people&#10;&#10;Description automatically generated">
            <a:extLst>
              <a:ext uri="{FF2B5EF4-FFF2-40B4-BE49-F238E27FC236}">
                <a16:creationId xmlns:a16="http://schemas.microsoft.com/office/drawing/2014/main" id="{B04B11F6-02FB-F055-4982-4525D777CA75}"/>
              </a:ext>
            </a:extLst>
          </p:cNvPr>
          <p:cNvPicPr>
            <a:picLocks noChangeAspect="1"/>
          </p:cNvPicPr>
          <p:nvPr/>
        </p:nvPicPr>
        <p:blipFill>
          <a:blip r:embed="rId2"/>
          <a:stretch>
            <a:fillRect/>
          </a:stretch>
        </p:blipFill>
        <p:spPr>
          <a:xfrm>
            <a:off x="2479469" y="719654"/>
            <a:ext cx="7233062" cy="4064783"/>
          </a:xfrm>
          <a:prstGeom prst="rect">
            <a:avLst/>
          </a:prstGeom>
          <a:noFill/>
        </p:spPr>
      </p:pic>
      <p:graphicFrame>
        <p:nvGraphicFramePr>
          <p:cNvPr id="6" name="Table 5">
            <a:extLst>
              <a:ext uri="{FF2B5EF4-FFF2-40B4-BE49-F238E27FC236}">
                <a16:creationId xmlns:a16="http://schemas.microsoft.com/office/drawing/2014/main" id="{3AD4B736-E33C-8D46-5882-B8F43AE0A59D}"/>
              </a:ext>
            </a:extLst>
          </p:cNvPr>
          <p:cNvGraphicFramePr>
            <a:graphicFrameLocks noGrp="1"/>
          </p:cNvGraphicFramePr>
          <p:nvPr>
            <p:extLst>
              <p:ext uri="{D42A27DB-BD31-4B8C-83A1-F6EECF244321}">
                <p14:modId xmlns:p14="http://schemas.microsoft.com/office/powerpoint/2010/main" val="1852268093"/>
              </p:ext>
            </p:extLst>
          </p:nvPr>
        </p:nvGraphicFramePr>
        <p:xfrm>
          <a:off x="1052945" y="5207320"/>
          <a:ext cx="10086109" cy="853440"/>
        </p:xfrm>
        <a:graphic>
          <a:graphicData uri="http://schemas.openxmlformats.org/drawingml/2006/table">
            <a:tbl>
              <a:tblPr firstRow="1" bandRow="1">
                <a:tableStyleId>{5940675A-B579-460E-94D1-54222C63F5DA}</a:tableStyleId>
              </a:tblPr>
              <a:tblGrid>
                <a:gridCol w="10086109">
                  <a:extLst>
                    <a:ext uri="{9D8B030D-6E8A-4147-A177-3AD203B41FA5}">
                      <a16:colId xmlns:a16="http://schemas.microsoft.com/office/drawing/2014/main" val="290970160"/>
                    </a:ext>
                  </a:extLst>
                </a:gridCol>
              </a:tblGrid>
              <a:tr h="370840">
                <a:tc>
                  <a:txBody>
                    <a:bodyPr/>
                    <a:lstStyle/>
                    <a:p>
                      <a:pPr algn="ctr"/>
                      <a:r>
                        <a:rPr lang="en-GB" sz="2500" dirty="0">
                          <a:latin typeface="+mj-lt"/>
                        </a:rPr>
                        <a:t>Understand the </a:t>
                      </a:r>
                      <a:r>
                        <a:rPr lang="en-GB" sz="2500" b="1" dirty="0">
                          <a:latin typeface="+mj-lt"/>
                        </a:rPr>
                        <a:t>complexity</a:t>
                      </a:r>
                      <a:r>
                        <a:rPr lang="en-GB" sz="2500" b="0" dirty="0">
                          <a:latin typeface="+mj-lt"/>
                        </a:rPr>
                        <a:t> of people’s real lives, and through </a:t>
                      </a:r>
                      <a:r>
                        <a:rPr lang="en-GB" sz="2500" b="1" dirty="0">
                          <a:latin typeface="+mj-lt"/>
                        </a:rPr>
                        <a:t>exploration and experimentation</a:t>
                      </a:r>
                      <a:r>
                        <a:rPr lang="en-GB" sz="2500" b="0" dirty="0">
                          <a:latin typeface="+mj-lt"/>
                        </a:rPr>
                        <a:t>, learn together what will make a </a:t>
                      </a:r>
                      <a:r>
                        <a:rPr lang="en-GB" sz="2500" b="1" dirty="0">
                          <a:latin typeface="+mj-lt"/>
                        </a:rPr>
                        <a:t>positive difference </a:t>
                      </a:r>
                      <a:r>
                        <a:rPr lang="en-GB" sz="2500" b="0" dirty="0">
                          <a:latin typeface="+mj-lt"/>
                        </a:rPr>
                        <a:t>to them</a:t>
                      </a:r>
                      <a:endParaRPr lang="en-GB" sz="2500" dirty="0">
                        <a:latin typeface="+mj-lt"/>
                      </a:endParaRP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05893808"/>
                  </a:ext>
                </a:extLst>
              </a:tr>
            </a:tbl>
          </a:graphicData>
        </a:graphic>
      </p:graphicFrame>
    </p:spTree>
    <p:extLst>
      <p:ext uri="{BB962C8B-B14F-4D97-AF65-F5344CB8AC3E}">
        <p14:creationId xmlns:p14="http://schemas.microsoft.com/office/powerpoint/2010/main" val="38236140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 result for nhs forth valley">
            <a:extLst>
              <a:ext uri="{FF2B5EF4-FFF2-40B4-BE49-F238E27FC236}">
                <a16:creationId xmlns:a16="http://schemas.microsoft.com/office/drawing/2014/main" id="{C142D099-C38D-D084-95C5-FF17F8A1AC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145" r="16676"/>
          <a:stretch/>
        </p:blipFill>
        <p:spPr bwMode="auto">
          <a:xfrm>
            <a:off x="9433077" y="275524"/>
            <a:ext cx="1170269" cy="92520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e 4">
            <a:extLst>
              <a:ext uri="{FF2B5EF4-FFF2-40B4-BE49-F238E27FC236}">
                <a16:creationId xmlns:a16="http://schemas.microsoft.com/office/drawing/2014/main" id="{46A93632-5F98-71BA-A629-862F7D67F4D9}"/>
              </a:ext>
            </a:extLst>
          </p:cNvPr>
          <p:cNvGraphicFramePr>
            <a:graphicFrameLocks noGrp="1"/>
          </p:cNvGraphicFramePr>
          <p:nvPr>
            <p:extLst>
              <p:ext uri="{D42A27DB-BD31-4B8C-83A1-F6EECF244321}">
                <p14:modId xmlns:p14="http://schemas.microsoft.com/office/powerpoint/2010/main" val="2586422230"/>
              </p:ext>
            </p:extLst>
          </p:nvPr>
        </p:nvGraphicFramePr>
        <p:xfrm>
          <a:off x="1145525" y="1645920"/>
          <a:ext cx="9900950" cy="3566160"/>
        </p:xfrm>
        <a:graphic>
          <a:graphicData uri="http://schemas.openxmlformats.org/drawingml/2006/table">
            <a:tbl>
              <a:tblPr firstRow="1" bandRow="1">
                <a:tableStyleId>{5940675A-B579-460E-94D1-54222C63F5DA}</a:tableStyleId>
              </a:tblPr>
              <a:tblGrid>
                <a:gridCol w="9900950">
                  <a:extLst>
                    <a:ext uri="{9D8B030D-6E8A-4147-A177-3AD203B41FA5}">
                      <a16:colId xmlns:a16="http://schemas.microsoft.com/office/drawing/2014/main" val="290970160"/>
                    </a:ext>
                  </a:extLst>
                </a:gridCol>
              </a:tblGrid>
              <a:tr h="370840">
                <a:tc>
                  <a:txBody>
                    <a:bodyPr/>
                    <a:lstStyle/>
                    <a:p>
                      <a:pPr algn="ctr"/>
                      <a:endParaRPr lang="en-GB" sz="1000" dirty="0">
                        <a:latin typeface="+mj-lt"/>
                      </a:endParaRPr>
                    </a:p>
                    <a:p>
                      <a:pPr algn="ctr"/>
                      <a:r>
                        <a:rPr lang="en-GB" sz="3800" dirty="0">
                          <a:latin typeface="+mj-lt"/>
                        </a:rPr>
                        <a:t>Up to 82% of those who do not attend Allied Health Professional clinic appointments are people who live in areas of highest multiple deprivation</a:t>
                      </a:r>
                    </a:p>
                    <a:p>
                      <a:pPr algn="ctr"/>
                      <a:endParaRPr lang="en-GB" sz="3100" dirty="0">
                        <a:latin typeface="+mj-lt"/>
                      </a:endParaRPr>
                    </a:p>
                    <a:p>
                      <a:pPr algn="ctr"/>
                      <a:r>
                        <a:rPr lang="en-GB" sz="2500" i="1" dirty="0">
                          <a:latin typeface="+mj-lt"/>
                        </a:rPr>
                        <a:t>ASPIRE 2: A Transformational Plan for AHPs in Forth Valley 2022-2027</a:t>
                      </a:r>
                    </a:p>
                    <a:p>
                      <a:pPr algn="ctr"/>
                      <a:endParaRPr lang="en-GB" sz="1000" dirty="0">
                        <a:latin typeface="+mj-lt"/>
                      </a:endParaRP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05893808"/>
                  </a:ext>
                </a:extLst>
              </a:tr>
            </a:tbl>
          </a:graphicData>
        </a:graphic>
      </p:graphicFrame>
    </p:spTree>
    <p:extLst>
      <p:ext uri="{BB962C8B-B14F-4D97-AF65-F5344CB8AC3E}">
        <p14:creationId xmlns:p14="http://schemas.microsoft.com/office/powerpoint/2010/main" val="22795743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ign in a park&#10;&#10;Description automatically generated">
            <a:extLst>
              <a:ext uri="{FF2B5EF4-FFF2-40B4-BE49-F238E27FC236}">
                <a16:creationId xmlns:a16="http://schemas.microsoft.com/office/drawing/2014/main" id="{4D2A0367-653E-77D8-DB12-00E145E064E9}"/>
              </a:ext>
            </a:extLst>
          </p:cNvPr>
          <p:cNvPicPr>
            <a:picLocks noChangeAspect="1"/>
          </p:cNvPicPr>
          <p:nvPr/>
        </p:nvPicPr>
        <p:blipFill>
          <a:blip r:embed="rId2"/>
          <a:stretch>
            <a:fillRect/>
          </a:stretch>
        </p:blipFill>
        <p:spPr>
          <a:xfrm>
            <a:off x="324764" y="275524"/>
            <a:ext cx="8366654" cy="6276981"/>
          </a:xfrm>
          <a:prstGeom prst="rect">
            <a:avLst/>
          </a:prstGeom>
          <a:ln w="28575">
            <a:solidFill>
              <a:schemeClr val="tx1"/>
            </a:solidFill>
          </a:ln>
        </p:spPr>
      </p:pic>
      <p:pic>
        <p:nvPicPr>
          <p:cNvPr id="4" name="Picture 4" descr="Image result for nhs forth valley">
            <a:extLst>
              <a:ext uri="{FF2B5EF4-FFF2-40B4-BE49-F238E27FC236}">
                <a16:creationId xmlns:a16="http://schemas.microsoft.com/office/drawing/2014/main" id="{C142D099-C38D-D084-95C5-FF17F8A1AC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145" r="16676"/>
          <a:stretch/>
        </p:blipFill>
        <p:spPr bwMode="auto">
          <a:xfrm>
            <a:off x="9433077" y="275524"/>
            <a:ext cx="1170269" cy="92520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a:extLst>
              <a:ext uri="{FF2B5EF4-FFF2-40B4-BE49-F238E27FC236}">
                <a16:creationId xmlns:a16="http://schemas.microsoft.com/office/drawing/2014/main" id="{AA4BCF9B-F8C1-0AD2-926C-1260380C3B63}"/>
              </a:ext>
            </a:extLst>
          </p:cNvPr>
          <p:cNvGraphicFramePr>
            <a:graphicFrameLocks noGrp="1"/>
          </p:cNvGraphicFramePr>
          <p:nvPr>
            <p:extLst>
              <p:ext uri="{D42A27DB-BD31-4B8C-83A1-F6EECF244321}">
                <p14:modId xmlns:p14="http://schemas.microsoft.com/office/powerpoint/2010/main" val="1264723402"/>
              </p:ext>
            </p:extLst>
          </p:nvPr>
        </p:nvGraphicFramePr>
        <p:xfrm>
          <a:off x="9199851" y="2743454"/>
          <a:ext cx="2437535" cy="1341120"/>
        </p:xfrm>
        <a:graphic>
          <a:graphicData uri="http://schemas.openxmlformats.org/drawingml/2006/table">
            <a:tbl>
              <a:tblPr firstRow="1" bandRow="1">
                <a:tableStyleId>{5940675A-B579-460E-94D1-54222C63F5DA}</a:tableStyleId>
              </a:tblPr>
              <a:tblGrid>
                <a:gridCol w="2437535">
                  <a:extLst>
                    <a:ext uri="{9D8B030D-6E8A-4147-A177-3AD203B41FA5}">
                      <a16:colId xmlns:a16="http://schemas.microsoft.com/office/drawing/2014/main" val="290970160"/>
                    </a:ext>
                  </a:extLst>
                </a:gridCol>
              </a:tblGrid>
              <a:tr h="370840">
                <a:tc>
                  <a:txBody>
                    <a:bodyPr/>
                    <a:lstStyle/>
                    <a:p>
                      <a:pPr algn="ctr"/>
                      <a:endParaRPr lang="en-GB" sz="1000" dirty="0">
                        <a:latin typeface="+mj-lt"/>
                      </a:endParaRPr>
                    </a:p>
                    <a:p>
                      <a:pPr algn="ctr"/>
                      <a:r>
                        <a:rPr lang="en-GB" sz="3100" dirty="0">
                          <a:latin typeface="+mj-lt"/>
                        </a:rPr>
                        <a:t>Traditional pathways</a:t>
                      </a:r>
                    </a:p>
                    <a:p>
                      <a:pPr algn="ctr"/>
                      <a:endParaRPr lang="en-GB" sz="1000" dirty="0">
                        <a:latin typeface="+mj-lt"/>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05893808"/>
                  </a:ext>
                </a:extLst>
              </a:tr>
            </a:tbl>
          </a:graphicData>
        </a:graphic>
      </p:graphicFrame>
    </p:spTree>
    <p:extLst>
      <p:ext uri="{BB962C8B-B14F-4D97-AF65-F5344CB8AC3E}">
        <p14:creationId xmlns:p14="http://schemas.microsoft.com/office/powerpoint/2010/main" val="4655038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 result for nhs forth valley">
            <a:extLst>
              <a:ext uri="{FF2B5EF4-FFF2-40B4-BE49-F238E27FC236}">
                <a16:creationId xmlns:a16="http://schemas.microsoft.com/office/drawing/2014/main" id="{C142D099-C38D-D084-95C5-FF17F8A1AC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145" r="16676"/>
          <a:stretch/>
        </p:blipFill>
        <p:spPr bwMode="auto">
          <a:xfrm>
            <a:off x="9433077" y="275524"/>
            <a:ext cx="1170269" cy="92520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a:extLst>
              <a:ext uri="{FF2B5EF4-FFF2-40B4-BE49-F238E27FC236}">
                <a16:creationId xmlns:a16="http://schemas.microsoft.com/office/drawing/2014/main" id="{D94A085E-01E4-0961-7989-C3CD2E987E75}"/>
              </a:ext>
            </a:extLst>
          </p:cNvPr>
          <p:cNvGraphicFramePr>
            <a:graphicFrameLocks noGrp="1"/>
          </p:cNvGraphicFramePr>
          <p:nvPr>
            <p:extLst>
              <p:ext uri="{D42A27DB-BD31-4B8C-83A1-F6EECF244321}">
                <p14:modId xmlns:p14="http://schemas.microsoft.com/office/powerpoint/2010/main" val="1705019714"/>
              </p:ext>
            </p:extLst>
          </p:nvPr>
        </p:nvGraphicFramePr>
        <p:xfrm>
          <a:off x="9199851" y="2743454"/>
          <a:ext cx="2437535" cy="868680"/>
        </p:xfrm>
        <a:graphic>
          <a:graphicData uri="http://schemas.openxmlformats.org/drawingml/2006/table">
            <a:tbl>
              <a:tblPr firstRow="1" bandRow="1">
                <a:tableStyleId>{5940675A-B579-460E-94D1-54222C63F5DA}</a:tableStyleId>
              </a:tblPr>
              <a:tblGrid>
                <a:gridCol w="2437535">
                  <a:extLst>
                    <a:ext uri="{9D8B030D-6E8A-4147-A177-3AD203B41FA5}">
                      <a16:colId xmlns:a16="http://schemas.microsoft.com/office/drawing/2014/main" val="290970160"/>
                    </a:ext>
                  </a:extLst>
                </a:gridCol>
              </a:tblGrid>
              <a:tr h="370840">
                <a:tc>
                  <a:txBody>
                    <a:bodyPr/>
                    <a:lstStyle/>
                    <a:p>
                      <a:pPr algn="ctr"/>
                      <a:endParaRPr lang="en-GB" sz="1000" dirty="0">
                        <a:latin typeface="+mj-lt"/>
                      </a:endParaRPr>
                    </a:p>
                    <a:p>
                      <a:pPr algn="ctr"/>
                      <a:r>
                        <a:rPr lang="en-GB" sz="3100" dirty="0">
                          <a:latin typeface="+mj-lt"/>
                        </a:rPr>
                        <a:t>Being Human</a:t>
                      </a:r>
                    </a:p>
                    <a:p>
                      <a:pPr algn="ctr"/>
                      <a:endParaRPr lang="en-GB" sz="1000" dirty="0">
                        <a:latin typeface="+mj-lt"/>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05893808"/>
                  </a:ext>
                </a:extLst>
              </a:tr>
            </a:tbl>
          </a:graphicData>
        </a:graphic>
      </p:graphicFrame>
      <p:pic>
        <p:nvPicPr>
          <p:cNvPr id="7" name="Picture 6" descr="A person standing in a room with shelves full of food&#10;&#10;Description automatically generated">
            <a:extLst>
              <a:ext uri="{FF2B5EF4-FFF2-40B4-BE49-F238E27FC236}">
                <a16:creationId xmlns:a16="http://schemas.microsoft.com/office/drawing/2014/main" id="{30838143-0420-D21C-CDFF-4A3443D284E8}"/>
              </a:ext>
            </a:extLst>
          </p:cNvPr>
          <p:cNvPicPr>
            <a:picLocks noChangeAspect="1"/>
          </p:cNvPicPr>
          <p:nvPr/>
        </p:nvPicPr>
        <p:blipFill rotWithShape="1">
          <a:blip r:embed="rId3"/>
          <a:srcRect b="15292"/>
          <a:stretch/>
        </p:blipFill>
        <p:spPr>
          <a:xfrm>
            <a:off x="1216330" y="305495"/>
            <a:ext cx="7475088" cy="6247010"/>
          </a:xfrm>
          <a:prstGeom prst="rect">
            <a:avLst/>
          </a:prstGeom>
          <a:ln w="38100" cap="sq">
            <a:solidFill>
              <a:srgbClr val="000000"/>
            </a:solidFill>
            <a:prstDash val="solid"/>
            <a:miter lim="800000"/>
          </a:ln>
          <a:effectLst/>
        </p:spPr>
      </p:pic>
    </p:spTree>
    <p:extLst>
      <p:ext uri="{BB962C8B-B14F-4D97-AF65-F5344CB8AC3E}">
        <p14:creationId xmlns:p14="http://schemas.microsoft.com/office/powerpoint/2010/main" val="22165921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 result for nhs forth valley">
            <a:extLst>
              <a:ext uri="{FF2B5EF4-FFF2-40B4-BE49-F238E27FC236}">
                <a16:creationId xmlns:a16="http://schemas.microsoft.com/office/drawing/2014/main" id="{C142D099-C38D-D084-95C5-FF17F8A1AC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145" r="16676"/>
          <a:stretch/>
        </p:blipFill>
        <p:spPr bwMode="auto">
          <a:xfrm>
            <a:off x="9433077" y="275524"/>
            <a:ext cx="1170269" cy="92520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Content Placeholder 2">
            <a:extLst>
              <a:ext uri="{FF2B5EF4-FFF2-40B4-BE49-F238E27FC236}">
                <a16:creationId xmlns:a16="http://schemas.microsoft.com/office/drawing/2014/main" id="{577A6798-23BE-6CC0-E446-A017F2E8CA02}"/>
              </a:ext>
            </a:extLst>
          </p:cNvPr>
          <p:cNvGraphicFramePr>
            <a:graphicFrameLocks noGrp="1"/>
          </p:cNvGraphicFramePr>
          <p:nvPr>
            <p:ph idx="1"/>
            <p:extLst>
              <p:ext uri="{D42A27DB-BD31-4B8C-83A1-F6EECF244321}">
                <p14:modId xmlns:p14="http://schemas.microsoft.com/office/powerpoint/2010/main" val="2882018676"/>
              </p:ext>
            </p:extLst>
          </p:nvPr>
        </p:nvGraphicFramePr>
        <p:xfrm>
          <a:off x="1902690" y="556492"/>
          <a:ext cx="6779491" cy="57450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Table 4">
            <a:extLst>
              <a:ext uri="{FF2B5EF4-FFF2-40B4-BE49-F238E27FC236}">
                <a16:creationId xmlns:a16="http://schemas.microsoft.com/office/drawing/2014/main" id="{46A93632-5F98-71BA-A629-862F7D67F4D9}"/>
              </a:ext>
            </a:extLst>
          </p:cNvPr>
          <p:cNvGraphicFramePr>
            <a:graphicFrameLocks noGrp="1"/>
          </p:cNvGraphicFramePr>
          <p:nvPr>
            <p:extLst>
              <p:ext uri="{D42A27DB-BD31-4B8C-83A1-F6EECF244321}">
                <p14:modId xmlns:p14="http://schemas.microsoft.com/office/powerpoint/2010/main" val="471826681"/>
              </p:ext>
            </p:extLst>
          </p:nvPr>
        </p:nvGraphicFramePr>
        <p:xfrm>
          <a:off x="9199851" y="2522220"/>
          <a:ext cx="2437535" cy="1813560"/>
        </p:xfrm>
        <a:graphic>
          <a:graphicData uri="http://schemas.openxmlformats.org/drawingml/2006/table">
            <a:tbl>
              <a:tblPr firstRow="1" bandRow="1">
                <a:tableStyleId>{5940675A-B579-460E-94D1-54222C63F5DA}</a:tableStyleId>
              </a:tblPr>
              <a:tblGrid>
                <a:gridCol w="2437535">
                  <a:extLst>
                    <a:ext uri="{9D8B030D-6E8A-4147-A177-3AD203B41FA5}">
                      <a16:colId xmlns:a16="http://schemas.microsoft.com/office/drawing/2014/main" val="290970160"/>
                    </a:ext>
                  </a:extLst>
                </a:gridCol>
              </a:tblGrid>
              <a:tr h="370840">
                <a:tc>
                  <a:txBody>
                    <a:bodyPr/>
                    <a:lstStyle/>
                    <a:p>
                      <a:pPr algn="ctr"/>
                      <a:endParaRPr lang="en-GB" sz="1000" dirty="0">
                        <a:latin typeface="+mj-lt"/>
                      </a:endParaRPr>
                    </a:p>
                    <a:p>
                      <a:pPr algn="ctr"/>
                      <a:r>
                        <a:rPr lang="en-GB" sz="3100" dirty="0">
                          <a:latin typeface="+mj-lt"/>
                        </a:rPr>
                        <a:t>What do people want us to know?</a:t>
                      </a:r>
                    </a:p>
                    <a:p>
                      <a:pPr algn="ctr"/>
                      <a:endParaRPr lang="en-GB" sz="1000" dirty="0">
                        <a:latin typeface="+mj-lt"/>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05893808"/>
                  </a:ext>
                </a:extLst>
              </a:tr>
            </a:tbl>
          </a:graphicData>
        </a:graphic>
      </p:graphicFrame>
    </p:spTree>
    <p:extLst>
      <p:ext uri="{BB962C8B-B14F-4D97-AF65-F5344CB8AC3E}">
        <p14:creationId xmlns:p14="http://schemas.microsoft.com/office/powerpoint/2010/main" val="6698802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205FCE8-B686-995E-185B-A8EFC37C45F6}"/>
              </a:ext>
            </a:extLst>
          </p:cNvPr>
          <p:cNvSpPr/>
          <p:nvPr/>
        </p:nvSpPr>
        <p:spPr>
          <a:xfrm>
            <a:off x="9848675" y="117446"/>
            <a:ext cx="2206305" cy="664408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6" name="Table 5">
            <a:extLst>
              <a:ext uri="{FF2B5EF4-FFF2-40B4-BE49-F238E27FC236}">
                <a16:creationId xmlns:a16="http://schemas.microsoft.com/office/drawing/2014/main" id="{3AD4B736-E33C-8D46-5882-B8F43AE0A59D}"/>
              </a:ext>
            </a:extLst>
          </p:cNvPr>
          <p:cNvGraphicFramePr>
            <a:graphicFrameLocks noGrp="1"/>
          </p:cNvGraphicFramePr>
          <p:nvPr>
            <p:extLst>
              <p:ext uri="{D42A27DB-BD31-4B8C-83A1-F6EECF244321}">
                <p14:modId xmlns:p14="http://schemas.microsoft.com/office/powerpoint/2010/main" val="1533730021"/>
              </p:ext>
            </p:extLst>
          </p:nvPr>
        </p:nvGraphicFramePr>
        <p:xfrm>
          <a:off x="1052945" y="5207320"/>
          <a:ext cx="10086109" cy="853440"/>
        </p:xfrm>
        <a:graphic>
          <a:graphicData uri="http://schemas.openxmlformats.org/drawingml/2006/table">
            <a:tbl>
              <a:tblPr firstRow="1" bandRow="1">
                <a:tableStyleId>{5940675A-B579-460E-94D1-54222C63F5DA}</a:tableStyleId>
              </a:tblPr>
              <a:tblGrid>
                <a:gridCol w="10086109">
                  <a:extLst>
                    <a:ext uri="{9D8B030D-6E8A-4147-A177-3AD203B41FA5}">
                      <a16:colId xmlns:a16="http://schemas.microsoft.com/office/drawing/2014/main" val="290970160"/>
                    </a:ext>
                  </a:extLst>
                </a:gridCol>
              </a:tblGrid>
              <a:tr h="370840">
                <a:tc>
                  <a:txBody>
                    <a:bodyPr/>
                    <a:lstStyle/>
                    <a:p>
                      <a:pPr algn="ctr"/>
                      <a:r>
                        <a:rPr lang="en-GB" sz="2500" dirty="0">
                          <a:latin typeface="+mj-lt"/>
                        </a:rPr>
                        <a:t>“I’ve learned that people will forget what you did but people will never forget how you made them feel” – Maya Angelou</a:t>
                      </a: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05893808"/>
                  </a:ext>
                </a:extLst>
              </a:tr>
            </a:tbl>
          </a:graphicData>
        </a:graphic>
      </p:graphicFrame>
      <p:pic>
        <p:nvPicPr>
          <p:cNvPr id="2" name="Picture 1" descr="A landscape with a lake and trees&#10;&#10;Description automatically generated">
            <a:extLst>
              <a:ext uri="{FF2B5EF4-FFF2-40B4-BE49-F238E27FC236}">
                <a16:creationId xmlns:a16="http://schemas.microsoft.com/office/drawing/2014/main" id="{F607C32F-8809-4029-AF2F-1C2E4047D78D}"/>
              </a:ext>
            </a:extLst>
          </p:cNvPr>
          <p:cNvPicPr>
            <a:picLocks noChangeAspect="1"/>
          </p:cNvPicPr>
          <p:nvPr/>
        </p:nvPicPr>
        <p:blipFill rotWithShape="1">
          <a:blip r:embed="rId2"/>
          <a:srcRect l="13277" r="15995" b="-2"/>
          <a:stretch/>
        </p:blipFill>
        <p:spPr>
          <a:xfrm>
            <a:off x="2837624" y="719654"/>
            <a:ext cx="6516749" cy="4177813"/>
          </a:xfrm>
          <a:prstGeom prst="rect">
            <a:avLst/>
          </a:prstGeom>
          <a:noFill/>
          <a:ln w="57150">
            <a:solidFill>
              <a:schemeClr val="tx2">
                <a:lumMod val="90000"/>
                <a:lumOff val="10000"/>
              </a:schemeClr>
            </a:solidFill>
          </a:ln>
        </p:spPr>
      </p:pic>
    </p:spTree>
    <p:extLst>
      <p:ext uri="{BB962C8B-B14F-4D97-AF65-F5344CB8AC3E}">
        <p14:creationId xmlns:p14="http://schemas.microsoft.com/office/powerpoint/2010/main" val="38012797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15AF522-7991-A6EF-D6BD-2FCFB72F685F}"/>
              </a:ext>
            </a:extLst>
          </p:cNvPr>
          <p:cNvSpPr>
            <a:spLocks noGrp="1"/>
          </p:cNvSpPr>
          <p:nvPr>
            <p:ph type="title"/>
          </p:nvPr>
        </p:nvSpPr>
        <p:spPr>
          <a:xfrm>
            <a:off x="5478010" y="2408081"/>
            <a:ext cx="6023295" cy="2533033"/>
          </a:xfrm>
        </p:spPr>
        <p:txBody>
          <a:bodyPr>
            <a:noAutofit/>
          </a:bodyPr>
          <a:lstStyle/>
          <a:p>
            <a:pPr algn="ctr"/>
            <a:r>
              <a:rPr lang="en-US" sz="6000" dirty="0"/>
              <a:t>Realistic Medicine:</a:t>
            </a:r>
            <a:br>
              <a:rPr lang="en-US" sz="6000" dirty="0"/>
            </a:br>
            <a:r>
              <a:rPr lang="en-US" sz="6000" dirty="0"/>
              <a:t>Taking Care</a:t>
            </a:r>
            <a:br>
              <a:rPr lang="en-US" sz="6000" dirty="0"/>
            </a:br>
            <a:r>
              <a:rPr lang="en-US" sz="3000" dirty="0"/>
              <a:t> </a:t>
            </a:r>
            <a:br>
              <a:rPr lang="en-US" sz="3000" dirty="0"/>
            </a:br>
            <a:r>
              <a:rPr lang="en-US" sz="3000" dirty="0"/>
              <a:t>Professor Sir Gregor Smith</a:t>
            </a:r>
            <a:br>
              <a:rPr lang="en-US" sz="3000" dirty="0"/>
            </a:br>
            <a:r>
              <a:rPr lang="en-US" sz="3000" dirty="0"/>
              <a:t>Chief Medical Officer for Scotland</a:t>
            </a:r>
            <a:endParaRPr lang="en-US" sz="3000" b="0" dirty="0"/>
          </a:p>
        </p:txBody>
      </p:sp>
      <p:grpSp>
        <p:nvGrpSpPr>
          <p:cNvPr id="6" name="Group 5">
            <a:extLst>
              <a:ext uri="{FF2B5EF4-FFF2-40B4-BE49-F238E27FC236}">
                <a16:creationId xmlns:a16="http://schemas.microsoft.com/office/drawing/2014/main" id="{F6FC803F-EDFA-7524-B5F0-2446B838A103}"/>
              </a:ext>
            </a:extLst>
          </p:cNvPr>
          <p:cNvGrpSpPr/>
          <p:nvPr/>
        </p:nvGrpSpPr>
        <p:grpSpPr>
          <a:xfrm>
            <a:off x="614039" y="484464"/>
            <a:ext cx="4156589" cy="5889072"/>
            <a:chOff x="614039" y="484464"/>
            <a:chExt cx="4156589" cy="5889072"/>
          </a:xfrm>
        </p:grpSpPr>
        <p:pic>
          <p:nvPicPr>
            <p:cNvPr id="4" name="Picture 3">
              <a:extLst>
                <a:ext uri="{FF2B5EF4-FFF2-40B4-BE49-F238E27FC236}">
                  <a16:creationId xmlns:a16="http://schemas.microsoft.com/office/drawing/2014/main" id="{578203F7-184C-2C21-D390-3349FB5475DB}"/>
                </a:ext>
              </a:extLst>
            </p:cNvPr>
            <p:cNvPicPr>
              <a:picLocks noChangeAspect="1"/>
            </p:cNvPicPr>
            <p:nvPr/>
          </p:nvPicPr>
          <p:blipFill>
            <a:blip r:embed="rId2"/>
            <a:stretch>
              <a:fillRect/>
            </a:stretch>
          </p:blipFill>
          <p:spPr>
            <a:xfrm>
              <a:off x="614039" y="484464"/>
              <a:ext cx="4156589" cy="5889072"/>
            </a:xfrm>
            <a:prstGeom prst="rect">
              <a:avLst/>
            </a:prstGeom>
            <a:ln w="19050">
              <a:solidFill>
                <a:schemeClr val="tx1"/>
              </a:solidFill>
            </a:ln>
          </p:spPr>
        </p:pic>
        <p:sp>
          <p:nvSpPr>
            <p:cNvPr id="5" name="TextBox 4">
              <a:extLst>
                <a:ext uri="{FF2B5EF4-FFF2-40B4-BE49-F238E27FC236}">
                  <a16:creationId xmlns:a16="http://schemas.microsoft.com/office/drawing/2014/main" id="{6382E8A5-9483-8433-3EE4-A50795FD1514}"/>
                </a:ext>
              </a:extLst>
            </p:cNvPr>
            <p:cNvSpPr txBox="1"/>
            <p:nvPr/>
          </p:nvSpPr>
          <p:spPr>
            <a:xfrm>
              <a:off x="1337511" y="5255654"/>
              <a:ext cx="2709644" cy="276999"/>
            </a:xfrm>
            <a:prstGeom prst="rect">
              <a:avLst/>
            </a:prstGeom>
            <a:solidFill>
              <a:schemeClr val="bg1"/>
            </a:solidFill>
          </p:spPr>
          <p:txBody>
            <a:bodyPr wrap="square" rtlCol="0">
              <a:spAutoFit/>
            </a:bodyPr>
            <a:lstStyle/>
            <a:p>
              <a:pPr algn="ctr"/>
              <a:r>
                <a:rPr lang="en-GB" sz="1200" b="1" dirty="0"/>
                <a:t>People – Planet – Progress - Purpose</a:t>
              </a:r>
            </a:p>
          </p:txBody>
        </p:sp>
      </p:grpSp>
      <p:graphicFrame>
        <p:nvGraphicFramePr>
          <p:cNvPr id="7" name="Table 6">
            <a:extLst>
              <a:ext uri="{FF2B5EF4-FFF2-40B4-BE49-F238E27FC236}">
                <a16:creationId xmlns:a16="http://schemas.microsoft.com/office/drawing/2014/main" id="{F8719FFC-699A-486D-ADD4-C3F9F077FCBD}"/>
              </a:ext>
            </a:extLst>
          </p:cNvPr>
          <p:cNvGraphicFramePr>
            <a:graphicFrameLocks noGrp="1"/>
          </p:cNvGraphicFramePr>
          <p:nvPr>
            <p:extLst>
              <p:ext uri="{D42A27DB-BD31-4B8C-83A1-F6EECF244321}">
                <p14:modId xmlns:p14="http://schemas.microsoft.com/office/powerpoint/2010/main" val="1902150492"/>
              </p:ext>
            </p:extLst>
          </p:nvPr>
        </p:nvGraphicFramePr>
        <p:xfrm>
          <a:off x="6966905" y="6004059"/>
          <a:ext cx="2960360" cy="569970"/>
        </p:xfrm>
        <a:graphic>
          <a:graphicData uri="http://schemas.openxmlformats.org/drawingml/2006/table">
            <a:tbl>
              <a:tblPr firstRow="1" bandRow="1">
                <a:tableStyleId>{5940675A-B579-460E-94D1-54222C63F5DA}</a:tableStyleId>
              </a:tblPr>
              <a:tblGrid>
                <a:gridCol w="2960360">
                  <a:extLst>
                    <a:ext uri="{9D8B030D-6E8A-4147-A177-3AD203B41FA5}">
                      <a16:colId xmlns:a16="http://schemas.microsoft.com/office/drawing/2014/main" val="290970160"/>
                    </a:ext>
                  </a:extLst>
                </a:gridCol>
              </a:tblGrid>
              <a:tr h="569970">
                <a:tc>
                  <a:txBody>
                    <a:bodyPr/>
                    <a:lstStyle/>
                    <a:p>
                      <a:pPr algn="l"/>
                      <a:r>
                        <a:rPr lang="en-GB" sz="3000" dirty="0">
                          <a:solidFill>
                            <a:schemeClr val="bg1"/>
                          </a:solidFill>
                          <a:latin typeface="+mj-lt"/>
                        </a:rPr>
                        <a:t>#realisticmedicine</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0332826"/>
                  </a:ext>
                </a:extLst>
              </a:tr>
            </a:tbl>
          </a:graphicData>
        </a:graphic>
      </p:graphicFrame>
    </p:spTree>
    <p:extLst>
      <p:ext uri="{BB962C8B-B14F-4D97-AF65-F5344CB8AC3E}">
        <p14:creationId xmlns:p14="http://schemas.microsoft.com/office/powerpoint/2010/main" val="1509793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DB08225-EF3F-9574-58AB-BE15D583D365}"/>
              </a:ext>
            </a:extLst>
          </p:cNvPr>
          <p:cNvGrpSpPr/>
          <p:nvPr/>
        </p:nvGrpSpPr>
        <p:grpSpPr>
          <a:xfrm>
            <a:off x="3846131" y="398432"/>
            <a:ext cx="4156589" cy="5889072"/>
            <a:chOff x="1132198" y="484464"/>
            <a:chExt cx="4156589" cy="5889072"/>
          </a:xfrm>
        </p:grpSpPr>
        <p:pic>
          <p:nvPicPr>
            <p:cNvPr id="9" name="Picture 8">
              <a:extLst>
                <a:ext uri="{FF2B5EF4-FFF2-40B4-BE49-F238E27FC236}">
                  <a16:creationId xmlns:a16="http://schemas.microsoft.com/office/drawing/2014/main" id="{32740742-1D34-C4F2-88E1-0780B4DE2333}"/>
                </a:ext>
              </a:extLst>
            </p:cNvPr>
            <p:cNvPicPr>
              <a:picLocks noChangeAspect="1"/>
            </p:cNvPicPr>
            <p:nvPr/>
          </p:nvPicPr>
          <p:blipFill>
            <a:blip r:embed="rId2"/>
            <a:stretch>
              <a:fillRect/>
            </a:stretch>
          </p:blipFill>
          <p:spPr>
            <a:xfrm>
              <a:off x="1132198" y="484464"/>
              <a:ext cx="4156589" cy="5889072"/>
            </a:xfrm>
            <a:prstGeom prst="rect">
              <a:avLst/>
            </a:prstGeom>
            <a:ln w="19050">
              <a:solidFill>
                <a:schemeClr val="tx1"/>
              </a:solidFill>
            </a:ln>
          </p:spPr>
        </p:pic>
        <p:sp>
          <p:nvSpPr>
            <p:cNvPr id="10" name="TextBox 9">
              <a:extLst>
                <a:ext uri="{FF2B5EF4-FFF2-40B4-BE49-F238E27FC236}">
                  <a16:creationId xmlns:a16="http://schemas.microsoft.com/office/drawing/2014/main" id="{1AEC0B47-59E7-4DF4-0B5B-BEB4ECECDC53}"/>
                </a:ext>
              </a:extLst>
            </p:cNvPr>
            <p:cNvSpPr txBox="1"/>
            <p:nvPr/>
          </p:nvSpPr>
          <p:spPr>
            <a:xfrm>
              <a:off x="1726208" y="5276675"/>
              <a:ext cx="2709644" cy="276999"/>
            </a:xfrm>
            <a:prstGeom prst="rect">
              <a:avLst/>
            </a:prstGeom>
            <a:solidFill>
              <a:schemeClr val="bg1"/>
            </a:solidFill>
          </p:spPr>
          <p:txBody>
            <a:bodyPr wrap="square" rtlCol="0">
              <a:spAutoFit/>
            </a:bodyPr>
            <a:lstStyle/>
            <a:p>
              <a:pPr algn="ctr"/>
              <a:r>
                <a:rPr lang="en-GB" sz="1200" b="1" dirty="0"/>
                <a:t>People – Planet – Progress - Purpose</a:t>
              </a:r>
            </a:p>
          </p:txBody>
        </p:sp>
      </p:grpSp>
      <p:graphicFrame>
        <p:nvGraphicFramePr>
          <p:cNvPr id="11" name="Table 10">
            <a:extLst>
              <a:ext uri="{FF2B5EF4-FFF2-40B4-BE49-F238E27FC236}">
                <a16:creationId xmlns:a16="http://schemas.microsoft.com/office/drawing/2014/main" id="{F69EFB23-E8D3-16F8-A284-D4B08129B75A}"/>
              </a:ext>
            </a:extLst>
          </p:cNvPr>
          <p:cNvGraphicFramePr>
            <a:graphicFrameLocks noGrp="1"/>
          </p:cNvGraphicFramePr>
          <p:nvPr>
            <p:extLst>
              <p:ext uri="{D42A27DB-BD31-4B8C-83A1-F6EECF244321}">
                <p14:modId xmlns:p14="http://schemas.microsoft.com/office/powerpoint/2010/main" val="1424917766"/>
              </p:ext>
            </p:extLst>
          </p:nvPr>
        </p:nvGraphicFramePr>
        <p:xfrm>
          <a:off x="5924425" y="1455420"/>
          <a:ext cx="4702175" cy="3947160"/>
        </p:xfrm>
        <a:graphic>
          <a:graphicData uri="http://schemas.openxmlformats.org/drawingml/2006/table">
            <a:tbl>
              <a:tblPr firstRow="1" bandRow="1">
                <a:tableStyleId>{5940675A-B579-460E-94D1-54222C63F5DA}</a:tableStyleId>
              </a:tblPr>
              <a:tblGrid>
                <a:gridCol w="4702175">
                  <a:extLst>
                    <a:ext uri="{9D8B030D-6E8A-4147-A177-3AD203B41FA5}">
                      <a16:colId xmlns:a16="http://schemas.microsoft.com/office/drawing/2014/main" val="290970160"/>
                    </a:ext>
                  </a:extLst>
                </a:gridCol>
              </a:tblGrid>
              <a:tr h="370840">
                <a:tc>
                  <a:txBody>
                    <a:bodyPr/>
                    <a:lstStyle/>
                    <a:p>
                      <a:endParaRPr lang="en-GB" sz="1000">
                        <a:latin typeface="+mj-lt"/>
                      </a:endParaRPr>
                    </a:p>
                    <a:p>
                      <a:r>
                        <a:rPr lang="en-GB" sz="3100">
                          <a:latin typeface="+mj-lt"/>
                        </a:rPr>
                        <a:t>1. Taking Care of Our </a:t>
                      </a:r>
                      <a:r>
                        <a:rPr lang="en-GB" sz="3100">
                          <a:solidFill>
                            <a:srgbClr val="FF0000"/>
                          </a:solidFill>
                          <a:latin typeface="+mj-lt"/>
                        </a:rPr>
                        <a:t>People</a:t>
                      </a:r>
                    </a:p>
                    <a:p>
                      <a:endParaRPr lang="en-GB" sz="1000">
                        <a:latin typeface="+mj-lt"/>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05893808"/>
                  </a:ext>
                </a:extLst>
              </a:tr>
              <a:tr h="370840">
                <a:tc>
                  <a:txBody>
                    <a:bodyPr/>
                    <a:lstStyle/>
                    <a:p>
                      <a:endParaRPr lang="en-GB" sz="1000" dirty="0">
                        <a:latin typeface="+mj-lt"/>
                      </a:endParaRPr>
                    </a:p>
                    <a:p>
                      <a:r>
                        <a:rPr lang="en-GB" sz="3100" dirty="0">
                          <a:latin typeface="+mj-lt"/>
                        </a:rPr>
                        <a:t>2. Taking Care of Our </a:t>
                      </a:r>
                      <a:r>
                        <a:rPr lang="en-GB" sz="3100" dirty="0">
                          <a:solidFill>
                            <a:srgbClr val="FF0000"/>
                          </a:solidFill>
                          <a:latin typeface="+mj-lt"/>
                        </a:rPr>
                        <a:t>Planet</a:t>
                      </a:r>
                    </a:p>
                    <a:p>
                      <a:endParaRPr lang="en-GB" sz="1000" dirty="0">
                        <a:latin typeface="+mj-lt"/>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04792299"/>
                  </a:ext>
                </a:extLst>
              </a:tr>
              <a:tr h="370840">
                <a:tc>
                  <a:txBody>
                    <a:bodyPr/>
                    <a:lstStyle/>
                    <a:p>
                      <a:endParaRPr lang="en-GB" sz="1000">
                        <a:latin typeface="+mj-lt"/>
                      </a:endParaRPr>
                    </a:p>
                    <a:p>
                      <a:r>
                        <a:rPr lang="en-GB" sz="3100">
                          <a:latin typeface="+mj-lt"/>
                        </a:rPr>
                        <a:t>3. Taking Care of </a:t>
                      </a:r>
                      <a:r>
                        <a:rPr lang="en-GB" sz="3100">
                          <a:solidFill>
                            <a:srgbClr val="FF0000"/>
                          </a:solidFill>
                          <a:latin typeface="+mj-lt"/>
                        </a:rPr>
                        <a:t>Progress</a:t>
                      </a:r>
                    </a:p>
                    <a:p>
                      <a:endParaRPr lang="en-GB" sz="1000">
                        <a:latin typeface="+mj-lt"/>
                      </a:endParaRPr>
                    </a:p>
                  </a:txBody>
                  <a:tcP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2288978"/>
                  </a:ext>
                </a:extLst>
              </a:tr>
              <a:tr h="370840">
                <a:tc>
                  <a:txBody>
                    <a:bodyPr/>
                    <a:lstStyle/>
                    <a:p>
                      <a:endParaRPr lang="en-GB" sz="1000" dirty="0">
                        <a:latin typeface="+mj-lt"/>
                      </a:endParaRPr>
                    </a:p>
                    <a:p>
                      <a:r>
                        <a:rPr lang="en-GB" sz="3100" dirty="0">
                          <a:latin typeface="+mj-lt"/>
                        </a:rPr>
                        <a:t>4. Our </a:t>
                      </a:r>
                      <a:r>
                        <a:rPr lang="en-GB" sz="3100" dirty="0">
                          <a:solidFill>
                            <a:srgbClr val="FF0000"/>
                          </a:solidFill>
                          <a:latin typeface="+mj-lt"/>
                        </a:rPr>
                        <a:t>Purpose</a:t>
                      </a:r>
                      <a:r>
                        <a:rPr lang="en-GB" sz="3100" dirty="0">
                          <a:latin typeface="+mj-lt"/>
                        </a:rPr>
                        <a:t>: The Health </a:t>
                      </a:r>
                    </a:p>
                    <a:p>
                      <a:r>
                        <a:rPr lang="en-GB" sz="3100" dirty="0">
                          <a:latin typeface="+mj-lt"/>
                        </a:rPr>
                        <a:t>               of the Nation</a:t>
                      </a:r>
                    </a:p>
                    <a:p>
                      <a:endParaRPr lang="en-GB" sz="1000" dirty="0">
                        <a:latin typeface="+mj-lt"/>
                      </a:endParaRPr>
                    </a:p>
                  </a:txBody>
                  <a:tcP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39134920"/>
                  </a:ext>
                </a:extLst>
              </a:tr>
            </a:tbl>
          </a:graphicData>
        </a:graphic>
      </p:graphicFrame>
      <p:graphicFrame>
        <p:nvGraphicFramePr>
          <p:cNvPr id="2" name="Table 1">
            <a:extLst>
              <a:ext uri="{FF2B5EF4-FFF2-40B4-BE49-F238E27FC236}">
                <a16:creationId xmlns:a16="http://schemas.microsoft.com/office/drawing/2014/main" id="{30AAF7B4-43ED-78BD-2083-884E1A29AF53}"/>
              </a:ext>
            </a:extLst>
          </p:cNvPr>
          <p:cNvGraphicFramePr>
            <a:graphicFrameLocks noGrp="1"/>
          </p:cNvGraphicFramePr>
          <p:nvPr>
            <p:extLst>
              <p:ext uri="{D42A27DB-BD31-4B8C-83A1-F6EECF244321}">
                <p14:modId xmlns:p14="http://schemas.microsoft.com/office/powerpoint/2010/main" val="2887959817"/>
              </p:ext>
            </p:extLst>
          </p:nvPr>
        </p:nvGraphicFramePr>
        <p:xfrm>
          <a:off x="6795332" y="6004059"/>
          <a:ext cx="2960360" cy="569970"/>
        </p:xfrm>
        <a:graphic>
          <a:graphicData uri="http://schemas.openxmlformats.org/drawingml/2006/table">
            <a:tbl>
              <a:tblPr firstRow="1" bandRow="1">
                <a:tableStyleId>{5940675A-B579-460E-94D1-54222C63F5DA}</a:tableStyleId>
              </a:tblPr>
              <a:tblGrid>
                <a:gridCol w="2960360">
                  <a:extLst>
                    <a:ext uri="{9D8B030D-6E8A-4147-A177-3AD203B41FA5}">
                      <a16:colId xmlns:a16="http://schemas.microsoft.com/office/drawing/2014/main" val="290970160"/>
                    </a:ext>
                  </a:extLst>
                </a:gridCol>
              </a:tblGrid>
              <a:tr h="569970">
                <a:tc>
                  <a:txBody>
                    <a:bodyPr/>
                    <a:lstStyle/>
                    <a:p>
                      <a:pPr algn="l"/>
                      <a:r>
                        <a:rPr lang="en-GB" sz="3000">
                          <a:latin typeface="+mj-lt"/>
                        </a:rPr>
                        <a:t>#realisticmedicine</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0332826"/>
                  </a:ext>
                </a:extLst>
              </a:tr>
            </a:tbl>
          </a:graphicData>
        </a:graphic>
      </p:graphicFrame>
    </p:spTree>
    <p:extLst>
      <p:ext uri="{BB962C8B-B14F-4D97-AF65-F5344CB8AC3E}">
        <p14:creationId xmlns:p14="http://schemas.microsoft.com/office/powerpoint/2010/main" val="2261430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5E-6 0 L -0.27839 0 " pathEditMode="relative" rAng="0" ptsTypes="AA">
                                      <p:cBhvr>
                                        <p:cTn id="6" dur="2000" fill="hold"/>
                                        <p:tgtEl>
                                          <p:spTgt spid="8"/>
                                        </p:tgtEl>
                                        <p:attrNameLst>
                                          <p:attrName>ppt_x</p:attrName>
                                          <p:attrName>ppt_y</p:attrName>
                                        </p:attrNameLst>
                                      </p:cBhvr>
                                      <p:rCtr x="-13919" y="0"/>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000"/>
                                        <p:tgtEl>
                                          <p:spTgt spid="11"/>
                                        </p:tgtEl>
                                      </p:cBhvr>
                                    </p:animEffect>
                                  </p:childTnLst>
                                </p:cTn>
                              </p:par>
                              <p:par>
                                <p:cTn id="11" presetID="1" presetClass="entr" presetSubtype="0" fill="hold" nodeType="withEffect">
                                  <p:stCondLst>
                                    <p:cond delay="0"/>
                                  </p:stCondLst>
                                  <p:childTnLst>
                                    <p:set>
                                      <p:cBhvr>
                                        <p:cTn id="12" dur="1" fill="hold">
                                          <p:stCondLst>
                                            <p:cond delay="19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914999B-BE5F-7F4F-20E1-B130FFAFB810}"/>
              </a:ext>
            </a:extLst>
          </p:cNvPr>
          <p:cNvSpPr txBox="1"/>
          <p:nvPr/>
        </p:nvSpPr>
        <p:spPr>
          <a:xfrm>
            <a:off x="1064172" y="2690336"/>
            <a:ext cx="10063656" cy="1477328"/>
          </a:xfrm>
          <a:prstGeom prst="rect">
            <a:avLst/>
          </a:prstGeom>
          <a:noFill/>
        </p:spPr>
        <p:txBody>
          <a:bodyPr wrap="square" rtlCol="0">
            <a:spAutoFit/>
          </a:bodyPr>
          <a:lstStyle/>
          <a:p>
            <a:r>
              <a:rPr lang="en-GB" sz="3000" dirty="0">
                <a:solidFill>
                  <a:srgbClr val="002060"/>
                </a:solidFill>
                <a:latin typeface="Aptos ExtraBold" panose="020F0502020204030204" pitchFamily="34" charset="0"/>
              </a:rPr>
              <a:t>“Nobody cares how much you know, until they know how much you care”</a:t>
            </a:r>
          </a:p>
          <a:p>
            <a:pPr algn="r"/>
            <a:r>
              <a:rPr lang="en-GB" sz="3000" dirty="0">
                <a:solidFill>
                  <a:schemeClr val="accent5"/>
                </a:solidFill>
                <a:latin typeface="Aptos ExtraBold" panose="020F0502020204030204" pitchFamily="34" charset="0"/>
              </a:rPr>
              <a:t>- Theodore Roosevelt</a:t>
            </a:r>
            <a:endParaRPr lang="en-GB" sz="4200" dirty="0">
              <a:solidFill>
                <a:srgbClr val="002060"/>
              </a:solidFill>
              <a:latin typeface="Aptos ExtraBold" panose="020F0502020204030204" pitchFamily="34" charset="0"/>
            </a:endParaRPr>
          </a:p>
        </p:txBody>
      </p:sp>
      <p:graphicFrame>
        <p:nvGraphicFramePr>
          <p:cNvPr id="2" name="Table 1">
            <a:extLst>
              <a:ext uri="{FF2B5EF4-FFF2-40B4-BE49-F238E27FC236}">
                <a16:creationId xmlns:a16="http://schemas.microsoft.com/office/drawing/2014/main" id="{D9754F68-6E35-B85D-2D6F-9A73A7292417}"/>
              </a:ext>
            </a:extLst>
          </p:cNvPr>
          <p:cNvGraphicFramePr>
            <a:graphicFrameLocks noGrp="1"/>
          </p:cNvGraphicFramePr>
          <p:nvPr/>
        </p:nvGraphicFramePr>
        <p:xfrm>
          <a:off x="329378" y="5962626"/>
          <a:ext cx="2960360" cy="569970"/>
        </p:xfrm>
        <a:graphic>
          <a:graphicData uri="http://schemas.openxmlformats.org/drawingml/2006/table">
            <a:tbl>
              <a:tblPr firstRow="1" bandRow="1">
                <a:tableStyleId>{5940675A-B579-460E-94D1-54222C63F5DA}</a:tableStyleId>
              </a:tblPr>
              <a:tblGrid>
                <a:gridCol w="2960360">
                  <a:extLst>
                    <a:ext uri="{9D8B030D-6E8A-4147-A177-3AD203B41FA5}">
                      <a16:colId xmlns:a16="http://schemas.microsoft.com/office/drawing/2014/main" val="290970160"/>
                    </a:ext>
                  </a:extLst>
                </a:gridCol>
              </a:tblGrid>
              <a:tr h="569970">
                <a:tc>
                  <a:txBody>
                    <a:bodyPr/>
                    <a:lstStyle/>
                    <a:p>
                      <a:pPr algn="l"/>
                      <a:r>
                        <a:rPr lang="en-GB" sz="3000" dirty="0">
                          <a:latin typeface="+mj-lt"/>
                        </a:rPr>
                        <a:t>#realisticmedicine</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0332826"/>
                  </a:ext>
                </a:extLst>
              </a:tr>
            </a:tbl>
          </a:graphicData>
        </a:graphic>
      </p:graphicFrame>
    </p:spTree>
    <p:extLst>
      <p:ext uri="{BB962C8B-B14F-4D97-AF65-F5344CB8AC3E}">
        <p14:creationId xmlns:p14="http://schemas.microsoft.com/office/powerpoint/2010/main" val="19771304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914999B-BE5F-7F4F-20E1-B130FFAFB810}"/>
              </a:ext>
            </a:extLst>
          </p:cNvPr>
          <p:cNvSpPr txBox="1"/>
          <p:nvPr/>
        </p:nvSpPr>
        <p:spPr>
          <a:xfrm>
            <a:off x="1064172" y="2459504"/>
            <a:ext cx="10063656" cy="1938992"/>
          </a:xfrm>
          <a:prstGeom prst="rect">
            <a:avLst/>
          </a:prstGeom>
          <a:noFill/>
        </p:spPr>
        <p:txBody>
          <a:bodyPr wrap="square" rtlCol="0">
            <a:spAutoFit/>
          </a:bodyPr>
          <a:lstStyle/>
          <a:p>
            <a:pPr algn="ctr"/>
            <a:r>
              <a:rPr lang="en-GB" sz="3000" b="1" dirty="0">
                <a:solidFill>
                  <a:srgbClr val="0070C0"/>
                </a:solidFill>
                <a:latin typeface="Aptos ExtraBold" panose="020F0502020204030204" pitchFamily="34" charset="0"/>
              </a:rPr>
              <a:t>By nurturing trust, by understanding both the biology and the biography of the people we care for, we can make meaningful connections and </a:t>
            </a:r>
          </a:p>
          <a:p>
            <a:pPr algn="ctr"/>
            <a:r>
              <a:rPr lang="en-GB" sz="3000" b="1" dirty="0">
                <a:solidFill>
                  <a:srgbClr val="002060"/>
                </a:solidFill>
                <a:latin typeface="Aptos ExtraBold" panose="020F0502020204030204" pitchFamily="34" charset="0"/>
              </a:rPr>
              <a:t>deliver careful and kind care</a:t>
            </a:r>
            <a:endParaRPr lang="en-GB" sz="4200" dirty="0">
              <a:solidFill>
                <a:srgbClr val="002060"/>
              </a:solidFill>
              <a:latin typeface="Aptos ExtraBold" panose="020F0502020204030204" pitchFamily="34" charset="0"/>
            </a:endParaRPr>
          </a:p>
        </p:txBody>
      </p:sp>
      <p:graphicFrame>
        <p:nvGraphicFramePr>
          <p:cNvPr id="2" name="Table 1">
            <a:extLst>
              <a:ext uri="{FF2B5EF4-FFF2-40B4-BE49-F238E27FC236}">
                <a16:creationId xmlns:a16="http://schemas.microsoft.com/office/drawing/2014/main" id="{D9754F68-6E35-B85D-2D6F-9A73A7292417}"/>
              </a:ext>
            </a:extLst>
          </p:cNvPr>
          <p:cNvGraphicFramePr>
            <a:graphicFrameLocks noGrp="1"/>
          </p:cNvGraphicFramePr>
          <p:nvPr/>
        </p:nvGraphicFramePr>
        <p:xfrm>
          <a:off x="329378" y="5962626"/>
          <a:ext cx="2960360" cy="569970"/>
        </p:xfrm>
        <a:graphic>
          <a:graphicData uri="http://schemas.openxmlformats.org/drawingml/2006/table">
            <a:tbl>
              <a:tblPr firstRow="1" bandRow="1">
                <a:tableStyleId>{5940675A-B579-460E-94D1-54222C63F5DA}</a:tableStyleId>
              </a:tblPr>
              <a:tblGrid>
                <a:gridCol w="2960360">
                  <a:extLst>
                    <a:ext uri="{9D8B030D-6E8A-4147-A177-3AD203B41FA5}">
                      <a16:colId xmlns:a16="http://schemas.microsoft.com/office/drawing/2014/main" val="290970160"/>
                    </a:ext>
                  </a:extLst>
                </a:gridCol>
              </a:tblGrid>
              <a:tr h="569970">
                <a:tc>
                  <a:txBody>
                    <a:bodyPr/>
                    <a:lstStyle/>
                    <a:p>
                      <a:pPr algn="l"/>
                      <a:r>
                        <a:rPr lang="en-GB" sz="3000" dirty="0">
                          <a:latin typeface="+mj-lt"/>
                        </a:rPr>
                        <a:t>#realisticmedicine</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0332826"/>
                  </a:ext>
                </a:extLst>
              </a:tr>
            </a:tbl>
          </a:graphicData>
        </a:graphic>
      </p:graphicFrame>
    </p:spTree>
    <p:extLst>
      <p:ext uri="{BB962C8B-B14F-4D97-AF65-F5344CB8AC3E}">
        <p14:creationId xmlns:p14="http://schemas.microsoft.com/office/powerpoint/2010/main" val="19922468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CE26150-9222-20F4-DD42-2FA7877FCAEF}"/>
              </a:ext>
            </a:extLst>
          </p:cNvPr>
          <p:cNvGrpSpPr/>
          <p:nvPr/>
        </p:nvGrpSpPr>
        <p:grpSpPr>
          <a:xfrm>
            <a:off x="1766749" y="622445"/>
            <a:ext cx="8081926" cy="5764111"/>
            <a:chOff x="1204949" y="546944"/>
            <a:chExt cx="8081926" cy="5764111"/>
          </a:xfrm>
        </p:grpSpPr>
        <p:pic>
          <p:nvPicPr>
            <p:cNvPr id="5" name="Picture 4">
              <a:extLst>
                <a:ext uri="{FF2B5EF4-FFF2-40B4-BE49-F238E27FC236}">
                  <a16:creationId xmlns:a16="http://schemas.microsoft.com/office/drawing/2014/main" id="{8DD814B9-CE51-EC98-D9F5-8A80B21BE87C}"/>
                </a:ext>
              </a:extLst>
            </p:cNvPr>
            <p:cNvPicPr>
              <a:picLocks noChangeAspect="1"/>
            </p:cNvPicPr>
            <p:nvPr/>
          </p:nvPicPr>
          <p:blipFill rotWithShape="1">
            <a:blip r:embed="rId2"/>
            <a:srcRect r="6449"/>
            <a:stretch/>
          </p:blipFill>
          <p:spPr>
            <a:xfrm>
              <a:off x="1204949" y="546944"/>
              <a:ext cx="8081926" cy="5764111"/>
            </a:xfrm>
            <a:prstGeom prst="rect">
              <a:avLst/>
            </a:prstGeom>
          </p:spPr>
        </p:pic>
        <p:sp>
          <p:nvSpPr>
            <p:cNvPr id="6" name="Oval 5">
              <a:extLst>
                <a:ext uri="{FF2B5EF4-FFF2-40B4-BE49-F238E27FC236}">
                  <a16:creationId xmlns:a16="http://schemas.microsoft.com/office/drawing/2014/main" id="{A2B37B4F-4324-08B7-7E35-35D4592E122D}"/>
                </a:ext>
              </a:extLst>
            </p:cNvPr>
            <p:cNvSpPr/>
            <p:nvPr/>
          </p:nvSpPr>
          <p:spPr>
            <a:xfrm>
              <a:off x="4487177" y="2593549"/>
              <a:ext cx="2032000" cy="2032000"/>
            </a:xfrm>
            <a:prstGeom prst="ellipse">
              <a:avLst/>
            </a:prstGeom>
            <a:solidFill>
              <a:srgbClr val="E1EF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900" b="1" dirty="0">
                  <a:solidFill>
                    <a:schemeClr val="accent5">
                      <a:lumMod val="75000"/>
                    </a:schemeClr>
                  </a:solidFill>
                </a:rPr>
                <a:t>Six principles to enable careful and kind care</a:t>
              </a:r>
            </a:p>
          </p:txBody>
        </p:sp>
      </p:grpSp>
      <p:graphicFrame>
        <p:nvGraphicFramePr>
          <p:cNvPr id="7" name="Table 6">
            <a:extLst>
              <a:ext uri="{FF2B5EF4-FFF2-40B4-BE49-F238E27FC236}">
                <a16:creationId xmlns:a16="http://schemas.microsoft.com/office/drawing/2014/main" id="{05A43C84-5985-2E24-DD11-B1A54F84E5EB}"/>
              </a:ext>
            </a:extLst>
          </p:cNvPr>
          <p:cNvGraphicFramePr>
            <a:graphicFrameLocks noGrp="1"/>
          </p:cNvGraphicFramePr>
          <p:nvPr>
            <p:extLst>
              <p:ext uri="{D42A27DB-BD31-4B8C-83A1-F6EECF244321}">
                <p14:modId xmlns:p14="http://schemas.microsoft.com/office/powerpoint/2010/main" val="3314601391"/>
              </p:ext>
            </p:extLst>
          </p:nvPr>
        </p:nvGraphicFramePr>
        <p:xfrm>
          <a:off x="329378" y="5962626"/>
          <a:ext cx="2960360" cy="569970"/>
        </p:xfrm>
        <a:graphic>
          <a:graphicData uri="http://schemas.openxmlformats.org/drawingml/2006/table">
            <a:tbl>
              <a:tblPr firstRow="1" bandRow="1">
                <a:tableStyleId>{5940675A-B579-460E-94D1-54222C63F5DA}</a:tableStyleId>
              </a:tblPr>
              <a:tblGrid>
                <a:gridCol w="2960360">
                  <a:extLst>
                    <a:ext uri="{9D8B030D-6E8A-4147-A177-3AD203B41FA5}">
                      <a16:colId xmlns:a16="http://schemas.microsoft.com/office/drawing/2014/main" val="290970160"/>
                    </a:ext>
                  </a:extLst>
                </a:gridCol>
              </a:tblGrid>
              <a:tr h="569970">
                <a:tc>
                  <a:txBody>
                    <a:bodyPr/>
                    <a:lstStyle/>
                    <a:p>
                      <a:pPr algn="l"/>
                      <a:r>
                        <a:rPr lang="en-GB" sz="3000" dirty="0">
                          <a:latin typeface="+mj-lt"/>
                        </a:rPr>
                        <a:t>#realisticmedicine</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0332826"/>
                  </a:ext>
                </a:extLst>
              </a:tr>
            </a:tbl>
          </a:graphicData>
        </a:graphic>
      </p:graphicFrame>
    </p:spTree>
    <p:extLst>
      <p:ext uri="{BB962C8B-B14F-4D97-AF65-F5344CB8AC3E}">
        <p14:creationId xmlns:p14="http://schemas.microsoft.com/office/powerpoint/2010/main" val="34919832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DD05681-A456-5AD8-EDD3-02913A3EFDB3}"/>
              </a:ext>
            </a:extLst>
          </p:cNvPr>
          <p:cNvGraphicFramePr>
            <a:graphicFrameLocks noGrp="1"/>
          </p:cNvGraphicFramePr>
          <p:nvPr/>
        </p:nvGraphicFramePr>
        <p:xfrm>
          <a:off x="536573" y="177164"/>
          <a:ext cx="11074402" cy="868680"/>
        </p:xfrm>
        <a:graphic>
          <a:graphicData uri="http://schemas.openxmlformats.org/drawingml/2006/table">
            <a:tbl>
              <a:tblPr firstRow="1" bandRow="1">
                <a:tableStyleId>{5940675A-B579-460E-94D1-54222C63F5DA}</a:tableStyleId>
              </a:tblPr>
              <a:tblGrid>
                <a:gridCol w="4368802">
                  <a:extLst>
                    <a:ext uri="{9D8B030D-6E8A-4147-A177-3AD203B41FA5}">
                      <a16:colId xmlns:a16="http://schemas.microsoft.com/office/drawing/2014/main" val="290970160"/>
                    </a:ext>
                  </a:extLst>
                </a:gridCol>
                <a:gridCol w="6705600">
                  <a:extLst>
                    <a:ext uri="{9D8B030D-6E8A-4147-A177-3AD203B41FA5}">
                      <a16:colId xmlns:a16="http://schemas.microsoft.com/office/drawing/2014/main" val="713880712"/>
                    </a:ext>
                  </a:extLst>
                </a:gridCol>
              </a:tblGrid>
              <a:tr h="370840">
                <a:tc>
                  <a:txBody>
                    <a:bodyPr/>
                    <a:lstStyle/>
                    <a:p>
                      <a:endParaRPr lang="en-GB" sz="1000" dirty="0">
                        <a:latin typeface="+mj-lt"/>
                      </a:endParaRPr>
                    </a:p>
                    <a:p>
                      <a:r>
                        <a:rPr lang="en-GB" sz="3100" dirty="0">
                          <a:latin typeface="+mj-lt"/>
                        </a:rPr>
                        <a:t>Taking Care of Our People:</a:t>
                      </a:r>
                    </a:p>
                    <a:p>
                      <a:endParaRPr lang="en-GB" sz="1000" dirty="0">
                        <a:latin typeface="+mj-lt"/>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GB" sz="3100" dirty="0">
                          <a:latin typeface="+mj-lt"/>
                        </a:rPr>
                        <a:t>Maximising independence</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05893808"/>
                  </a:ext>
                </a:extLst>
              </a:tr>
            </a:tbl>
          </a:graphicData>
        </a:graphic>
      </p:graphicFrame>
      <p:sp>
        <p:nvSpPr>
          <p:cNvPr id="3" name="TextBox 2">
            <a:extLst>
              <a:ext uri="{FF2B5EF4-FFF2-40B4-BE49-F238E27FC236}">
                <a16:creationId xmlns:a16="http://schemas.microsoft.com/office/drawing/2014/main" id="{6E617D26-D2D0-F97F-70D0-09BB9ADE36B0}"/>
              </a:ext>
            </a:extLst>
          </p:cNvPr>
          <p:cNvSpPr txBox="1"/>
          <p:nvPr/>
        </p:nvSpPr>
        <p:spPr>
          <a:xfrm>
            <a:off x="9251033" y="6333118"/>
            <a:ext cx="2709644" cy="276999"/>
          </a:xfrm>
          <a:prstGeom prst="rect">
            <a:avLst/>
          </a:prstGeom>
          <a:solidFill>
            <a:schemeClr val="bg1"/>
          </a:solidFill>
        </p:spPr>
        <p:txBody>
          <a:bodyPr wrap="square" rtlCol="0">
            <a:spAutoFit/>
          </a:bodyPr>
          <a:lstStyle/>
          <a:p>
            <a:pPr algn="ctr"/>
            <a:r>
              <a:rPr lang="en-GB" sz="1200" b="1" dirty="0"/>
              <a:t>People – Planet – Progress - Purpose</a:t>
            </a:r>
          </a:p>
        </p:txBody>
      </p:sp>
      <p:pic>
        <p:nvPicPr>
          <p:cNvPr id="7" name="Dance for Parkinsons">
            <a:hlinkClick r:id="" action="ppaction://media"/>
            <a:extLst>
              <a:ext uri="{FF2B5EF4-FFF2-40B4-BE49-F238E27FC236}">
                <a16:creationId xmlns:a16="http://schemas.microsoft.com/office/drawing/2014/main" id="{E174FBD4-121B-9FE3-7483-B653A314124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
            <a:ext cx="12192000" cy="6858000"/>
          </a:xfrm>
          <a:prstGeom prst="rect">
            <a:avLst/>
          </a:prstGeom>
        </p:spPr>
      </p:pic>
      <p:sp>
        <p:nvSpPr>
          <p:cNvPr id="5" name="Rectangle 4">
            <a:extLst>
              <a:ext uri="{FF2B5EF4-FFF2-40B4-BE49-F238E27FC236}">
                <a16:creationId xmlns:a16="http://schemas.microsoft.com/office/drawing/2014/main" id="{2785E119-80D3-37FB-B2B9-ED37A0A7893C}"/>
              </a:ext>
            </a:extLst>
          </p:cNvPr>
          <p:cNvSpPr/>
          <p:nvPr/>
        </p:nvSpPr>
        <p:spPr>
          <a:xfrm>
            <a:off x="0" y="0"/>
            <a:ext cx="12181454"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dvert for Healing Arts Scotland 19-23 August 2024 - A Scotland-wide celebration of the role of the arts in health and wellbeing.">
            <a:hlinkClick r:id="rId6"/>
            <a:extLst>
              <a:ext uri="{FF2B5EF4-FFF2-40B4-BE49-F238E27FC236}">
                <a16:creationId xmlns:a16="http://schemas.microsoft.com/office/drawing/2014/main" id="{309382ED-E384-06CD-ECDC-AFE7E154AAAB}"/>
              </a:ext>
            </a:extLst>
          </p:cNvPr>
          <p:cNvPicPr>
            <a:picLocks noChangeAspect="1"/>
          </p:cNvPicPr>
          <p:nvPr/>
        </p:nvPicPr>
        <p:blipFill rotWithShape="1">
          <a:blip r:embed="rId7"/>
          <a:srcRect r="200"/>
          <a:stretch/>
        </p:blipFill>
        <p:spPr bwMode="auto">
          <a:xfrm>
            <a:off x="0" y="867420"/>
            <a:ext cx="12181454" cy="4871228"/>
          </a:xfrm>
          <a:prstGeom prst="rect">
            <a:avLst/>
          </a:prstGeom>
          <a:ln w="19050"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graphicFrame>
        <p:nvGraphicFramePr>
          <p:cNvPr id="6" name="Table 5">
            <a:extLst>
              <a:ext uri="{FF2B5EF4-FFF2-40B4-BE49-F238E27FC236}">
                <a16:creationId xmlns:a16="http://schemas.microsoft.com/office/drawing/2014/main" id="{49820CF1-4645-319E-2FB1-16920EB77206}"/>
              </a:ext>
            </a:extLst>
          </p:cNvPr>
          <p:cNvGraphicFramePr>
            <a:graphicFrameLocks noGrp="1"/>
          </p:cNvGraphicFramePr>
          <p:nvPr>
            <p:extLst>
              <p:ext uri="{D42A27DB-BD31-4B8C-83A1-F6EECF244321}">
                <p14:modId xmlns:p14="http://schemas.microsoft.com/office/powerpoint/2010/main" val="2910452933"/>
              </p:ext>
            </p:extLst>
          </p:nvPr>
        </p:nvGraphicFramePr>
        <p:xfrm>
          <a:off x="329378" y="5962626"/>
          <a:ext cx="2960360" cy="569970"/>
        </p:xfrm>
        <a:graphic>
          <a:graphicData uri="http://schemas.openxmlformats.org/drawingml/2006/table">
            <a:tbl>
              <a:tblPr firstRow="1" bandRow="1">
                <a:tableStyleId>{5940675A-B579-460E-94D1-54222C63F5DA}</a:tableStyleId>
              </a:tblPr>
              <a:tblGrid>
                <a:gridCol w="2960360">
                  <a:extLst>
                    <a:ext uri="{9D8B030D-6E8A-4147-A177-3AD203B41FA5}">
                      <a16:colId xmlns:a16="http://schemas.microsoft.com/office/drawing/2014/main" val="290970160"/>
                    </a:ext>
                  </a:extLst>
                </a:gridCol>
              </a:tblGrid>
              <a:tr h="569970">
                <a:tc>
                  <a:txBody>
                    <a:bodyPr/>
                    <a:lstStyle/>
                    <a:p>
                      <a:pPr algn="l"/>
                      <a:r>
                        <a:rPr lang="en-GB" sz="3000" dirty="0">
                          <a:solidFill>
                            <a:schemeClr val="bg1"/>
                          </a:solidFill>
                          <a:latin typeface="+mj-lt"/>
                        </a:rPr>
                        <a:t>#realisticmedicine</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0332826"/>
                  </a:ext>
                </a:extLst>
              </a:tr>
            </a:tbl>
          </a:graphicData>
        </a:graphic>
      </p:graphicFrame>
    </p:spTree>
    <p:extLst>
      <p:ext uri="{BB962C8B-B14F-4D97-AF65-F5344CB8AC3E}">
        <p14:creationId xmlns:p14="http://schemas.microsoft.com/office/powerpoint/2010/main" val="2235036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40" fill="hold"/>
                                        <p:tgtEl>
                                          <p:spTgt spid="7"/>
                                        </p:tgtEl>
                                      </p:cBhvr>
                                    </p:cmd>
                                  </p:childTnLst>
                                </p:cTn>
                              </p:par>
                              <p:par>
                                <p:cTn id="7" presetID="10" presetClass="entr" presetSubtype="0" fill="hold" nodeType="withEffect">
                                  <p:stCondLst>
                                    <p:cond delay="1500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2000"/>
                                        <p:tgtEl>
                                          <p:spTgt spid="4"/>
                                        </p:tgtEl>
                                      </p:cBhvr>
                                    </p:animEffect>
                                  </p:childTnLst>
                                </p:cTn>
                              </p:par>
                              <p:par>
                                <p:cTn id="10" presetID="10" presetClass="entr" presetSubtype="0" fill="hold" grpId="0" nodeType="withEffect">
                                  <p:stCondLst>
                                    <p:cond delay="150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repeatCount="indefinite" fill="hold" display="0">
                  <p:stCondLst>
                    <p:cond delay="indefinite"/>
                  </p:stCondLst>
                </p:cTn>
                <p:tgtEl>
                  <p:spTgt spid="7"/>
                </p:tgtEl>
              </p:cMediaNode>
            </p:video>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7"/>
                                        </p:tgtEl>
                                      </p:cBhvr>
                                    </p:cmd>
                                  </p:childTnLst>
                                </p:cTn>
                              </p:par>
                            </p:childTnLst>
                          </p:cTn>
                        </p:par>
                      </p:childTnLst>
                    </p:cTn>
                  </p:par>
                </p:childTnLst>
              </p:cTn>
              <p:nextCondLst>
                <p:cond evt="onClick" delay="0">
                  <p:tgtEl>
                    <p:spTgt spid="7"/>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rion Fellows MP on Twitter: &quot;RT @My_Motherwell: Firpark Primary ...">
            <a:extLst>
              <a:ext uri="{FF2B5EF4-FFF2-40B4-BE49-F238E27FC236}">
                <a16:creationId xmlns:a16="http://schemas.microsoft.com/office/drawing/2014/main" id="{FCDC1A1A-BC2D-9130-F8D4-0528FAE77F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1600"/>
            <a:ext cx="9642764" cy="7232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66373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GROUND">
            <a:extLst>
              <a:ext uri="{FF2B5EF4-FFF2-40B4-BE49-F238E27FC236}">
                <a16:creationId xmlns:a16="http://schemas.microsoft.com/office/drawing/2014/main" id="{EA977E84-43E5-BA68-54DE-D1CE61403D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2068" y="0"/>
            <a:ext cx="11746259"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a16="http://schemas.microsoft.com/office/drawing/2014/main" id="{862667CF-803A-284C-DBAF-AABC8DB6E89C}"/>
              </a:ext>
            </a:extLst>
          </p:cNvPr>
          <p:cNvGraphicFramePr>
            <a:graphicFrameLocks noGrp="1"/>
          </p:cNvGraphicFramePr>
          <p:nvPr>
            <p:extLst>
              <p:ext uri="{D42A27DB-BD31-4B8C-83A1-F6EECF244321}">
                <p14:modId xmlns:p14="http://schemas.microsoft.com/office/powerpoint/2010/main" val="3389046058"/>
              </p:ext>
            </p:extLst>
          </p:nvPr>
        </p:nvGraphicFramePr>
        <p:xfrm>
          <a:off x="680837" y="661253"/>
          <a:ext cx="4359249" cy="2767747"/>
        </p:xfrm>
        <a:graphic>
          <a:graphicData uri="http://schemas.openxmlformats.org/drawingml/2006/table">
            <a:tbl>
              <a:tblPr firstRow="1" bandRow="1">
                <a:tableStyleId>{5940675A-B579-460E-94D1-54222C63F5DA}</a:tableStyleId>
              </a:tblPr>
              <a:tblGrid>
                <a:gridCol w="4359249">
                  <a:extLst>
                    <a:ext uri="{9D8B030D-6E8A-4147-A177-3AD203B41FA5}">
                      <a16:colId xmlns:a16="http://schemas.microsoft.com/office/drawing/2014/main" val="290970160"/>
                    </a:ext>
                  </a:extLst>
                </a:gridCol>
              </a:tblGrid>
              <a:tr h="2767747">
                <a:tc>
                  <a:txBody>
                    <a:bodyPr/>
                    <a:lstStyle/>
                    <a:p>
                      <a:endParaRPr lang="en-GB" sz="5000" dirty="0">
                        <a:solidFill>
                          <a:schemeClr val="bg1"/>
                        </a:solidFill>
                        <a:latin typeface="Aptos ExtraBold" panose="020B0004020202020204" pitchFamily="34" charset="0"/>
                      </a:endParaRPr>
                    </a:p>
                    <a:p>
                      <a:pPr algn="ctr"/>
                      <a:r>
                        <a:rPr lang="en-GB" sz="5000" dirty="0">
                          <a:solidFill>
                            <a:schemeClr val="bg1"/>
                          </a:solidFill>
                          <a:latin typeface="Aptos ExtraBold" panose="020B0004020202020204" pitchFamily="34" charset="0"/>
                        </a:rPr>
                        <a:t>Celebrating CSO@50</a:t>
                      </a:r>
                    </a:p>
                    <a:p>
                      <a:endParaRPr lang="en-GB" sz="1000" dirty="0">
                        <a:solidFill>
                          <a:schemeClr val="bg1"/>
                        </a:solidFill>
                        <a:latin typeface="+mj-lt"/>
                      </a:endParaRPr>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05893808"/>
                  </a:ext>
                </a:extLst>
              </a:tr>
            </a:tbl>
          </a:graphicData>
        </a:graphic>
      </p:graphicFrame>
      <p:graphicFrame>
        <p:nvGraphicFramePr>
          <p:cNvPr id="5" name="Table 4">
            <a:extLst>
              <a:ext uri="{FF2B5EF4-FFF2-40B4-BE49-F238E27FC236}">
                <a16:creationId xmlns:a16="http://schemas.microsoft.com/office/drawing/2014/main" id="{3FF11469-920F-F5AF-9B1A-F1945157A936}"/>
              </a:ext>
            </a:extLst>
          </p:cNvPr>
          <p:cNvGraphicFramePr>
            <a:graphicFrameLocks noGrp="1"/>
          </p:cNvGraphicFramePr>
          <p:nvPr>
            <p:extLst>
              <p:ext uri="{D42A27DB-BD31-4B8C-83A1-F6EECF244321}">
                <p14:modId xmlns:p14="http://schemas.microsoft.com/office/powerpoint/2010/main" val="3374124847"/>
              </p:ext>
            </p:extLst>
          </p:nvPr>
        </p:nvGraphicFramePr>
        <p:xfrm>
          <a:off x="329378" y="5962626"/>
          <a:ext cx="2960360" cy="569970"/>
        </p:xfrm>
        <a:graphic>
          <a:graphicData uri="http://schemas.openxmlformats.org/drawingml/2006/table">
            <a:tbl>
              <a:tblPr firstRow="1" bandRow="1">
                <a:tableStyleId>{5940675A-B579-460E-94D1-54222C63F5DA}</a:tableStyleId>
              </a:tblPr>
              <a:tblGrid>
                <a:gridCol w="2960360">
                  <a:extLst>
                    <a:ext uri="{9D8B030D-6E8A-4147-A177-3AD203B41FA5}">
                      <a16:colId xmlns:a16="http://schemas.microsoft.com/office/drawing/2014/main" val="290970160"/>
                    </a:ext>
                  </a:extLst>
                </a:gridCol>
              </a:tblGrid>
              <a:tr h="569970">
                <a:tc>
                  <a:txBody>
                    <a:bodyPr/>
                    <a:lstStyle/>
                    <a:p>
                      <a:pPr algn="l"/>
                      <a:r>
                        <a:rPr lang="en-GB" sz="3000" dirty="0">
                          <a:solidFill>
                            <a:schemeClr val="bg1"/>
                          </a:solidFill>
                          <a:latin typeface="+mj-lt"/>
                        </a:rPr>
                        <a:t>#realisticmedicine</a:t>
                      </a: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0332826"/>
                  </a:ext>
                </a:extLst>
              </a:tr>
            </a:tbl>
          </a:graphicData>
        </a:graphic>
      </p:graphicFrame>
    </p:spTree>
    <p:extLst>
      <p:ext uri="{BB962C8B-B14F-4D97-AF65-F5344CB8AC3E}">
        <p14:creationId xmlns:p14="http://schemas.microsoft.com/office/powerpoint/2010/main" val="37183887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etadata xmlns="http://www.objective.com/ecm/document/metadata/53D26341A57B383EE0540010E0463CCA" version="1.0.0">
  <systemFields>
    <field name="Objective-Id">
      <value order="0">A48807558</value>
    </field>
    <field name="Objective-Title">
      <value order="0">NHS Scotland Event - Chief Medical Officer Plenary - Presentation (040624 - for JM)</value>
    </field>
    <field name="Objective-Description">
      <value order="0"/>
    </field>
    <field name="Objective-CreationStamp">
      <value order="0">2024-06-06T12:38:06Z</value>
    </field>
    <field name="Objective-IsApproved">
      <value order="0">false</value>
    </field>
    <field name="Objective-IsPublished">
      <value order="0">false</value>
    </field>
    <field name="Objective-DatePublished">
      <value order="0"/>
    </field>
    <field name="Objective-ModificationStamp">
      <value order="0">2024-06-06T14:53:27Z</value>
    </field>
    <field name="Objective-Owner">
      <value order="0">McPherson, Calum C (Z622270)</value>
    </field>
    <field name="Objective-Path">
      <value order="0">Objective Global Folder:SG File Plan:Health, nutrition and care:Health:General:Advice and policy: Health - general:Chief Medical Officer (CMO) Realistic Medicine: Advice and Policy: 2023-2028</value>
    </field>
    <field name="Objective-Parent">
      <value order="0">Chief Medical Officer (CMO) Realistic Medicine: Advice and Policy: 2023-2028</value>
    </field>
    <field name="Objective-State">
      <value order="0">Being Drafted</value>
    </field>
    <field name="Objective-VersionId">
      <value order="0">vA73353503</value>
    </field>
    <field name="Objective-Version">
      <value order="0">0.1</value>
    </field>
    <field name="Objective-VersionNumber">
      <value order="0">1</value>
    </field>
    <field name="Objective-VersionComment">
      <value order="0"/>
    </field>
    <field name="Objective-FileNumber">
      <value order="0">POL/41337</value>
    </field>
    <field name="Objective-Classification">
      <value order="0">OFFICIAL</value>
    </field>
    <field name="Objective-Caveats">
      <value order="0">Caveat for access to SG Fileplan</value>
    </field>
  </systemFields>
  <catalogues>
    <catalogue name="Document Type Catalogue" type="type" ori="id:cA35">
      <field name="Objective-Date of Original">
        <value order="0"/>
      </field>
      <field name="Objective-Date Received">
        <value order="0"/>
      </field>
      <field name="Objective-SG Web Publication - Category">
        <value order="0"/>
      </field>
      <field name="Objective-SG Web Publication - Category 2 Classification">
        <value order="0"/>
      </field>
      <field name="Objective-Connect Creator">
        <value order="0"/>
      </field>
      <field name="Objective-Required Redaction">
        <value order="0"/>
      </field>
    </catalogue>
  </catalogues>
</metadat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9FEB02513B65D4BBC8FFD029EAE06D6" ma:contentTypeVersion="10" ma:contentTypeDescription="Create a new document." ma:contentTypeScope="" ma:versionID="0df6d6c0825376269ce402eaff6a683c">
  <xsd:schema xmlns:xsd="http://www.w3.org/2001/XMLSchema" xmlns:xs="http://www.w3.org/2001/XMLSchema" xmlns:p="http://schemas.microsoft.com/office/2006/metadata/properties" xmlns:ns2="96d4c66f-4ed4-4da6-8a80-143945a38e51" xmlns:ns3="50dfd736-0c3e-4b5f-b578-dbf295d5c052" targetNamespace="http://schemas.microsoft.com/office/2006/metadata/properties" ma:root="true" ma:fieldsID="03ab8aed8c36a07f1645f87770a46ff9" ns2:_="" ns3:_="">
    <xsd:import namespace="96d4c66f-4ed4-4da6-8a80-143945a38e51"/>
    <xsd:import namespace="50dfd736-0c3e-4b5f-b578-dbf295d5c05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d4c66f-4ed4-4da6-8a80-143945a38e5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SearchProperties" ma:index="1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0dfd736-0c3e-4b5f-b578-dbf295d5c052"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745109E-2DDF-40CB-AC2B-FF9B10C90820}">
  <ds:schemaRefs>
    <ds:schemaRef ds:uri="http://www.objective.com/ecm/document/metadata/53D26341A57B383EE0540010E0463CCA"/>
  </ds:schemaRefs>
</ds:datastoreItem>
</file>

<file path=customXml/itemProps2.xml><?xml version="1.0" encoding="utf-8"?>
<ds:datastoreItem xmlns:ds="http://schemas.openxmlformats.org/officeDocument/2006/customXml" ds:itemID="{E57AF5F3-5F0F-4AB7-BB7D-4A0E221B6850}">
  <ds:schemaRefs>
    <ds:schemaRef ds:uri="http://schemas.microsoft.com/sharepoint/v3/contenttype/forms"/>
  </ds:schemaRefs>
</ds:datastoreItem>
</file>

<file path=customXml/itemProps3.xml><?xml version="1.0" encoding="utf-8"?>
<ds:datastoreItem xmlns:ds="http://schemas.openxmlformats.org/officeDocument/2006/customXml" ds:itemID="{720A6A8C-8BE0-4110-863E-21FC3D3DEB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6d4c66f-4ed4-4da6-8a80-143945a38e51"/>
    <ds:schemaRef ds:uri="50dfd736-0c3e-4b5f-b578-dbf295d5c0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4441</TotalTime>
  <Words>598</Words>
  <Application>Microsoft Office PowerPoint</Application>
  <PresentationFormat>Widescreen</PresentationFormat>
  <Paragraphs>137</Paragraphs>
  <Slides>28</Slides>
  <Notes>5</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Aptos ExtraBold</vt:lpstr>
      <vt:lpstr>Arial</vt:lpstr>
      <vt:lpstr>Calibri</vt:lpstr>
      <vt:lpstr>Calibri Light</vt:lpstr>
      <vt:lpstr>Consolas</vt:lpstr>
      <vt:lpstr>Wingdings 2</vt:lpstr>
      <vt:lpstr>Office Theme</vt:lpstr>
      <vt:lpstr>Realistic Medicine: Taking Care   Professor Sir Gregor Smith Chief Medical Officer for Scotland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Realistic Medicine: Taking Care   Professor Sir Gregor Smith Chief Medical Officer for Scotland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Linda White</dc:creator>
  <cp:lastModifiedBy>Rose Reynolds</cp:lastModifiedBy>
  <cp:revision>16</cp:revision>
  <cp:lastPrinted>2024-06-06T12:17:59Z</cp:lastPrinted>
  <dcterms:created xsi:type="dcterms:W3CDTF">2013-05-09T10:58:45Z</dcterms:created>
  <dcterms:modified xsi:type="dcterms:W3CDTF">2024-06-18T08:26:56Z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hecked by">
    <vt:lpwstr>32123</vt:lpwstr>
  </property>
  <property fmtid="{D5CDD505-2E9C-101B-9397-08002B2CF9AE}" pid="3" name="Objective-Id">
    <vt:lpwstr>A48807558</vt:lpwstr>
  </property>
  <property fmtid="{D5CDD505-2E9C-101B-9397-08002B2CF9AE}" pid="4" name="Objective-Title">
    <vt:lpwstr>NHS Scotland Event - Chief Medical Officer Plenary - Presentation (040624 - for JM)</vt:lpwstr>
  </property>
  <property fmtid="{D5CDD505-2E9C-101B-9397-08002B2CF9AE}" pid="5" name="Objective-Comment">
    <vt:lpwstr/>
  </property>
  <property fmtid="{D5CDD505-2E9C-101B-9397-08002B2CF9AE}" pid="6" name="Objective-CreationStamp">
    <vt:filetime>2024-06-06T12:38:06Z</vt:filetime>
  </property>
  <property fmtid="{D5CDD505-2E9C-101B-9397-08002B2CF9AE}" pid="7" name="Objective-IsApproved">
    <vt:bool>false</vt:bool>
  </property>
  <property fmtid="{D5CDD505-2E9C-101B-9397-08002B2CF9AE}" pid="8" name="Objective-IsPublished">
    <vt:bool>false</vt:bool>
  </property>
  <property fmtid="{D5CDD505-2E9C-101B-9397-08002B2CF9AE}" pid="9" name="Objective-DatePublished">
    <vt:lpwstr/>
  </property>
  <property fmtid="{D5CDD505-2E9C-101B-9397-08002B2CF9AE}" pid="10" name="Objective-ModificationStamp">
    <vt:filetime>2024-06-06T14:53:27Z</vt:filetime>
  </property>
  <property fmtid="{D5CDD505-2E9C-101B-9397-08002B2CF9AE}" pid="11" name="Objective-Owner">
    <vt:lpwstr>McPherson, Calum C (Z622270)</vt:lpwstr>
  </property>
  <property fmtid="{D5CDD505-2E9C-101B-9397-08002B2CF9AE}" pid="12" name="Objective-Path">
    <vt:lpwstr>Objective Global Folder:SG File Plan:Health, nutrition and care:Health:General:Advice and policy: Health - general:Chief Medical Officer (CMO) Realistic Medicine: Advice and Policy: 2023-2028</vt:lpwstr>
  </property>
  <property fmtid="{D5CDD505-2E9C-101B-9397-08002B2CF9AE}" pid="13" name="Objective-Parent">
    <vt:lpwstr>Chief Medical Officer (CMO) Realistic Medicine: Advice and Policy: 2023-2028</vt:lpwstr>
  </property>
  <property fmtid="{D5CDD505-2E9C-101B-9397-08002B2CF9AE}" pid="14" name="Objective-State">
    <vt:lpwstr>Being Drafted</vt:lpwstr>
  </property>
  <property fmtid="{D5CDD505-2E9C-101B-9397-08002B2CF9AE}" pid="15" name="Objective-Version">
    <vt:lpwstr>0.1</vt:lpwstr>
  </property>
  <property fmtid="{D5CDD505-2E9C-101B-9397-08002B2CF9AE}" pid="16" name="Objective-VersionNumber">
    <vt:r8>1</vt:r8>
  </property>
  <property fmtid="{D5CDD505-2E9C-101B-9397-08002B2CF9AE}" pid="17" name="Objective-VersionComment">
    <vt:lpwstr/>
  </property>
  <property fmtid="{D5CDD505-2E9C-101B-9397-08002B2CF9AE}" pid="18" name="Objective-FileNumber">
    <vt:lpwstr>POL/41337</vt:lpwstr>
  </property>
  <property fmtid="{D5CDD505-2E9C-101B-9397-08002B2CF9AE}" pid="19" name="Objective-Classification">
    <vt:lpwstr>OFFICIAL</vt:lpwstr>
  </property>
  <property fmtid="{D5CDD505-2E9C-101B-9397-08002B2CF9AE}" pid="20" name="Objective-Caveats">
    <vt:lpwstr>Caveat for access to SG Fileplan</vt:lpwstr>
  </property>
  <property fmtid="{D5CDD505-2E9C-101B-9397-08002B2CF9AE}" pid="21" name="Objective-Date of Original [system]">
    <vt:lpwstr/>
  </property>
  <property fmtid="{D5CDD505-2E9C-101B-9397-08002B2CF9AE}" pid="22" name="Objective-Date Received [system]">
    <vt:lpwstr/>
  </property>
  <property fmtid="{D5CDD505-2E9C-101B-9397-08002B2CF9AE}" pid="23" name="Objective-SG Web Publication - Category [system]">
    <vt:lpwstr/>
  </property>
  <property fmtid="{D5CDD505-2E9C-101B-9397-08002B2CF9AE}" pid="24" name="Objective-SG Web Publication - Category 2 Classification [system]">
    <vt:lpwstr/>
  </property>
  <property fmtid="{D5CDD505-2E9C-101B-9397-08002B2CF9AE}" pid="25" name="Objective-Description">
    <vt:lpwstr/>
  </property>
  <property fmtid="{D5CDD505-2E9C-101B-9397-08002B2CF9AE}" pid="26" name="Objective-VersionId">
    <vt:lpwstr>vA73353503</vt:lpwstr>
  </property>
  <property fmtid="{D5CDD505-2E9C-101B-9397-08002B2CF9AE}" pid="27" name="Objective-Date of Original">
    <vt:lpwstr/>
  </property>
  <property fmtid="{D5CDD505-2E9C-101B-9397-08002B2CF9AE}" pid="28" name="Objective-Date Received">
    <vt:lpwstr/>
  </property>
  <property fmtid="{D5CDD505-2E9C-101B-9397-08002B2CF9AE}" pid="29" name="Objective-SG Web Publication - Category">
    <vt:lpwstr/>
  </property>
  <property fmtid="{D5CDD505-2E9C-101B-9397-08002B2CF9AE}" pid="30" name="Objective-SG Web Publication - Category 2 Classification">
    <vt:lpwstr/>
  </property>
  <property fmtid="{D5CDD505-2E9C-101B-9397-08002B2CF9AE}" pid="31" name="Objective-Connect Creator">
    <vt:lpwstr/>
  </property>
  <property fmtid="{D5CDD505-2E9C-101B-9397-08002B2CF9AE}" pid="32" name="Objective-Required Redaction">
    <vt:lpwstr/>
  </property>
</Properties>
</file>