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264" r:id="rId3"/>
    <p:sldId id="260" r:id="rId4"/>
    <p:sldId id="268" r:id="rId5"/>
    <p:sldId id="281" r:id="rId6"/>
    <p:sldId id="275" r:id="rId7"/>
    <p:sldId id="271" r:id="rId8"/>
    <p:sldId id="279" r:id="rId9"/>
    <p:sldId id="276" r:id="rId10"/>
    <p:sldId id="282" r:id="rId11"/>
    <p:sldId id="266" r:id="rId12"/>
    <p:sldId id="270" r:id="rId13"/>
    <p:sldId id="283" r:id="rId14"/>
    <p:sldId id="278" r:id="rId15"/>
    <p:sldId id="280" r:id="rId16"/>
    <p:sldId id="272" r:id="rId17"/>
    <p:sldId id="277" r:id="rId18"/>
    <p:sldId id="273" r:id="rId19"/>
    <p:sldId id="262" r:id="rId20"/>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6EB93-2C2D-49B2-9BF9-8082C528B122}" v="64" dt="2022-05-31T21:59:45.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900" autoAdjust="0"/>
    <p:restoredTop sz="59394" autoAdjust="0"/>
  </p:normalViewPr>
  <p:slideViewPr>
    <p:cSldViewPr snapToGrid="0">
      <p:cViewPr varScale="1">
        <p:scale>
          <a:sx n="68" d="100"/>
          <a:sy n="68" d="100"/>
        </p:scale>
        <p:origin x="2214" y="72"/>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a Pellowe" userId="297b8965cb6302fb" providerId="LiveId" clId="{2686EB93-2C2D-49B2-9BF9-8082C528B122}"/>
    <pc:docChg chg="undo custSel addSld delSld modSld sldOrd">
      <pc:chgData name="Alexia Pellowe" userId="297b8965cb6302fb" providerId="LiveId" clId="{2686EB93-2C2D-49B2-9BF9-8082C528B122}" dt="2022-06-01T12:05:59.076" v="14860" actId="20577"/>
      <pc:docMkLst>
        <pc:docMk/>
      </pc:docMkLst>
      <pc:sldChg chg="setBg">
        <pc:chgData name="Alexia Pellowe" userId="297b8965cb6302fb" providerId="LiveId" clId="{2686EB93-2C2D-49B2-9BF9-8082C528B122}" dt="2022-05-31T20:20:28.358" v="2141"/>
        <pc:sldMkLst>
          <pc:docMk/>
          <pc:sldMk cId="3915018289" sldId="258"/>
        </pc:sldMkLst>
      </pc:sldChg>
      <pc:sldChg chg="modSp mod modNotesTx">
        <pc:chgData name="Alexia Pellowe" userId="297b8965cb6302fb" providerId="LiveId" clId="{2686EB93-2C2D-49B2-9BF9-8082C528B122}" dt="2022-05-31T21:57:22.515" v="14710" actId="20577"/>
        <pc:sldMkLst>
          <pc:docMk/>
          <pc:sldMk cId="3348186712" sldId="260"/>
        </pc:sldMkLst>
        <pc:spChg chg="mod">
          <ac:chgData name="Alexia Pellowe" userId="297b8965cb6302fb" providerId="LiveId" clId="{2686EB93-2C2D-49B2-9BF9-8082C528B122}" dt="2022-05-31T21:30:08.851" v="13371" actId="20577"/>
          <ac:spMkLst>
            <pc:docMk/>
            <pc:sldMk cId="3348186712" sldId="260"/>
            <ac:spMk id="2" creationId="{12149818-0A3F-A739-B15E-BC26A2B111E4}"/>
          </ac:spMkLst>
        </pc:spChg>
      </pc:sldChg>
      <pc:sldChg chg="addSp delSp modSp mod setBg setClrOvrMap modNotesTx">
        <pc:chgData name="Alexia Pellowe" userId="297b8965cb6302fb" providerId="LiveId" clId="{2686EB93-2C2D-49B2-9BF9-8082C528B122}" dt="2022-05-31T20:21:17.675" v="2320" actId="20577"/>
        <pc:sldMkLst>
          <pc:docMk/>
          <pc:sldMk cId="56941756" sldId="264"/>
        </pc:sldMkLst>
        <pc:spChg chg="mod">
          <ac:chgData name="Alexia Pellowe" userId="297b8965cb6302fb" providerId="LiveId" clId="{2686EB93-2C2D-49B2-9BF9-8082C528B122}" dt="2022-05-31T20:06:45.346" v="2034" actId="20577"/>
          <ac:spMkLst>
            <pc:docMk/>
            <pc:sldMk cId="56941756" sldId="264"/>
            <ac:spMk id="2" creationId="{F441C6D5-4168-DEDD-F719-0EFDE9BDC93C}"/>
          </ac:spMkLst>
        </pc:spChg>
        <pc:spChg chg="add del">
          <ac:chgData name="Alexia Pellowe" userId="297b8965cb6302fb" providerId="LiveId" clId="{2686EB93-2C2D-49B2-9BF9-8082C528B122}" dt="2022-05-31T20:05:42.834" v="1981" actId="26606"/>
          <ac:spMkLst>
            <pc:docMk/>
            <pc:sldMk cId="56941756" sldId="264"/>
            <ac:spMk id="7" creationId="{66B332A4-D438-4773-A77F-5ED49A448D9D}"/>
          </ac:spMkLst>
        </pc:spChg>
        <pc:spChg chg="add del">
          <ac:chgData name="Alexia Pellowe" userId="297b8965cb6302fb" providerId="LiveId" clId="{2686EB93-2C2D-49B2-9BF9-8082C528B122}" dt="2022-05-31T20:05:42.834" v="1981" actId="26606"/>
          <ac:spMkLst>
            <pc:docMk/>
            <pc:sldMk cId="56941756" sldId="264"/>
            <ac:spMk id="9" creationId="{DF9AD32D-FF05-44F4-BD4D-9CEE89B71EB9}"/>
          </ac:spMkLst>
        </pc:spChg>
        <pc:spChg chg="add del">
          <ac:chgData name="Alexia Pellowe" userId="297b8965cb6302fb" providerId="LiveId" clId="{2686EB93-2C2D-49B2-9BF9-8082C528B122}" dt="2022-05-31T20:06:01.507" v="1982" actId="26606"/>
          <ac:spMkLst>
            <pc:docMk/>
            <pc:sldMk cId="56941756" sldId="264"/>
            <ac:spMk id="14" creationId="{6F5A5072-7B47-4D32-B52A-4EBBF590B8A5}"/>
          </ac:spMkLst>
        </pc:spChg>
        <pc:spChg chg="add del">
          <ac:chgData name="Alexia Pellowe" userId="297b8965cb6302fb" providerId="LiveId" clId="{2686EB93-2C2D-49B2-9BF9-8082C528B122}" dt="2022-05-31T20:06:01.507" v="1982" actId="26606"/>
          <ac:spMkLst>
            <pc:docMk/>
            <pc:sldMk cId="56941756" sldId="264"/>
            <ac:spMk id="16" creationId="{9715DAF0-AE1B-46C9-8A6B-DB2AA05AB91D}"/>
          </ac:spMkLst>
        </pc:spChg>
        <pc:spChg chg="add del">
          <ac:chgData name="Alexia Pellowe" userId="297b8965cb6302fb" providerId="LiveId" clId="{2686EB93-2C2D-49B2-9BF9-8082C528B122}" dt="2022-05-31T20:06:01.507" v="1982" actId="26606"/>
          <ac:spMkLst>
            <pc:docMk/>
            <pc:sldMk cId="56941756" sldId="264"/>
            <ac:spMk id="18" creationId="{6016219D-510E-4184-9090-6D5578A87BD1}"/>
          </ac:spMkLst>
        </pc:spChg>
        <pc:spChg chg="add del">
          <ac:chgData name="Alexia Pellowe" userId="297b8965cb6302fb" providerId="LiveId" clId="{2686EB93-2C2D-49B2-9BF9-8082C528B122}" dt="2022-05-31T20:06:01.507" v="1982" actId="26606"/>
          <ac:spMkLst>
            <pc:docMk/>
            <pc:sldMk cId="56941756" sldId="264"/>
            <ac:spMk id="20" creationId="{AFF4A713-7B75-4B21-90D7-5AB19547C728}"/>
          </ac:spMkLst>
        </pc:spChg>
        <pc:spChg chg="add del">
          <ac:chgData name="Alexia Pellowe" userId="297b8965cb6302fb" providerId="LiveId" clId="{2686EB93-2C2D-49B2-9BF9-8082C528B122}" dt="2022-05-31T20:06:01.507" v="1982" actId="26606"/>
          <ac:spMkLst>
            <pc:docMk/>
            <pc:sldMk cId="56941756" sldId="264"/>
            <ac:spMk id="22" creationId="{DC631C0B-6DA6-4E57-8231-CE32B3434A7E}"/>
          </ac:spMkLst>
        </pc:spChg>
        <pc:spChg chg="add del">
          <ac:chgData name="Alexia Pellowe" userId="297b8965cb6302fb" providerId="LiveId" clId="{2686EB93-2C2D-49B2-9BF9-8082C528B122}" dt="2022-05-31T20:06:01.507" v="1982" actId="26606"/>
          <ac:spMkLst>
            <pc:docMk/>
            <pc:sldMk cId="56941756" sldId="264"/>
            <ac:spMk id="24" creationId="{C29501E6-A978-4A61-9689-9085AF97A53A}"/>
          </ac:spMkLst>
        </pc:spChg>
        <pc:spChg chg="add">
          <ac:chgData name="Alexia Pellowe" userId="297b8965cb6302fb" providerId="LiveId" clId="{2686EB93-2C2D-49B2-9BF9-8082C528B122}" dt="2022-05-31T20:06:01.507" v="1982" actId="26606"/>
          <ac:spMkLst>
            <pc:docMk/>
            <pc:sldMk cId="56941756" sldId="264"/>
            <ac:spMk id="29" creationId="{51D98CAC-3EFF-4342-BD5A-6C0E8CAB4C1A}"/>
          </ac:spMkLst>
        </pc:spChg>
      </pc:sldChg>
      <pc:sldChg chg="modSp ord modNotesTx">
        <pc:chgData name="Alexia Pellowe" userId="297b8965cb6302fb" providerId="LiveId" clId="{2686EB93-2C2D-49B2-9BF9-8082C528B122}" dt="2022-05-31T21:33:59.356" v="13589" actId="20577"/>
        <pc:sldMkLst>
          <pc:docMk/>
          <pc:sldMk cId="1461854403" sldId="266"/>
        </pc:sldMkLst>
        <pc:graphicFrameChg chg="mod">
          <ac:chgData name="Alexia Pellowe" userId="297b8965cb6302fb" providerId="LiveId" clId="{2686EB93-2C2D-49B2-9BF9-8082C528B122}" dt="2022-05-31T20:17:07.224" v="2107" actId="114"/>
          <ac:graphicFrameMkLst>
            <pc:docMk/>
            <pc:sldMk cId="1461854403" sldId="266"/>
            <ac:graphicFrameMk id="5" creationId="{DE93B560-C1B8-E294-0F9A-E2C0DC0119F4}"/>
          </ac:graphicFrameMkLst>
        </pc:graphicFrameChg>
      </pc:sldChg>
      <pc:sldChg chg="addSp delSp modSp add del mod">
        <pc:chgData name="Alexia Pellowe" userId="297b8965cb6302fb" providerId="LiveId" clId="{2686EB93-2C2D-49B2-9BF9-8082C528B122}" dt="2022-05-31T17:38:27.875" v="58" actId="47"/>
        <pc:sldMkLst>
          <pc:docMk/>
          <pc:sldMk cId="23505354" sldId="267"/>
        </pc:sldMkLst>
        <pc:spChg chg="mod modVis">
          <ac:chgData name="Alexia Pellowe" userId="297b8965cb6302fb" providerId="LiveId" clId="{2686EB93-2C2D-49B2-9BF9-8082C528B122}" dt="2022-05-31T17:35:47.431" v="34" actId="33935"/>
          <ac:spMkLst>
            <pc:docMk/>
            <pc:sldMk cId="23505354" sldId="267"/>
            <ac:spMk id="2" creationId="{12149818-0A3F-A739-B15E-BC26A2B111E4}"/>
          </ac:spMkLst>
        </pc:spChg>
        <pc:spChg chg="add mod">
          <ac:chgData name="Alexia Pellowe" userId="297b8965cb6302fb" providerId="LiveId" clId="{2686EB93-2C2D-49B2-9BF9-8082C528B122}" dt="2022-05-31T17:36:23.289" v="41" actId="21"/>
          <ac:spMkLst>
            <pc:docMk/>
            <pc:sldMk cId="23505354" sldId="267"/>
            <ac:spMk id="4" creationId="{8C1FCDAE-E9B3-5F19-A2A3-10881F3AB8E5}"/>
          </ac:spMkLst>
        </pc:spChg>
        <pc:spChg chg="mod modVis">
          <ac:chgData name="Alexia Pellowe" userId="297b8965cb6302fb" providerId="LiveId" clId="{2686EB93-2C2D-49B2-9BF9-8082C528B122}" dt="2022-05-31T17:35:47.431" v="34" actId="33935"/>
          <ac:spMkLst>
            <pc:docMk/>
            <pc:sldMk cId="23505354" sldId="267"/>
            <ac:spMk id="9" creationId="{BACC6370-2D7E-4714-9D71-7542949D7D5D}"/>
          </ac:spMkLst>
        </pc:spChg>
        <pc:spChg chg="mod modVis">
          <ac:chgData name="Alexia Pellowe" userId="297b8965cb6302fb" providerId="LiveId" clId="{2686EB93-2C2D-49B2-9BF9-8082C528B122}" dt="2022-05-31T17:35:47.431" v="34" actId="33935"/>
          <ac:spMkLst>
            <pc:docMk/>
            <pc:sldMk cId="23505354" sldId="267"/>
            <ac:spMk id="11" creationId="{F68B3F68-107C-434F-AA38-110D5EA91B85}"/>
          </ac:spMkLst>
        </pc:spChg>
        <pc:spChg chg="mod modVis">
          <ac:chgData name="Alexia Pellowe" userId="297b8965cb6302fb" providerId="LiveId" clId="{2686EB93-2C2D-49B2-9BF9-8082C528B122}" dt="2022-05-31T17:35:47.431" v="34" actId="33935"/>
          <ac:spMkLst>
            <pc:docMk/>
            <pc:sldMk cId="23505354" sldId="267"/>
            <ac:spMk id="13" creationId="{AAD0DBB9-1A4B-4391-81D4-CB19F9AB918A}"/>
          </ac:spMkLst>
        </pc:spChg>
        <pc:spChg chg="mod modVis">
          <ac:chgData name="Alexia Pellowe" userId="297b8965cb6302fb" providerId="LiveId" clId="{2686EB93-2C2D-49B2-9BF9-8082C528B122}" dt="2022-05-31T17:35:47.431" v="34" actId="33935"/>
          <ac:spMkLst>
            <pc:docMk/>
            <pc:sldMk cId="23505354" sldId="267"/>
            <ac:spMk id="15" creationId="{063BBA22-50EA-4C4D-BE05-F1CE4E63AA56}"/>
          </ac:spMkLst>
        </pc:spChg>
        <pc:graphicFrameChg chg="del mod modVis">
          <ac:chgData name="Alexia Pellowe" userId="297b8965cb6302fb" providerId="LiveId" clId="{2686EB93-2C2D-49B2-9BF9-8082C528B122}" dt="2022-05-31T17:36:23.289" v="41" actId="21"/>
          <ac:graphicFrameMkLst>
            <pc:docMk/>
            <pc:sldMk cId="23505354" sldId="267"/>
            <ac:graphicFrameMk id="6" creationId="{65463EE8-409A-C8F7-FE67-11B665090914}"/>
          </ac:graphicFrameMkLst>
        </pc:graphicFrameChg>
      </pc:sldChg>
      <pc:sldChg chg="addSp delSp modSp mod ord modTransition modAnim modNotesTx">
        <pc:chgData name="Alexia Pellowe" userId="297b8965cb6302fb" providerId="LiveId" clId="{2686EB93-2C2D-49B2-9BF9-8082C528B122}" dt="2022-05-31T21:50:27.355" v="14346"/>
        <pc:sldMkLst>
          <pc:docMk/>
          <pc:sldMk cId="3979851630" sldId="268"/>
        </pc:sldMkLst>
        <pc:spChg chg="mod">
          <ac:chgData name="Alexia Pellowe" userId="297b8965cb6302fb" providerId="LiveId" clId="{2686EB93-2C2D-49B2-9BF9-8082C528B122}" dt="2022-05-31T17:32:18.403" v="6" actId="26606"/>
          <ac:spMkLst>
            <pc:docMk/>
            <pc:sldMk cId="3979851630" sldId="268"/>
            <ac:spMk id="2" creationId="{12149818-0A3F-A739-B15E-BC26A2B111E4}"/>
          </ac:spMkLst>
        </pc:spChg>
        <pc:spChg chg="mod">
          <ac:chgData name="Alexia Pellowe" userId="297b8965cb6302fb" providerId="LiveId" clId="{2686EB93-2C2D-49B2-9BF9-8082C528B122}" dt="2022-05-31T17:32:18.403" v="6" actId="26606"/>
          <ac:spMkLst>
            <pc:docMk/>
            <pc:sldMk cId="3979851630" sldId="268"/>
            <ac:spMk id="3" creationId="{00D4A120-84D0-0AFF-7714-9F57B3938447}"/>
          </ac:spMkLst>
        </pc:spChg>
        <pc:spChg chg="add mod">
          <ac:chgData name="Alexia Pellowe" userId="297b8965cb6302fb" providerId="LiveId" clId="{2686EB93-2C2D-49B2-9BF9-8082C528B122}" dt="2022-05-31T21:49:46.152" v="14343" actId="1076"/>
          <ac:spMkLst>
            <pc:docMk/>
            <pc:sldMk cId="3979851630" sldId="268"/>
            <ac:spMk id="6" creationId="{D8B0F085-BF37-9B11-34D9-E8C679442EAA}"/>
          </ac:spMkLst>
        </pc:spChg>
        <pc:spChg chg="del">
          <ac:chgData name="Alexia Pellowe" userId="297b8965cb6302fb" providerId="LiveId" clId="{2686EB93-2C2D-49B2-9BF9-8082C528B122}" dt="2022-05-31T17:32:18.403" v="6" actId="26606"/>
          <ac:spMkLst>
            <pc:docMk/>
            <pc:sldMk cId="3979851630" sldId="268"/>
            <ac:spMk id="8" creationId="{907EF6B7-1338-4443-8C46-6A318D952DFD}"/>
          </ac:spMkLst>
        </pc:spChg>
        <pc:spChg chg="del">
          <ac:chgData name="Alexia Pellowe" userId="297b8965cb6302fb" providerId="LiveId" clId="{2686EB93-2C2D-49B2-9BF9-8082C528B122}" dt="2022-05-31T17:32:18.403" v="6" actId="26606"/>
          <ac:spMkLst>
            <pc:docMk/>
            <pc:sldMk cId="3979851630" sldId="268"/>
            <ac:spMk id="14" creationId="{DAAE4CDD-124C-4DCF-9584-B6033B545DD5}"/>
          </ac:spMkLst>
        </pc:spChg>
        <pc:spChg chg="del">
          <ac:chgData name="Alexia Pellowe" userId="297b8965cb6302fb" providerId="LiveId" clId="{2686EB93-2C2D-49B2-9BF9-8082C528B122}" dt="2022-05-31T17:32:18.403" v="6" actId="26606"/>
          <ac:spMkLst>
            <pc:docMk/>
            <pc:sldMk cId="3979851630" sldId="268"/>
            <ac:spMk id="15" creationId="{081E4A58-353D-44AE-B2FC-2A74E2E400F7}"/>
          </ac:spMkLst>
        </pc:spChg>
        <pc:spChg chg="add">
          <ac:chgData name="Alexia Pellowe" userId="297b8965cb6302fb" providerId="LiveId" clId="{2686EB93-2C2D-49B2-9BF9-8082C528B122}" dt="2022-05-31T17:32:18.403" v="6" actId="26606"/>
          <ac:spMkLst>
            <pc:docMk/>
            <pc:sldMk cId="3979851630" sldId="268"/>
            <ac:spMk id="20" creationId="{827B839B-9ADE-406B-8590-F1CAEDED45A1}"/>
          </ac:spMkLst>
        </pc:spChg>
        <pc:spChg chg="add">
          <ac:chgData name="Alexia Pellowe" userId="297b8965cb6302fb" providerId="LiveId" clId="{2686EB93-2C2D-49B2-9BF9-8082C528B122}" dt="2022-05-31T17:32:18.403" v="6" actId="26606"/>
          <ac:spMkLst>
            <pc:docMk/>
            <pc:sldMk cId="3979851630" sldId="268"/>
            <ac:spMk id="22" creationId="{CFE45BF0-46DB-408C-B5F7-7B11716805D4}"/>
          </ac:spMkLst>
        </pc:spChg>
        <pc:spChg chg="add">
          <ac:chgData name="Alexia Pellowe" userId="297b8965cb6302fb" providerId="LiveId" clId="{2686EB93-2C2D-49B2-9BF9-8082C528B122}" dt="2022-05-31T17:32:18.403" v="6" actId="26606"/>
          <ac:spMkLst>
            <pc:docMk/>
            <pc:sldMk cId="3979851630" sldId="268"/>
            <ac:spMk id="24" creationId="{2AEBC8F2-97B1-41B4-93F1-2D289E197FBA}"/>
          </ac:spMkLst>
        </pc:spChg>
        <pc:spChg chg="add">
          <ac:chgData name="Alexia Pellowe" userId="297b8965cb6302fb" providerId="LiveId" clId="{2686EB93-2C2D-49B2-9BF9-8082C528B122}" dt="2022-05-31T17:32:18.403" v="6" actId="26606"/>
          <ac:spMkLst>
            <pc:docMk/>
            <pc:sldMk cId="3979851630" sldId="268"/>
            <ac:spMk id="26" creationId="{472E3A19-F5D5-48FC-BB9C-48C2F68F598B}"/>
          </ac:spMkLst>
        </pc:spChg>
        <pc:spChg chg="add">
          <ac:chgData name="Alexia Pellowe" userId="297b8965cb6302fb" providerId="LiveId" clId="{2686EB93-2C2D-49B2-9BF9-8082C528B122}" dt="2022-05-31T17:32:18.403" v="6" actId="26606"/>
          <ac:spMkLst>
            <pc:docMk/>
            <pc:sldMk cId="3979851630" sldId="268"/>
            <ac:spMk id="28" creationId="{7A62E32F-BB65-43A8-8EB5-92346890E549}"/>
          </ac:spMkLst>
        </pc:spChg>
        <pc:spChg chg="add">
          <ac:chgData name="Alexia Pellowe" userId="297b8965cb6302fb" providerId="LiveId" clId="{2686EB93-2C2D-49B2-9BF9-8082C528B122}" dt="2022-05-31T17:32:18.403" v="6" actId="26606"/>
          <ac:spMkLst>
            <pc:docMk/>
            <pc:sldMk cId="3979851630" sldId="268"/>
            <ac:spMk id="30" creationId="{14E91B64-9FCC-451E-AFB4-A827D6329367}"/>
          </ac:spMkLst>
        </pc:spChg>
        <pc:picChg chg="add mod">
          <ac:chgData name="Alexia Pellowe" userId="297b8965cb6302fb" providerId="LiveId" clId="{2686EB93-2C2D-49B2-9BF9-8082C528B122}" dt="2022-05-31T20:09:26.235" v="2050" actId="207"/>
          <ac:picMkLst>
            <pc:docMk/>
            <pc:sldMk cId="3979851630" sldId="268"/>
            <ac:picMk id="5" creationId="{5924E762-F772-F016-4AE4-F0653749D50C}"/>
          </ac:picMkLst>
        </pc:picChg>
      </pc:sldChg>
      <pc:sldChg chg="modSp del mod ord">
        <pc:chgData name="Alexia Pellowe" userId="297b8965cb6302fb" providerId="LiveId" clId="{2686EB93-2C2D-49B2-9BF9-8082C528B122}" dt="2022-05-31T18:47:53.969" v="1760" actId="47"/>
        <pc:sldMkLst>
          <pc:docMk/>
          <pc:sldMk cId="2856232039" sldId="269"/>
        </pc:sldMkLst>
        <pc:spChg chg="mod">
          <ac:chgData name="Alexia Pellowe" userId="297b8965cb6302fb" providerId="LiveId" clId="{2686EB93-2C2D-49B2-9BF9-8082C528B122}" dt="2022-05-31T17:53:11.858" v="415" actId="20577"/>
          <ac:spMkLst>
            <pc:docMk/>
            <pc:sldMk cId="2856232039" sldId="269"/>
            <ac:spMk id="3" creationId="{00D4A120-84D0-0AFF-7714-9F57B3938447}"/>
          </ac:spMkLst>
        </pc:spChg>
      </pc:sldChg>
      <pc:sldChg chg="addSp delSp modSp mod modClrScheme delDesignElem chgLayout modNotesTx">
        <pc:chgData name="Alexia Pellowe" userId="297b8965cb6302fb" providerId="LiveId" clId="{2686EB93-2C2D-49B2-9BF9-8082C528B122}" dt="2022-05-31T20:55:51.552" v="9196" actId="20577"/>
        <pc:sldMkLst>
          <pc:docMk/>
          <pc:sldMk cId="3914059672" sldId="270"/>
        </pc:sldMkLst>
        <pc:spChg chg="mod ord">
          <ac:chgData name="Alexia Pellowe" userId="297b8965cb6302fb" providerId="LiveId" clId="{2686EB93-2C2D-49B2-9BF9-8082C528B122}" dt="2022-05-31T20:18:42.110" v="2116" actId="122"/>
          <ac:spMkLst>
            <pc:docMk/>
            <pc:sldMk cId="3914059672" sldId="270"/>
            <ac:spMk id="2" creationId="{12149818-0A3F-A739-B15E-BC26A2B111E4}"/>
          </ac:spMkLst>
        </pc:spChg>
        <pc:spChg chg="add del">
          <ac:chgData name="Alexia Pellowe" userId="297b8965cb6302fb" providerId="LiveId" clId="{2686EB93-2C2D-49B2-9BF9-8082C528B122}" dt="2022-05-31T17:39:42.684" v="60" actId="478"/>
          <ac:spMkLst>
            <pc:docMk/>
            <pc:sldMk cId="3914059672" sldId="270"/>
            <ac:spMk id="3" creationId="{B34BCA7C-0DFA-AFE3-3A52-2708B2BA1031}"/>
          </ac:spMkLst>
        </pc:spChg>
        <pc:spChg chg="add mod">
          <ac:chgData name="Alexia Pellowe" userId="297b8965cb6302fb" providerId="LiveId" clId="{2686EB93-2C2D-49B2-9BF9-8082C528B122}" dt="2022-05-31T20:18:46.703" v="2117" actId="1076"/>
          <ac:spMkLst>
            <pc:docMk/>
            <pc:sldMk cId="3914059672" sldId="270"/>
            <ac:spMk id="4" creationId="{B230A4E7-49EE-0BC6-DF13-300C2B1AE12F}"/>
          </ac:spMkLst>
        </pc:spChg>
        <pc:spChg chg="add mod">
          <ac:chgData name="Alexia Pellowe" userId="297b8965cb6302fb" providerId="LiveId" clId="{2686EB93-2C2D-49B2-9BF9-8082C528B122}" dt="2022-05-31T17:50:06.192" v="391" actId="1076"/>
          <ac:spMkLst>
            <pc:docMk/>
            <pc:sldMk cId="3914059672" sldId="270"/>
            <ac:spMk id="5" creationId="{E271355C-B7B3-1B9F-3E9C-6939247451EF}"/>
          </ac:spMkLst>
        </pc:spChg>
        <pc:spChg chg="add mod">
          <ac:chgData name="Alexia Pellowe" userId="297b8965cb6302fb" providerId="LiveId" clId="{2686EB93-2C2D-49B2-9BF9-8082C528B122}" dt="2022-05-31T17:49:21.416" v="382" actId="1076"/>
          <ac:spMkLst>
            <pc:docMk/>
            <pc:sldMk cId="3914059672" sldId="270"/>
            <ac:spMk id="6" creationId="{03F19339-297E-8962-2681-1E00C4755DF2}"/>
          </ac:spMkLst>
        </pc:spChg>
        <pc:spChg chg="add mod">
          <ac:chgData name="Alexia Pellowe" userId="297b8965cb6302fb" providerId="LiveId" clId="{2686EB93-2C2D-49B2-9BF9-8082C528B122}" dt="2022-05-31T17:47:31.829" v="362" actId="1076"/>
          <ac:spMkLst>
            <pc:docMk/>
            <pc:sldMk cId="3914059672" sldId="270"/>
            <ac:spMk id="7" creationId="{0A0CBD57-A90A-98F8-D2D4-AD3FAD3AEDF3}"/>
          </ac:spMkLst>
        </pc:spChg>
        <pc:spChg chg="add mod">
          <ac:chgData name="Alexia Pellowe" userId="297b8965cb6302fb" providerId="LiveId" clId="{2686EB93-2C2D-49B2-9BF9-8082C528B122}" dt="2022-05-31T17:50:14.481" v="393" actId="1076"/>
          <ac:spMkLst>
            <pc:docMk/>
            <pc:sldMk cId="3914059672" sldId="270"/>
            <ac:spMk id="8" creationId="{34A5E6C0-46C0-5205-03D2-1D6C5D5BE990}"/>
          </ac:spMkLst>
        </pc:spChg>
        <pc:spChg chg="add mod">
          <ac:chgData name="Alexia Pellowe" userId="297b8965cb6302fb" providerId="LiveId" clId="{2686EB93-2C2D-49B2-9BF9-8082C528B122}" dt="2022-05-31T17:50:01.290" v="390" actId="1076"/>
          <ac:spMkLst>
            <pc:docMk/>
            <pc:sldMk cId="3914059672" sldId="270"/>
            <ac:spMk id="9" creationId="{6BF83B98-0810-0981-058B-FDE7FE4BB455}"/>
          </ac:spMkLst>
        </pc:spChg>
        <pc:spChg chg="add mod">
          <ac:chgData name="Alexia Pellowe" userId="297b8965cb6302fb" providerId="LiveId" clId="{2686EB93-2C2D-49B2-9BF9-8082C528B122}" dt="2022-05-31T17:49:53.782" v="388" actId="14100"/>
          <ac:spMkLst>
            <pc:docMk/>
            <pc:sldMk cId="3914059672" sldId="270"/>
            <ac:spMk id="10" creationId="{82CC6C0F-21DB-0CB7-4CA4-4E0E437D8C62}"/>
          </ac:spMkLst>
        </pc:spChg>
        <pc:spChg chg="add mod">
          <ac:chgData name="Alexia Pellowe" userId="297b8965cb6302fb" providerId="LiveId" clId="{2686EB93-2C2D-49B2-9BF9-8082C528B122}" dt="2022-05-31T17:50:24.656" v="395" actId="1076"/>
          <ac:spMkLst>
            <pc:docMk/>
            <pc:sldMk cId="3914059672" sldId="270"/>
            <ac:spMk id="11" creationId="{AC64AE0C-A4B9-A65A-F9DE-5E5213AB1249}"/>
          </ac:spMkLst>
        </pc:spChg>
        <pc:spChg chg="del">
          <ac:chgData name="Alexia Pellowe" userId="297b8965cb6302fb" providerId="LiveId" clId="{2686EB93-2C2D-49B2-9BF9-8082C528B122}" dt="2022-05-31T20:17:52.384" v="2108" actId="700"/>
          <ac:spMkLst>
            <pc:docMk/>
            <pc:sldMk cId="3914059672" sldId="270"/>
            <ac:spMk id="26" creationId="{1BB867FF-FC45-48F7-8104-F89BE54909F1}"/>
          </ac:spMkLst>
        </pc:spChg>
        <pc:spChg chg="del">
          <ac:chgData name="Alexia Pellowe" userId="297b8965cb6302fb" providerId="LiveId" clId="{2686EB93-2C2D-49B2-9BF9-8082C528B122}" dt="2022-05-31T20:17:52.384" v="2108" actId="700"/>
          <ac:spMkLst>
            <pc:docMk/>
            <pc:sldMk cId="3914059672" sldId="270"/>
            <ac:spMk id="27" creationId="{8BB56887-D0D5-4F0C-9E19-7247EB83C8B7}"/>
          </ac:spMkLst>
        </pc:spChg>
        <pc:spChg chg="del">
          <ac:chgData name="Alexia Pellowe" userId="297b8965cb6302fb" providerId="LiveId" clId="{2686EB93-2C2D-49B2-9BF9-8082C528B122}" dt="2022-05-31T20:17:52.384" v="2108" actId="700"/>
          <ac:spMkLst>
            <pc:docMk/>
            <pc:sldMk cId="3914059672" sldId="270"/>
            <ac:spMk id="28" creationId="{081E4A58-353D-44AE-B2FC-2A74E2E400F7}"/>
          </ac:spMkLst>
        </pc:spChg>
        <pc:spChg chg="mod ord">
          <ac:chgData name="Alexia Pellowe" userId="297b8965cb6302fb" providerId="LiveId" clId="{2686EB93-2C2D-49B2-9BF9-8082C528B122}" dt="2022-05-31T20:17:52.384" v="2108" actId="700"/>
          <ac:spMkLst>
            <pc:docMk/>
            <pc:sldMk cId="3914059672" sldId="270"/>
            <ac:spMk id="29" creationId="{00D4A120-84D0-0AFF-7714-9F57B3938447}"/>
          </ac:spMkLst>
        </pc:spChg>
      </pc:sldChg>
      <pc:sldChg chg="modSp mod ord modNotesTx">
        <pc:chgData name="Alexia Pellowe" userId="297b8965cb6302fb" providerId="LiveId" clId="{2686EB93-2C2D-49B2-9BF9-8082C528B122}" dt="2022-05-31T20:32:13.438" v="4738" actId="20577"/>
        <pc:sldMkLst>
          <pc:docMk/>
          <pc:sldMk cId="3534927778" sldId="271"/>
        </pc:sldMkLst>
        <pc:spChg chg="mod">
          <ac:chgData name="Alexia Pellowe" userId="297b8965cb6302fb" providerId="LiveId" clId="{2686EB93-2C2D-49B2-9BF9-8082C528B122}" dt="2022-05-31T20:12:51.664" v="2064" actId="21"/>
          <ac:spMkLst>
            <pc:docMk/>
            <pc:sldMk cId="3534927778" sldId="271"/>
            <ac:spMk id="2" creationId="{12149818-0A3F-A739-B15E-BC26A2B111E4}"/>
          </ac:spMkLst>
        </pc:spChg>
        <pc:spChg chg="mod">
          <ac:chgData name="Alexia Pellowe" userId="297b8965cb6302fb" providerId="LiveId" clId="{2686EB93-2C2D-49B2-9BF9-8082C528B122}" dt="2022-05-31T20:13:16.003" v="2085" actId="20577"/>
          <ac:spMkLst>
            <pc:docMk/>
            <pc:sldMk cId="3534927778" sldId="271"/>
            <ac:spMk id="3" creationId="{00D4A120-84D0-0AFF-7714-9F57B3938447}"/>
          </ac:spMkLst>
        </pc:spChg>
      </pc:sldChg>
      <pc:sldChg chg="ord modNotesTx">
        <pc:chgData name="Alexia Pellowe" userId="297b8965cb6302fb" providerId="LiveId" clId="{2686EB93-2C2D-49B2-9BF9-8082C528B122}" dt="2022-05-31T21:10:23.563" v="12493" actId="20577"/>
        <pc:sldMkLst>
          <pc:docMk/>
          <pc:sldMk cId="902216821" sldId="272"/>
        </pc:sldMkLst>
      </pc:sldChg>
      <pc:sldChg chg="modSp mod ord modNotesTx">
        <pc:chgData name="Alexia Pellowe" userId="297b8965cb6302fb" providerId="LiveId" clId="{2686EB93-2C2D-49B2-9BF9-8082C528B122}" dt="2022-06-01T12:05:59.076" v="14860" actId="20577"/>
        <pc:sldMkLst>
          <pc:docMk/>
          <pc:sldMk cId="2913512040" sldId="273"/>
        </pc:sldMkLst>
        <pc:spChg chg="mod">
          <ac:chgData name="Alexia Pellowe" userId="297b8965cb6302fb" providerId="LiveId" clId="{2686EB93-2C2D-49B2-9BF9-8082C528B122}" dt="2022-06-01T12:05:59.076" v="14860" actId="20577"/>
          <ac:spMkLst>
            <pc:docMk/>
            <pc:sldMk cId="2913512040" sldId="273"/>
            <ac:spMk id="15" creationId="{00D4A120-84D0-0AFF-7714-9F57B3938447}"/>
          </ac:spMkLst>
        </pc:spChg>
      </pc:sldChg>
      <pc:sldChg chg="modSp mod ord modNotesTx">
        <pc:chgData name="Alexia Pellowe" userId="297b8965cb6302fb" providerId="LiveId" clId="{2686EB93-2C2D-49B2-9BF9-8082C528B122}" dt="2022-05-31T21:31:50.196" v="13440" actId="20577"/>
        <pc:sldMkLst>
          <pc:docMk/>
          <pc:sldMk cId="2204406277" sldId="275"/>
        </pc:sldMkLst>
        <pc:spChg chg="mod">
          <ac:chgData name="Alexia Pellowe" userId="297b8965cb6302fb" providerId="LiveId" clId="{2686EB93-2C2D-49B2-9BF9-8082C528B122}" dt="2022-05-31T21:31:38.380" v="13439" actId="20577"/>
          <ac:spMkLst>
            <pc:docMk/>
            <pc:sldMk cId="2204406277" sldId="275"/>
            <ac:spMk id="2" creationId="{C46FA9D9-A1A6-19A6-B4C3-F5F607DE7367}"/>
          </ac:spMkLst>
        </pc:spChg>
        <pc:spChg chg="mod">
          <ac:chgData name="Alexia Pellowe" userId="297b8965cb6302fb" providerId="LiveId" clId="{2686EB93-2C2D-49B2-9BF9-8082C528B122}" dt="2022-05-31T20:19:01.400" v="2120" actId="113"/>
          <ac:spMkLst>
            <pc:docMk/>
            <pc:sldMk cId="2204406277" sldId="275"/>
            <ac:spMk id="3" creationId="{7F1818A9-A7F8-CB6F-200F-37CDF24DB075}"/>
          </ac:spMkLst>
        </pc:spChg>
      </pc:sldChg>
      <pc:sldChg chg="addSp delSp modSp mod ord modNotesTx">
        <pc:chgData name="Alexia Pellowe" userId="297b8965cb6302fb" providerId="LiveId" clId="{2686EB93-2C2D-49B2-9BF9-8082C528B122}" dt="2022-05-31T20:39:07.791" v="6231" actId="313"/>
        <pc:sldMkLst>
          <pc:docMk/>
          <pc:sldMk cId="2580210263" sldId="276"/>
        </pc:sldMkLst>
        <pc:spChg chg="mod">
          <ac:chgData name="Alexia Pellowe" userId="297b8965cb6302fb" providerId="LiveId" clId="{2686EB93-2C2D-49B2-9BF9-8082C528B122}" dt="2022-05-31T20:16:36.127" v="2104" actId="20577"/>
          <ac:spMkLst>
            <pc:docMk/>
            <pc:sldMk cId="2580210263" sldId="276"/>
            <ac:spMk id="2" creationId="{B21CBBA7-3EB9-B929-EB68-C84B12AA16B8}"/>
          </ac:spMkLst>
        </pc:spChg>
        <pc:spChg chg="del">
          <ac:chgData name="Alexia Pellowe" userId="297b8965cb6302fb" providerId="LiveId" clId="{2686EB93-2C2D-49B2-9BF9-8082C528B122}" dt="2022-05-31T17:36:31.017" v="42"/>
          <ac:spMkLst>
            <pc:docMk/>
            <pc:sldMk cId="2580210263" sldId="276"/>
            <ac:spMk id="3" creationId="{BB7AC367-1110-FB06-3EA9-25EBEF9B01ED}"/>
          </ac:spMkLst>
        </pc:spChg>
        <pc:graphicFrameChg chg="add mod">
          <ac:chgData name="Alexia Pellowe" userId="297b8965cb6302fb" providerId="LiveId" clId="{2686EB93-2C2D-49B2-9BF9-8082C528B122}" dt="2022-05-31T20:16:46.345" v="2105" actId="1076"/>
          <ac:graphicFrameMkLst>
            <pc:docMk/>
            <pc:sldMk cId="2580210263" sldId="276"/>
            <ac:graphicFrameMk id="4" creationId="{DD368BB0-3DCA-926A-E508-225BBC11F5FC}"/>
          </ac:graphicFrameMkLst>
        </pc:graphicFrameChg>
      </pc:sldChg>
      <pc:sldChg chg="addSp delSp modSp add mod ord modNotesTx">
        <pc:chgData name="Alexia Pellowe" userId="297b8965cb6302fb" providerId="LiveId" clId="{2686EB93-2C2D-49B2-9BF9-8082C528B122}" dt="2022-05-31T21:52:55.180" v="14483" actId="255"/>
        <pc:sldMkLst>
          <pc:docMk/>
          <pc:sldMk cId="1366164167" sldId="277"/>
        </pc:sldMkLst>
        <pc:spChg chg="mod">
          <ac:chgData name="Alexia Pellowe" userId="297b8965cb6302fb" providerId="LiveId" clId="{2686EB93-2C2D-49B2-9BF9-8082C528B122}" dt="2022-05-31T18:12:10.532" v="626" actId="20577"/>
          <ac:spMkLst>
            <pc:docMk/>
            <pc:sldMk cId="1366164167" sldId="277"/>
            <ac:spMk id="2" creationId="{B21CBBA7-3EB9-B929-EB68-C84B12AA16B8}"/>
          </ac:spMkLst>
        </pc:spChg>
        <pc:spChg chg="add del">
          <ac:chgData name="Alexia Pellowe" userId="297b8965cb6302fb" providerId="LiveId" clId="{2686EB93-2C2D-49B2-9BF9-8082C528B122}" dt="2022-05-31T18:27:29.525" v="1391" actId="931"/>
          <ac:spMkLst>
            <pc:docMk/>
            <pc:sldMk cId="1366164167" sldId="277"/>
            <ac:spMk id="3" creationId="{BB7AC367-1110-FB06-3EA9-25EBEF9B01ED}"/>
          </ac:spMkLst>
        </pc:spChg>
        <pc:spChg chg="add mod">
          <ac:chgData name="Alexia Pellowe" userId="297b8965cb6302fb" providerId="LiveId" clId="{2686EB93-2C2D-49B2-9BF9-8082C528B122}" dt="2022-05-31T18:20:01.400" v="1075" actId="14100"/>
          <ac:spMkLst>
            <pc:docMk/>
            <pc:sldMk cId="1366164167" sldId="277"/>
            <ac:spMk id="4" creationId="{F16D380E-D90D-B1CC-84A6-CFA79775A3E1}"/>
          </ac:spMkLst>
        </pc:spChg>
        <pc:spChg chg="add mod">
          <ac:chgData name="Alexia Pellowe" userId="297b8965cb6302fb" providerId="LiveId" clId="{2686EB93-2C2D-49B2-9BF9-8082C528B122}" dt="2022-05-31T18:29:51.998" v="1407" actId="1076"/>
          <ac:spMkLst>
            <pc:docMk/>
            <pc:sldMk cId="1366164167" sldId="277"/>
            <ac:spMk id="5" creationId="{D49A5EA7-A85C-DC96-7FA6-C7D2034F09C6}"/>
          </ac:spMkLst>
        </pc:spChg>
        <pc:spChg chg="add mod">
          <ac:chgData name="Alexia Pellowe" userId="297b8965cb6302fb" providerId="LiveId" clId="{2686EB93-2C2D-49B2-9BF9-8082C528B122}" dt="2022-05-31T18:31:31.643" v="1517" actId="1076"/>
          <ac:spMkLst>
            <pc:docMk/>
            <pc:sldMk cId="1366164167" sldId="277"/>
            <ac:spMk id="6" creationId="{24200244-DD44-6420-C54C-BD61411C5197}"/>
          </ac:spMkLst>
        </pc:spChg>
        <pc:spChg chg="add del mod">
          <ac:chgData name="Alexia Pellowe" userId="297b8965cb6302fb" providerId="LiveId" clId="{2686EB93-2C2D-49B2-9BF9-8082C528B122}" dt="2022-05-31T17:58:49.382" v="588"/>
          <ac:spMkLst>
            <pc:docMk/>
            <pc:sldMk cId="1366164167" sldId="277"/>
            <ac:spMk id="7" creationId="{93DA53DD-B4F2-A445-CF2B-B3CD7594BC8B}"/>
          </ac:spMkLst>
        </pc:spChg>
        <pc:spChg chg="add mod">
          <ac:chgData name="Alexia Pellowe" userId="297b8965cb6302fb" providerId="LiveId" clId="{2686EB93-2C2D-49B2-9BF9-8082C528B122}" dt="2022-05-31T18:32:45.943" v="1528" actId="1076"/>
          <ac:spMkLst>
            <pc:docMk/>
            <pc:sldMk cId="1366164167" sldId="277"/>
            <ac:spMk id="8" creationId="{FA770E46-38FC-5F8F-1021-1FEEC7201A88}"/>
          </ac:spMkLst>
        </pc:spChg>
        <pc:spChg chg="add mod">
          <ac:chgData name="Alexia Pellowe" userId="297b8965cb6302fb" providerId="LiveId" clId="{2686EB93-2C2D-49B2-9BF9-8082C528B122}" dt="2022-05-31T18:31:23.848" v="1515" actId="1076"/>
          <ac:spMkLst>
            <pc:docMk/>
            <pc:sldMk cId="1366164167" sldId="277"/>
            <ac:spMk id="9" creationId="{4B5131C0-4220-B4F9-4ABB-BB0D46228F38}"/>
          </ac:spMkLst>
        </pc:spChg>
        <pc:spChg chg="add mod">
          <ac:chgData name="Alexia Pellowe" userId="297b8965cb6302fb" providerId="LiveId" clId="{2686EB93-2C2D-49B2-9BF9-8082C528B122}" dt="2022-05-31T18:31:35.030" v="1518" actId="1076"/>
          <ac:spMkLst>
            <pc:docMk/>
            <pc:sldMk cId="1366164167" sldId="277"/>
            <ac:spMk id="10" creationId="{6422AC22-DFF5-4AA7-D0DC-0FB1CF76CF2E}"/>
          </ac:spMkLst>
        </pc:spChg>
        <pc:spChg chg="add mod">
          <ac:chgData name="Alexia Pellowe" userId="297b8965cb6302fb" providerId="LiveId" clId="{2686EB93-2C2D-49B2-9BF9-8082C528B122}" dt="2022-05-31T18:31:51.379" v="1521" actId="1076"/>
          <ac:spMkLst>
            <pc:docMk/>
            <pc:sldMk cId="1366164167" sldId="277"/>
            <ac:spMk id="11" creationId="{26CC0E8E-52B1-3848-E021-30A9817AF913}"/>
          </ac:spMkLst>
        </pc:spChg>
        <pc:spChg chg="add mod">
          <ac:chgData name="Alexia Pellowe" userId="297b8965cb6302fb" providerId="LiveId" clId="{2686EB93-2C2D-49B2-9BF9-8082C528B122}" dt="2022-05-31T18:32:02.009" v="1522" actId="1076"/>
          <ac:spMkLst>
            <pc:docMk/>
            <pc:sldMk cId="1366164167" sldId="277"/>
            <ac:spMk id="12" creationId="{FE311497-70B7-5F2F-360A-168AAA0EBD85}"/>
          </ac:spMkLst>
        </pc:spChg>
        <pc:spChg chg="add mod">
          <ac:chgData name="Alexia Pellowe" userId="297b8965cb6302fb" providerId="LiveId" clId="{2686EB93-2C2D-49B2-9BF9-8082C528B122}" dt="2022-05-31T18:31:44.880" v="1520" actId="1076"/>
          <ac:spMkLst>
            <pc:docMk/>
            <pc:sldMk cId="1366164167" sldId="277"/>
            <ac:spMk id="13" creationId="{BF0BBD8A-AFB0-AD7B-0345-74749720ED50}"/>
          </ac:spMkLst>
        </pc:spChg>
        <pc:spChg chg="add mod">
          <ac:chgData name="Alexia Pellowe" userId="297b8965cb6302fb" providerId="LiveId" clId="{2686EB93-2C2D-49B2-9BF9-8082C528B122}" dt="2022-05-31T21:52:55.180" v="14483" actId="255"/>
          <ac:spMkLst>
            <pc:docMk/>
            <pc:sldMk cId="1366164167" sldId="277"/>
            <ac:spMk id="14" creationId="{BBEB91C9-9747-77A1-7F43-F94F61748F1E}"/>
          </ac:spMkLst>
        </pc:spChg>
        <pc:spChg chg="add mod">
          <ac:chgData name="Alexia Pellowe" userId="297b8965cb6302fb" providerId="LiveId" clId="{2686EB93-2C2D-49B2-9BF9-8082C528B122}" dt="2022-05-31T18:30:00.081" v="1408" actId="1076"/>
          <ac:spMkLst>
            <pc:docMk/>
            <pc:sldMk cId="1366164167" sldId="277"/>
            <ac:spMk id="15" creationId="{FFE3DDB0-69A7-CEC3-80C6-C7BE4AB418E5}"/>
          </ac:spMkLst>
        </pc:spChg>
        <pc:spChg chg="add mod">
          <ac:chgData name="Alexia Pellowe" userId="297b8965cb6302fb" providerId="LiveId" clId="{2686EB93-2C2D-49B2-9BF9-8082C528B122}" dt="2022-05-31T18:32:36.638" v="1527" actId="14100"/>
          <ac:spMkLst>
            <pc:docMk/>
            <pc:sldMk cId="1366164167" sldId="277"/>
            <ac:spMk id="16" creationId="{08D1D70B-78F6-ACF3-03EF-AF2FB652E4F5}"/>
          </ac:spMkLst>
        </pc:spChg>
        <pc:spChg chg="add mod">
          <ac:chgData name="Alexia Pellowe" userId="297b8965cb6302fb" providerId="LiveId" clId="{2686EB93-2C2D-49B2-9BF9-8082C528B122}" dt="2022-05-31T18:32:49.412" v="1529" actId="1076"/>
          <ac:spMkLst>
            <pc:docMk/>
            <pc:sldMk cId="1366164167" sldId="277"/>
            <ac:spMk id="17" creationId="{327609E3-142B-2B16-0CE1-32759E43D4FD}"/>
          </ac:spMkLst>
        </pc:spChg>
        <pc:spChg chg="add mod">
          <ac:chgData name="Alexia Pellowe" userId="297b8965cb6302fb" providerId="LiveId" clId="{2686EB93-2C2D-49B2-9BF9-8082C528B122}" dt="2022-05-31T18:33:48.933" v="1549" actId="1076"/>
          <ac:spMkLst>
            <pc:docMk/>
            <pc:sldMk cId="1366164167" sldId="277"/>
            <ac:spMk id="18" creationId="{F15DCF4F-C9A1-1882-BEFA-BE93EC2D6851}"/>
          </ac:spMkLst>
        </pc:spChg>
        <pc:spChg chg="add del mod">
          <ac:chgData name="Alexia Pellowe" userId="297b8965cb6302fb" providerId="LiveId" clId="{2686EB93-2C2D-49B2-9BF9-8082C528B122}" dt="2022-05-31T18:28:48.297" v="1398" actId="931"/>
          <ac:spMkLst>
            <pc:docMk/>
            <pc:sldMk cId="1366164167" sldId="277"/>
            <ac:spMk id="22" creationId="{424217D1-DAA9-E844-75AE-2B7479D54DDF}"/>
          </ac:spMkLst>
        </pc:spChg>
        <pc:spChg chg="add mod">
          <ac:chgData name="Alexia Pellowe" userId="297b8965cb6302fb" providerId="LiveId" clId="{2686EB93-2C2D-49B2-9BF9-8082C528B122}" dt="2022-05-31T18:30:55.731" v="1511" actId="20577"/>
          <ac:spMkLst>
            <pc:docMk/>
            <pc:sldMk cId="1366164167" sldId="277"/>
            <ac:spMk id="25" creationId="{AF416CC9-348A-B886-38B0-5513F76FF2DB}"/>
          </ac:spMkLst>
        </pc:spChg>
        <pc:spChg chg="add mod">
          <ac:chgData name="Alexia Pellowe" userId="297b8965cb6302fb" providerId="LiveId" clId="{2686EB93-2C2D-49B2-9BF9-8082C528B122}" dt="2022-05-31T18:33:45.353" v="1548" actId="1076"/>
          <ac:spMkLst>
            <pc:docMk/>
            <pc:sldMk cId="1366164167" sldId="277"/>
            <ac:spMk id="26" creationId="{067F7A53-3F6A-AB3C-693F-00FDABF8E71D}"/>
          </ac:spMkLst>
        </pc:spChg>
        <pc:grpChg chg="mod">
          <ac:chgData name="Alexia Pellowe" userId="297b8965cb6302fb" providerId="LiveId" clId="{2686EB93-2C2D-49B2-9BF9-8082C528B122}" dt="2022-05-31T18:35:05.142" v="1565"/>
          <ac:grpSpMkLst>
            <pc:docMk/>
            <pc:sldMk cId="1366164167" sldId="277"/>
            <ac:grpSpMk id="39" creationId="{FD3E96C5-968D-0038-7E01-262610FE1DBD}"/>
          </ac:grpSpMkLst>
        </pc:grpChg>
        <pc:grpChg chg="mod">
          <ac:chgData name="Alexia Pellowe" userId="297b8965cb6302fb" providerId="LiveId" clId="{2686EB93-2C2D-49B2-9BF9-8082C528B122}" dt="2022-05-31T18:41:25.124" v="1620"/>
          <ac:grpSpMkLst>
            <pc:docMk/>
            <pc:sldMk cId="1366164167" sldId="277"/>
            <ac:grpSpMk id="69" creationId="{62804836-CC68-49F4-5B4C-105850C8FB8F}"/>
          </ac:grpSpMkLst>
        </pc:grpChg>
        <pc:picChg chg="add del mod">
          <ac:chgData name="Alexia Pellowe" userId="297b8965cb6302fb" providerId="LiveId" clId="{2686EB93-2C2D-49B2-9BF9-8082C528B122}" dt="2022-05-31T18:27:54.742" v="1397" actId="478"/>
          <ac:picMkLst>
            <pc:docMk/>
            <pc:sldMk cId="1366164167" sldId="277"/>
            <ac:picMk id="20" creationId="{14919429-4B45-F4CC-6AC6-B5319A2B01C5}"/>
          </ac:picMkLst>
        </pc:picChg>
        <pc:picChg chg="add mod ord">
          <ac:chgData name="Alexia Pellowe" userId="297b8965cb6302fb" providerId="LiveId" clId="{2686EB93-2C2D-49B2-9BF9-8082C528B122}" dt="2022-05-31T18:29:33.188" v="1406" actId="1076"/>
          <ac:picMkLst>
            <pc:docMk/>
            <pc:sldMk cId="1366164167" sldId="277"/>
            <ac:picMk id="24" creationId="{7E5B1FA8-798A-32A6-61F4-BE1EA3D01797}"/>
          </ac:picMkLst>
        </pc:picChg>
        <pc:picChg chg="add mod">
          <ac:chgData name="Alexia Pellowe" userId="297b8965cb6302fb" providerId="LiveId" clId="{2686EB93-2C2D-49B2-9BF9-8082C528B122}" dt="2022-05-31T18:39:54.460" v="1606" actId="14100"/>
          <ac:picMkLst>
            <pc:docMk/>
            <pc:sldMk cId="1366164167" sldId="277"/>
            <ac:picMk id="59" creationId="{FC895B2C-B59F-F404-7659-0FA70F3A90D3}"/>
          </ac:picMkLst>
        </pc:picChg>
        <pc:picChg chg="add mod">
          <ac:chgData name="Alexia Pellowe" userId="297b8965cb6302fb" providerId="LiveId" clId="{2686EB93-2C2D-49B2-9BF9-8082C528B122}" dt="2022-05-31T18:40:03.382" v="1608" actId="1076"/>
          <ac:picMkLst>
            <pc:docMk/>
            <pc:sldMk cId="1366164167" sldId="277"/>
            <ac:picMk id="60" creationId="{F83D329E-30FD-644B-9CF1-23F368D9B30D}"/>
          </ac:picMkLst>
        </pc:picChg>
        <pc:picChg chg="add mod">
          <ac:chgData name="Alexia Pellowe" userId="297b8965cb6302fb" providerId="LiveId" clId="{2686EB93-2C2D-49B2-9BF9-8082C528B122}" dt="2022-05-31T18:39:44.312" v="1603" actId="1076"/>
          <ac:picMkLst>
            <pc:docMk/>
            <pc:sldMk cId="1366164167" sldId="277"/>
            <ac:picMk id="61" creationId="{29FE0A8A-C527-0C76-88B7-45713707877C}"/>
          </ac:picMkLst>
        </pc:picChg>
        <pc:picChg chg="add mod">
          <ac:chgData name="Alexia Pellowe" userId="297b8965cb6302fb" providerId="LiveId" clId="{2686EB93-2C2D-49B2-9BF9-8082C528B122}" dt="2022-05-31T18:39:50.563" v="1605" actId="1076"/>
          <ac:picMkLst>
            <pc:docMk/>
            <pc:sldMk cId="1366164167" sldId="277"/>
            <ac:picMk id="62" creationId="{8FCDB527-80C9-7BA4-3B83-CB402FA624D0}"/>
          </ac:picMkLst>
        </pc:picChg>
        <pc:picChg chg="add mod">
          <ac:chgData name="Alexia Pellowe" userId="297b8965cb6302fb" providerId="LiveId" clId="{2686EB93-2C2D-49B2-9BF9-8082C528B122}" dt="2022-05-31T18:40:14.569" v="1610" actId="1076"/>
          <ac:picMkLst>
            <pc:docMk/>
            <pc:sldMk cId="1366164167" sldId="277"/>
            <ac:picMk id="63" creationId="{C5BE96FC-BEFA-F08D-35E7-BA7E7E13F26C}"/>
          </ac:picMkLst>
        </pc:picChg>
        <pc:picChg chg="add mod">
          <ac:chgData name="Alexia Pellowe" userId="297b8965cb6302fb" providerId="LiveId" clId="{2686EB93-2C2D-49B2-9BF9-8082C528B122}" dt="2022-05-31T18:41:08.766" v="1613" actId="1076"/>
          <ac:picMkLst>
            <pc:docMk/>
            <pc:sldMk cId="1366164167" sldId="277"/>
            <ac:picMk id="65" creationId="{73F917D2-7335-E868-F472-D724119F6F32}"/>
          </ac:picMkLst>
        </pc:picChg>
        <pc:picChg chg="add del mod">
          <ac:chgData name="Alexia Pellowe" userId="297b8965cb6302fb" providerId="LiveId" clId="{2686EB93-2C2D-49B2-9BF9-8082C528B122}" dt="2022-05-31T18:41:18.982" v="1615" actId="478"/>
          <ac:picMkLst>
            <pc:docMk/>
            <pc:sldMk cId="1366164167" sldId="277"/>
            <ac:picMk id="66" creationId="{D081AF88-37B9-5F49-3DA6-08C6892A856D}"/>
          </ac:picMkLst>
        </pc:picChg>
        <pc:picChg chg="add mod">
          <ac:chgData name="Alexia Pellowe" userId="297b8965cb6302fb" providerId="LiveId" clId="{2686EB93-2C2D-49B2-9BF9-8082C528B122}" dt="2022-05-31T18:41:46.500" v="1624" actId="1076"/>
          <ac:picMkLst>
            <pc:docMk/>
            <pc:sldMk cId="1366164167" sldId="277"/>
            <ac:picMk id="71" creationId="{2C0010F1-98E3-07DE-EB44-79D2CBDF271B}"/>
          </ac:picMkLst>
        </pc:picChg>
        <pc:picChg chg="add mod">
          <ac:chgData name="Alexia Pellowe" userId="297b8965cb6302fb" providerId="LiveId" clId="{2686EB93-2C2D-49B2-9BF9-8082C528B122}" dt="2022-05-31T18:41:55.454" v="1626" actId="1076"/>
          <ac:picMkLst>
            <pc:docMk/>
            <pc:sldMk cId="1366164167" sldId="277"/>
            <ac:picMk id="72" creationId="{1B21DEBB-5D04-0361-3B9F-9BE9BE095E05}"/>
          </ac:picMkLst>
        </pc:picChg>
        <pc:inkChg chg="add">
          <ac:chgData name="Alexia Pellowe" userId="297b8965cb6302fb" providerId="LiveId" clId="{2686EB93-2C2D-49B2-9BF9-8082C528B122}" dt="2022-05-31T18:34:16.064" v="1550" actId="9405"/>
          <ac:inkMkLst>
            <pc:docMk/>
            <pc:sldMk cId="1366164167" sldId="277"/>
            <ac:inkMk id="27" creationId="{66B34DD2-130E-8F87-51FE-956A999C7B3B}"/>
          </ac:inkMkLst>
        </pc:inkChg>
        <pc:inkChg chg="add">
          <ac:chgData name="Alexia Pellowe" userId="297b8965cb6302fb" providerId="LiveId" clId="{2686EB93-2C2D-49B2-9BF9-8082C528B122}" dt="2022-05-31T18:34:19.045" v="1551" actId="9405"/>
          <ac:inkMkLst>
            <pc:docMk/>
            <pc:sldMk cId="1366164167" sldId="277"/>
            <ac:inkMk id="28" creationId="{19848FC6-0F21-04E2-174D-8902080013CB}"/>
          </ac:inkMkLst>
        </pc:inkChg>
        <pc:inkChg chg="add">
          <ac:chgData name="Alexia Pellowe" userId="297b8965cb6302fb" providerId="LiveId" clId="{2686EB93-2C2D-49B2-9BF9-8082C528B122}" dt="2022-05-31T18:34:21.776" v="1552" actId="9405"/>
          <ac:inkMkLst>
            <pc:docMk/>
            <pc:sldMk cId="1366164167" sldId="277"/>
            <ac:inkMk id="29" creationId="{B664FF7F-6EC4-4720-3BEE-38147FD99849}"/>
          </ac:inkMkLst>
        </pc:inkChg>
        <pc:inkChg chg="add del">
          <ac:chgData name="Alexia Pellowe" userId="297b8965cb6302fb" providerId="LiveId" clId="{2686EB93-2C2D-49B2-9BF9-8082C528B122}" dt="2022-05-31T18:34:30.236" v="1554" actId="9405"/>
          <ac:inkMkLst>
            <pc:docMk/>
            <pc:sldMk cId="1366164167" sldId="277"/>
            <ac:inkMk id="30" creationId="{25BC1693-C73D-AAA1-B0F4-494B31497DC8}"/>
          </ac:inkMkLst>
        </pc:inkChg>
        <pc:inkChg chg="add">
          <ac:chgData name="Alexia Pellowe" userId="297b8965cb6302fb" providerId="LiveId" clId="{2686EB93-2C2D-49B2-9BF9-8082C528B122}" dt="2022-05-31T18:34:35.169" v="1555" actId="9405"/>
          <ac:inkMkLst>
            <pc:docMk/>
            <pc:sldMk cId="1366164167" sldId="277"/>
            <ac:inkMk id="31" creationId="{EC4ADCB3-3E7B-8B83-EB45-8D51975A1604}"/>
          </ac:inkMkLst>
        </pc:inkChg>
        <pc:inkChg chg="add">
          <ac:chgData name="Alexia Pellowe" userId="297b8965cb6302fb" providerId="LiveId" clId="{2686EB93-2C2D-49B2-9BF9-8082C528B122}" dt="2022-05-31T18:34:39.488" v="1556" actId="9405"/>
          <ac:inkMkLst>
            <pc:docMk/>
            <pc:sldMk cId="1366164167" sldId="277"/>
            <ac:inkMk id="32" creationId="{AD2A2738-F0CA-0476-B365-C28A597631E8}"/>
          </ac:inkMkLst>
        </pc:inkChg>
        <pc:inkChg chg="add">
          <ac:chgData name="Alexia Pellowe" userId="297b8965cb6302fb" providerId="LiveId" clId="{2686EB93-2C2D-49B2-9BF9-8082C528B122}" dt="2022-05-31T18:34:43.241" v="1557" actId="9405"/>
          <ac:inkMkLst>
            <pc:docMk/>
            <pc:sldMk cId="1366164167" sldId="277"/>
            <ac:inkMk id="33" creationId="{6B9A01D7-5DDD-1515-76DF-C148E6FBC5C1}"/>
          </ac:inkMkLst>
        </pc:inkChg>
        <pc:inkChg chg="add">
          <ac:chgData name="Alexia Pellowe" userId="297b8965cb6302fb" providerId="LiveId" clId="{2686EB93-2C2D-49B2-9BF9-8082C528B122}" dt="2022-05-31T18:34:47.902" v="1558" actId="9405"/>
          <ac:inkMkLst>
            <pc:docMk/>
            <pc:sldMk cId="1366164167" sldId="277"/>
            <ac:inkMk id="34" creationId="{CD528A36-3DDE-C5E7-5554-B1A42EDD9C8B}"/>
          </ac:inkMkLst>
        </pc:inkChg>
        <pc:inkChg chg="add">
          <ac:chgData name="Alexia Pellowe" userId="297b8965cb6302fb" providerId="LiveId" clId="{2686EB93-2C2D-49B2-9BF9-8082C528B122}" dt="2022-05-31T18:34:54.402" v="1559" actId="9405"/>
          <ac:inkMkLst>
            <pc:docMk/>
            <pc:sldMk cId="1366164167" sldId="277"/>
            <ac:inkMk id="35" creationId="{DA1BCFD1-CB06-2285-14EE-CC1485BF7758}"/>
          </ac:inkMkLst>
        </pc:inkChg>
        <pc:inkChg chg="add">
          <ac:chgData name="Alexia Pellowe" userId="297b8965cb6302fb" providerId="LiveId" clId="{2686EB93-2C2D-49B2-9BF9-8082C528B122}" dt="2022-05-31T18:34:57.842" v="1560" actId="9405"/>
          <ac:inkMkLst>
            <pc:docMk/>
            <pc:sldMk cId="1366164167" sldId="277"/>
            <ac:inkMk id="36" creationId="{B04EBD35-F308-E010-B15B-08814A0D9010}"/>
          </ac:inkMkLst>
        </pc:inkChg>
        <pc:inkChg chg="add del mod">
          <ac:chgData name="Alexia Pellowe" userId="297b8965cb6302fb" providerId="LiveId" clId="{2686EB93-2C2D-49B2-9BF9-8082C528B122}" dt="2022-05-31T18:35:06.256" v="1566" actId="9405"/>
          <ac:inkMkLst>
            <pc:docMk/>
            <pc:sldMk cId="1366164167" sldId="277"/>
            <ac:inkMk id="37" creationId="{53B12513-84DE-57AC-6D5B-8AEA79A03D21}"/>
          </ac:inkMkLst>
        </pc:inkChg>
        <pc:inkChg chg="add del mod">
          <ac:chgData name="Alexia Pellowe" userId="297b8965cb6302fb" providerId="LiveId" clId="{2686EB93-2C2D-49B2-9BF9-8082C528B122}" dt="2022-05-31T18:35:05.142" v="1565"/>
          <ac:inkMkLst>
            <pc:docMk/>
            <pc:sldMk cId="1366164167" sldId="277"/>
            <ac:inkMk id="38" creationId="{D7F0F2BD-16A5-0922-F7E2-8C8023225141}"/>
          </ac:inkMkLst>
        </pc:inkChg>
        <pc:inkChg chg="add">
          <ac:chgData name="Alexia Pellowe" userId="297b8965cb6302fb" providerId="LiveId" clId="{2686EB93-2C2D-49B2-9BF9-8082C528B122}" dt="2022-05-31T18:35:10.590" v="1567" actId="9405"/>
          <ac:inkMkLst>
            <pc:docMk/>
            <pc:sldMk cId="1366164167" sldId="277"/>
            <ac:inkMk id="40" creationId="{46CB22E7-665E-AC6D-C97B-78ABF984F9A5}"/>
          </ac:inkMkLst>
        </pc:inkChg>
        <pc:inkChg chg="add">
          <ac:chgData name="Alexia Pellowe" userId="297b8965cb6302fb" providerId="LiveId" clId="{2686EB93-2C2D-49B2-9BF9-8082C528B122}" dt="2022-05-31T18:35:15.633" v="1568" actId="9405"/>
          <ac:inkMkLst>
            <pc:docMk/>
            <pc:sldMk cId="1366164167" sldId="277"/>
            <ac:inkMk id="41" creationId="{AA0EB071-C591-31D2-BAFC-1676760FFF6D}"/>
          </ac:inkMkLst>
        </pc:inkChg>
        <pc:inkChg chg="add">
          <ac:chgData name="Alexia Pellowe" userId="297b8965cb6302fb" providerId="LiveId" clId="{2686EB93-2C2D-49B2-9BF9-8082C528B122}" dt="2022-05-31T18:35:22.181" v="1569" actId="9405"/>
          <ac:inkMkLst>
            <pc:docMk/>
            <pc:sldMk cId="1366164167" sldId="277"/>
            <ac:inkMk id="42" creationId="{6A60089E-DA3E-3FBC-8C4D-7CABE3BBBB41}"/>
          </ac:inkMkLst>
        </pc:inkChg>
        <pc:inkChg chg="add">
          <ac:chgData name="Alexia Pellowe" userId="297b8965cb6302fb" providerId="LiveId" clId="{2686EB93-2C2D-49B2-9BF9-8082C528B122}" dt="2022-05-31T18:35:25.289" v="1570" actId="9405"/>
          <ac:inkMkLst>
            <pc:docMk/>
            <pc:sldMk cId="1366164167" sldId="277"/>
            <ac:inkMk id="43" creationId="{66F0FE78-CB69-7363-A1A4-42F04B57D778}"/>
          </ac:inkMkLst>
        </pc:inkChg>
        <pc:inkChg chg="add">
          <ac:chgData name="Alexia Pellowe" userId="297b8965cb6302fb" providerId="LiveId" clId="{2686EB93-2C2D-49B2-9BF9-8082C528B122}" dt="2022-05-31T18:35:29.118" v="1571" actId="9405"/>
          <ac:inkMkLst>
            <pc:docMk/>
            <pc:sldMk cId="1366164167" sldId="277"/>
            <ac:inkMk id="44" creationId="{41030243-B2FF-EF42-9223-5FA41D59D927}"/>
          </ac:inkMkLst>
        </pc:inkChg>
        <pc:inkChg chg="add del">
          <ac:chgData name="Alexia Pellowe" userId="297b8965cb6302fb" providerId="LiveId" clId="{2686EB93-2C2D-49B2-9BF9-8082C528B122}" dt="2022-05-31T18:35:37.062" v="1573" actId="9405"/>
          <ac:inkMkLst>
            <pc:docMk/>
            <pc:sldMk cId="1366164167" sldId="277"/>
            <ac:inkMk id="45" creationId="{A19E59EC-CEB4-5080-0B7A-36334DFB0804}"/>
          </ac:inkMkLst>
        </pc:inkChg>
        <pc:inkChg chg="add del">
          <ac:chgData name="Alexia Pellowe" userId="297b8965cb6302fb" providerId="LiveId" clId="{2686EB93-2C2D-49B2-9BF9-8082C528B122}" dt="2022-05-31T18:35:45.148" v="1575" actId="9405"/>
          <ac:inkMkLst>
            <pc:docMk/>
            <pc:sldMk cId="1366164167" sldId="277"/>
            <ac:inkMk id="46" creationId="{2D756864-0297-D284-F688-7349C0D67C22}"/>
          </ac:inkMkLst>
        </pc:inkChg>
        <pc:inkChg chg="add">
          <ac:chgData name="Alexia Pellowe" userId="297b8965cb6302fb" providerId="LiveId" clId="{2686EB93-2C2D-49B2-9BF9-8082C528B122}" dt="2022-05-31T18:35:50.676" v="1576" actId="9405"/>
          <ac:inkMkLst>
            <pc:docMk/>
            <pc:sldMk cId="1366164167" sldId="277"/>
            <ac:inkMk id="47" creationId="{934D0139-5A42-8BC3-0F69-182B74F4A1C1}"/>
          </ac:inkMkLst>
        </pc:inkChg>
        <pc:inkChg chg="add">
          <ac:chgData name="Alexia Pellowe" userId="297b8965cb6302fb" providerId="LiveId" clId="{2686EB93-2C2D-49B2-9BF9-8082C528B122}" dt="2022-05-31T18:36:06.601" v="1577" actId="9405"/>
          <ac:inkMkLst>
            <pc:docMk/>
            <pc:sldMk cId="1366164167" sldId="277"/>
            <ac:inkMk id="48" creationId="{9B47CCD0-A261-9B61-DBEA-9E1F4F16D3B2}"/>
          </ac:inkMkLst>
        </pc:inkChg>
        <pc:inkChg chg="add">
          <ac:chgData name="Alexia Pellowe" userId="297b8965cb6302fb" providerId="LiveId" clId="{2686EB93-2C2D-49B2-9BF9-8082C528B122}" dt="2022-05-31T18:36:16.083" v="1578" actId="9405"/>
          <ac:inkMkLst>
            <pc:docMk/>
            <pc:sldMk cId="1366164167" sldId="277"/>
            <ac:inkMk id="49" creationId="{9BF3EC83-3DCF-CDA1-E2FC-C84F502DFFB1}"/>
          </ac:inkMkLst>
        </pc:inkChg>
        <pc:inkChg chg="add del">
          <ac:chgData name="Alexia Pellowe" userId="297b8965cb6302fb" providerId="LiveId" clId="{2686EB93-2C2D-49B2-9BF9-8082C528B122}" dt="2022-05-31T18:36:23.044" v="1580" actId="9405"/>
          <ac:inkMkLst>
            <pc:docMk/>
            <pc:sldMk cId="1366164167" sldId="277"/>
            <ac:inkMk id="50" creationId="{17A5D1C3-6870-0F3C-982D-4D57D38B27A4}"/>
          </ac:inkMkLst>
        </pc:inkChg>
        <pc:inkChg chg="add">
          <ac:chgData name="Alexia Pellowe" userId="297b8965cb6302fb" providerId="LiveId" clId="{2686EB93-2C2D-49B2-9BF9-8082C528B122}" dt="2022-05-31T18:36:28.950" v="1581" actId="9405"/>
          <ac:inkMkLst>
            <pc:docMk/>
            <pc:sldMk cId="1366164167" sldId="277"/>
            <ac:inkMk id="51" creationId="{30B08928-6E2D-FD9B-CAE6-A0A1E53D5EDC}"/>
          </ac:inkMkLst>
        </pc:inkChg>
        <pc:inkChg chg="add">
          <ac:chgData name="Alexia Pellowe" userId="297b8965cb6302fb" providerId="LiveId" clId="{2686EB93-2C2D-49B2-9BF9-8082C528B122}" dt="2022-05-31T18:36:35.407" v="1582" actId="9405"/>
          <ac:inkMkLst>
            <pc:docMk/>
            <pc:sldMk cId="1366164167" sldId="277"/>
            <ac:inkMk id="52" creationId="{39760552-71D8-F7A8-E004-6D0E1DD91DDC}"/>
          </ac:inkMkLst>
        </pc:inkChg>
        <pc:inkChg chg="add">
          <ac:chgData name="Alexia Pellowe" userId="297b8965cb6302fb" providerId="LiveId" clId="{2686EB93-2C2D-49B2-9BF9-8082C528B122}" dt="2022-05-31T18:36:39.837" v="1583" actId="9405"/>
          <ac:inkMkLst>
            <pc:docMk/>
            <pc:sldMk cId="1366164167" sldId="277"/>
            <ac:inkMk id="53" creationId="{8DF56958-674A-7B3F-02C6-54422B7D3098}"/>
          </ac:inkMkLst>
        </pc:inkChg>
        <pc:inkChg chg="add">
          <ac:chgData name="Alexia Pellowe" userId="297b8965cb6302fb" providerId="LiveId" clId="{2686EB93-2C2D-49B2-9BF9-8082C528B122}" dt="2022-05-31T18:36:50.501" v="1584" actId="9405"/>
          <ac:inkMkLst>
            <pc:docMk/>
            <pc:sldMk cId="1366164167" sldId="277"/>
            <ac:inkMk id="54" creationId="{BBDC361E-AB59-5699-ABAE-D32CDF223C6F}"/>
          </ac:inkMkLst>
        </pc:inkChg>
        <pc:inkChg chg="add del">
          <ac:chgData name="Alexia Pellowe" userId="297b8965cb6302fb" providerId="LiveId" clId="{2686EB93-2C2D-49B2-9BF9-8082C528B122}" dt="2022-05-31T18:37:14.432" v="1586" actId="9405"/>
          <ac:inkMkLst>
            <pc:docMk/>
            <pc:sldMk cId="1366164167" sldId="277"/>
            <ac:inkMk id="55" creationId="{2B44A5FF-368A-DB99-5C25-23AE185EBDD2}"/>
          </ac:inkMkLst>
        </pc:inkChg>
        <pc:inkChg chg="add">
          <ac:chgData name="Alexia Pellowe" userId="297b8965cb6302fb" providerId="LiveId" clId="{2686EB93-2C2D-49B2-9BF9-8082C528B122}" dt="2022-05-31T18:37:25.703" v="1587" actId="9405"/>
          <ac:inkMkLst>
            <pc:docMk/>
            <pc:sldMk cId="1366164167" sldId="277"/>
            <ac:inkMk id="56" creationId="{0D3F102B-B78C-8C9C-B25E-2C0CCFF9565D}"/>
          </ac:inkMkLst>
        </pc:inkChg>
        <pc:inkChg chg="add">
          <ac:chgData name="Alexia Pellowe" userId="297b8965cb6302fb" providerId="LiveId" clId="{2686EB93-2C2D-49B2-9BF9-8082C528B122}" dt="2022-05-31T18:37:29.486" v="1588" actId="9405"/>
          <ac:inkMkLst>
            <pc:docMk/>
            <pc:sldMk cId="1366164167" sldId="277"/>
            <ac:inkMk id="57" creationId="{62CE772E-726D-A45C-2FAE-25F87CC57933}"/>
          </ac:inkMkLst>
        </pc:inkChg>
        <pc:inkChg chg="add del mod">
          <ac:chgData name="Alexia Pellowe" userId="297b8965cb6302fb" providerId="LiveId" clId="{2686EB93-2C2D-49B2-9BF9-8082C528B122}" dt="2022-05-31T18:41:25.799" v="1621" actId="9405"/>
          <ac:inkMkLst>
            <pc:docMk/>
            <pc:sldMk cId="1366164167" sldId="277"/>
            <ac:inkMk id="67" creationId="{4CAE791F-BC67-1AD5-62C3-155EC5316EA7}"/>
          </ac:inkMkLst>
        </pc:inkChg>
        <pc:inkChg chg="add del mod">
          <ac:chgData name="Alexia Pellowe" userId="297b8965cb6302fb" providerId="LiveId" clId="{2686EB93-2C2D-49B2-9BF9-8082C528B122}" dt="2022-05-31T18:41:25.124" v="1620"/>
          <ac:inkMkLst>
            <pc:docMk/>
            <pc:sldMk cId="1366164167" sldId="277"/>
            <ac:inkMk id="68" creationId="{418D043F-C2FE-E335-A799-A966E4D6A9FA}"/>
          </ac:inkMkLst>
        </pc:inkChg>
      </pc:sldChg>
      <pc:sldChg chg="modSp add mod">
        <pc:chgData name="Alexia Pellowe" userId="297b8965cb6302fb" providerId="LiveId" clId="{2686EB93-2C2D-49B2-9BF9-8082C528B122}" dt="2022-05-31T21:54:22.272" v="14574" actId="5793"/>
        <pc:sldMkLst>
          <pc:docMk/>
          <pc:sldMk cId="3026030059" sldId="278"/>
        </pc:sldMkLst>
        <pc:spChg chg="mod">
          <ac:chgData name="Alexia Pellowe" userId="297b8965cb6302fb" providerId="LiveId" clId="{2686EB93-2C2D-49B2-9BF9-8082C528B122}" dt="2022-05-31T21:53:46.302" v="14533" actId="255"/>
          <ac:spMkLst>
            <pc:docMk/>
            <pc:sldMk cId="3026030059" sldId="278"/>
            <ac:spMk id="2" creationId="{B21CBBA7-3EB9-B929-EB68-C84B12AA16B8}"/>
          </ac:spMkLst>
        </pc:spChg>
        <pc:spChg chg="mod">
          <ac:chgData name="Alexia Pellowe" userId="297b8965cb6302fb" providerId="LiveId" clId="{2686EB93-2C2D-49B2-9BF9-8082C528B122}" dt="2022-05-31T21:54:22.272" v="14574" actId="5793"/>
          <ac:spMkLst>
            <pc:docMk/>
            <pc:sldMk cId="3026030059" sldId="278"/>
            <ac:spMk id="3" creationId="{BB7AC367-1110-FB06-3EA9-25EBEF9B01ED}"/>
          </ac:spMkLst>
        </pc:spChg>
        <pc:graphicFrameChg chg="mod ord">
          <ac:chgData name="Alexia Pellowe" userId="297b8965cb6302fb" providerId="LiveId" clId="{2686EB93-2C2D-49B2-9BF9-8082C528B122}" dt="2022-05-31T18:47:29.209" v="1759" actId="14100"/>
          <ac:graphicFrameMkLst>
            <pc:docMk/>
            <pc:sldMk cId="3026030059" sldId="278"/>
            <ac:graphicFrameMk id="4" creationId="{721A5EFC-E00A-7BA5-CD53-939CBFC10690}"/>
          </ac:graphicFrameMkLst>
        </pc:graphicFrameChg>
      </pc:sldChg>
      <pc:sldChg chg="addSp delSp modSp add mod ord setBg setClrOvrMap modNotesTx">
        <pc:chgData name="Alexia Pellowe" userId="297b8965cb6302fb" providerId="LiveId" clId="{2686EB93-2C2D-49B2-9BF9-8082C528B122}" dt="2022-05-31T20:33:28.082" v="5031" actId="20577"/>
        <pc:sldMkLst>
          <pc:docMk/>
          <pc:sldMk cId="3784302661" sldId="279"/>
        </pc:sldMkLst>
        <pc:spChg chg="mod">
          <ac:chgData name="Alexia Pellowe" userId="297b8965cb6302fb" providerId="LiveId" clId="{2686EB93-2C2D-49B2-9BF9-8082C528B122}" dt="2022-05-31T18:49:46.543" v="1837" actId="255"/>
          <ac:spMkLst>
            <pc:docMk/>
            <pc:sldMk cId="3784302661" sldId="279"/>
            <ac:spMk id="2" creationId="{B21CBBA7-3EB9-B929-EB68-C84B12AA16B8}"/>
          </ac:spMkLst>
        </pc:spChg>
        <pc:spChg chg="del">
          <ac:chgData name="Alexia Pellowe" userId="297b8965cb6302fb" providerId="LiveId" clId="{2686EB93-2C2D-49B2-9BF9-8082C528B122}" dt="2022-05-31T18:48:33.502" v="1767" actId="931"/>
          <ac:spMkLst>
            <pc:docMk/>
            <pc:sldMk cId="3784302661" sldId="279"/>
            <ac:spMk id="3" creationId="{BB7AC367-1110-FB06-3EA9-25EBEF9B01ED}"/>
          </ac:spMkLst>
        </pc:spChg>
        <pc:spChg chg="add">
          <ac:chgData name="Alexia Pellowe" userId="297b8965cb6302fb" providerId="LiveId" clId="{2686EB93-2C2D-49B2-9BF9-8082C528B122}" dt="2022-05-31T18:48:54.595" v="1771" actId="26606"/>
          <ac:spMkLst>
            <pc:docMk/>
            <pc:sldMk cId="3784302661" sldId="279"/>
            <ac:spMk id="10" creationId="{E49CC64F-7275-4E33-961B-0C5CDC439875}"/>
          </ac:spMkLst>
        </pc:spChg>
        <pc:picChg chg="add mod">
          <ac:chgData name="Alexia Pellowe" userId="297b8965cb6302fb" providerId="LiveId" clId="{2686EB93-2C2D-49B2-9BF9-8082C528B122}" dt="2022-05-31T18:48:54.595" v="1771" actId="26606"/>
          <ac:picMkLst>
            <pc:docMk/>
            <pc:sldMk cId="3784302661" sldId="279"/>
            <ac:picMk id="5" creationId="{6AD9245C-F8EF-29FC-2051-A36EF4B77732}"/>
          </ac:picMkLst>
        </pc:picChg>
      </pc:sldChg>
      <pc:sldChg chg="modSp add mod ord modNotesTx">
        <pc:chgData name="Alexia Pellowe" userId="297b8965cb6302fb" providerId="LiveId" clId="{2686EB93-2C2D-49B2-9BF9-8082C528B122}" dt="2022-05-31T21:52:13.408" v="14480" actId="20577"/>
        <pc:sldMkLst>
          <pc:docMk/>
          <pc:sldMk cId="1825814352" sldId="280"/>
        </pc:sldMkLst>
        <pc:spChg chg="mod">
          <ac:chgData name="Alexia Pellowe" userId="297b8965cb6302fb" providerId="LiveId" clId="{2686EB93-2C2D-49B2-9BF9-8082C528B122}" dt="2022-05-31T18:52:36.282" v="1881" actId="20577"/>
          <ac:spMkLst>
            <pc:docMk/>
            <pc:sldMk cId="1825814352" sldId="280"/>
            <ac:spMk id="2" creationId="{C46FA9D9-A1A6-19A6-B4C3-F5F607DE7367}"/>
          </ac:spMkLst>
        </pc:spChg>
        <pc:spChg chg="mod">
          <ac:chgData name="Alexia Pellowe" userId="297b8965cb6302fb" providerId="LiveId" clId="{2686EB93-2C2D-49B2-9BF9-8082C528B122}" dt="2022-05-31T21:52:13.408" v="14480" actId="20577"/>
          <ac:spMkLst>
            <pc:docMk/>
            <pc:sldMk cId="1825814352" sldId="280"/>
            <ac:spMk id="3" creationId="{7F1818A9-A7F8-CB6F-200F-37CDF24DB075}"/>
          </ac:spMkLst>
        </pc:spChg>
      </pc:sldChg>
      <pc:sldChg chg="new del">
        <pc:chgData name="Alexia Pellowe" userId="297b8965cb6302fb" providerId="LiveId" clId="{2686EB93-2C2D-49B2-9BF9-8082C528B122}" dt="2022-05-31T20:20:23.647" v="2140" actId="47"/>
        <pc:sldMkLst>
          <pc:docMk/>
          <pc:sldMk cId="3999215245" sldId="281"/>
        </pc:sldMkLst>
      </pc:sldChg>
      <pc:sldChg chg="addSp delSp modSp new mod modNotesTx">
        <pc:chgData name="Alexia Pellowe" userId="297b8965cb6302fb" providerId="LiveId" clId="{2686EB93-2C2D-49B2-9BF9-8082C528B122}" dt="2022-05-31T22:00:00.056" v="14759" actId="20577"/>
        <pc:sldMkLst>
          <pc:docMk/>
          <pc:sldMk cId="4104667597" sldId="281"/>
        </pc:sldMkLst>
        <pc:spChg chg="mod">
          <ac:chgData name="Alexia Pellowe" userId="297b8965cb6302fb" providerId="LiveId" clId="{2686EB93-2C2D-49B2-9BF9-8082C528B122}" dt="2022-05-31T21:43:02.949" v="14174" actId="20577"/>
          <ac:spMkLst>
            <pc:docMk/>
            <pc:sldMk cId="4104667597" sldId="281"/>
            <ac:spMk id="2" creationId="{F69FA81D-0074-BD79-8A3A-BA8D25758E7E}"/>
          </ac:spMkLst>
        </pc:spChg>
        <pc:spChg chg="mod">
          <ac:chgData name="Alexia Pellowe" userId="297b8965cb6302fb" providerId="LiveId" clId="{2686EB93-2C2D-49B2-9BF9-8082C528B122}" dt="2022-05-31T21:46:52.273" v="14287" actId="5793"/>
          <ac:spMkLst>
            <pc:docMk/>
            <pc:sldMk cId="4104667597" sldId="281"/>
            <ac:spMk id="3" creationId="{05A7DB56-C9EE-F937-4A6C-BD6A649005A3}"/>
          </ac:spMkLst>
        </pc:spChg>
        <pc:spChg chg="add del mod">
          <ac:chgData name="Alexia Pellowe" userId="297b8965cb6302fb" providerId="LiveId" clId="{2686EB93-2C2D-49B2-9BF9-8082C528B122}" dt="2022-05-31T21:59:10.069" v="14742" actId="478"/>
          <ac:spMkLst>
            <pc:docMk/>
            <pc:sldMk cId="4104667597" sldId="281"/>
            <ac:spMk id="4" creationId="{8B8269FF-D4A7-79BF-A50D-6B7302223706}"/>
          </ac:spMkLst>
        </pc:spChg>
      </pc:sldChg>
      <pc:sldChg chg="modSp new mod modNotesTx">
        <pc:chgData name="Alexia Pellowe" userId="297b8965cb6302fb" providerId="LiveId" clId="{2686EB93-2C2D-49B2-9BF9-8082C528B122}" dt="2022-05-31T21:51:55.667" v="14425" actId="20577"/>
        <pc:sldMkLst>
          <pc:docMk/>
          <pc:sldMk cId="663912213" sldId="282"/>
        </pc:sldMkLst>
        <pc:spChg chg="mod">
          <ac:chgData name="Alexia Pellowe" userId="297b8965cb6302fb" providerId="LiveId" clId="{2686EB93-2C2D-49B2-9BF9-8082C528B122}" dt="2022-05-31T21:33:11.485" v="13463" actId="20577"/>
          <ac:spMkLst>
            <pc:docMk/>
            <pc:sldMk cId="663912213" sldId="282"/>
            <ac:spMk id="2" creationId="{00B29CF9-CB46-50E3-D9AD-95D93AAFCF45}"/>
          </ac:spMkLst>
        </pc:spChg>
        <pc:spChg chg="mod">
          <ac:chgData name="Alexia Pellowe" userId="297b8965cb6302fb" providerId="LiveId" clId="{2686EB93-2C2D-49B2-9BF9-8082C528B122}" dt="2022-05-31T21:51:55.667" v="14425" actId="20577"/>
          <ac:spMkLst>
            <pc:docMk/>
            <pc:sldMk cId="663912213" sldId="282"/>
            <ac:spMk id="3" creationId="{6834B7CF-E4B4-3CC9-B9E2-FC6100E41089}"/>
          </ac:spMkLst>
        </pc:spChg>
      </pc:sldChg>
      <pc:sldChg chg="new del">
        <pc:chgData name="Alexia Pellowe" userId="297b8965cb6302fb" providerId="LiveId" clId="{2686EB93-2C2D-49B2-9BF9-8082C528B122}" dt="2022-05-31T21:47:46.627" v="14289" actId="47"/>
        <pc:sldMkLst>
          <pc:docMk/>
          <pc:sldMk cId="1218733157" sldId="283"/>
        </pc:sldMkLst>
      </pc:sldChg>
      <pc:sldChg chg="modSp new mod ord">
        <pc:chgData name="Alexia Pellowe" userId="297b8965cb6302fb" providerId="LiveId" clId="{2686EB93-2C2D-49B2-9BF9-8082C528B122}" dt="2022-05-31T21:48:06.669" v="14341" actId="20577"/>
        <pc:sldMkLst>
          <pc:docMk/>
          <pc:sldMk cId="2441214677" sldId="283"/>
        </pc:sldMkLst>
        <pc:spChg chg="mod">
          <ac:chgData name="Alexia Pellowe" userId="297b8965cb6302fb" providerId="LiveId" clId="{2686EB93-2C2D-49B2-9BF9-8082C528B122}" dt="2022-05-31T21:47:58.317" v="14307" actId="20577"/>
          <ac:spMkLst>
            <pc:docMk/>
            <pc:sldMk cId="2441214677" sldId="283"/>
            <ac:spMk id="2" creationId="{8F9C1F60-E115-808F-118D-17225BBB4763}"/>
          </ac:spMkLst>
        </pc:spChg>
        <pc:spChg chg="mod">
          <ac:chgData name="Alexia Pellowe" userId="297b8965cb6302fb" providerId="LiveId" clId="{2686EB93-2C2D-49B2-9BF9-8082C528B122}" dt="2022-05-31T21:48:06.669" v="14341" actId="20577"/>
          <ac:spMkLst>
            <pc:docMk/>
            <pc:sldMk cId="2441214677" sldId="283"/>
            <ac:spMk id="3" creationId="{70F8B04B-AF65-6A73-9B66-0A71C5A3D3A6}"/>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8.png"/><Relationship Id="rId6" Type="http://schemas.openxmlformats.org/officeDocument/2006/relationships/image" Target="../media/image14.svg"/><Relationship Id="rId5" Type="http://schemas.openxmlformats.org/officeDocument/2006/relationships/image" Target="../media/image10.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8.png"/><Relationship Id="rId6" Type="http://schemas.openxmlformats.org/officeDocument/2006/relationships/image" Target="../media/image14.svg"/><Relationship Id="rId5" Type="http://schemas.openxmlformats.org/officeDocument/2006/relationships/image" Target="../media/image10.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8F5A3-F00C-4AE7-9339-74BEA5D49F11}" type="doc">
      <dgm:prSet loTypeId="urn:microsoft.com/office/officeart/2005/8/layout/venn1" loCatId="relationship" qsTypeId="urn:microsoft.com/office/officeart/2005/8/quickstyle/simple1" qsCatId="simple" csTypeId="urn:microsoft.com/office/officeart/2005/8/colors/accent1_2" csCatId="accent1" phldr="1"/>
      <dgm:spPr/>
    </dgm:pt>
    <dgm:pt modelId="{FF8EA74C-7C4B-43A4-A93C-93DF67879584}">
      <dgm:prSet phldrT="[Text]"/>
      <dgm:spPr/>
      <dgm:t>
        <a:bodyPr/>
        <a:lstStyle/>
        <a:p>
          <a:r>
            <a:rPr lang="en-GB" dirty="0"/>
            <a:t>Unmet Patient</a:t>
          </a:r>
        </a:p>
        <a:p>
          <a:r>
            <a:rPr lang="en-GB" dirty="0"/>
            <a:t>Needs</a:t>
          </a:r>
        </a:p>
      </dgm:t>
    </dgm:pt>
    <dgm:pt modelId="{F70E4D97-8DE8-4093-BCD1-D3A108508654}" type="parTrans" cxnId="{8F7A874A-4A28-477D-85F0-A5F60BF7FFF1}">
      <dgm:prSet/>
      <dgm:spPr/>
      <dgm:t>
        <a:bodyPr/>
        <a:lstStyle/>
        <a:p>
          <a:endParaRPr lang="en-GB"/>
        </a:p>
      </dgm:t>
    </dgm:pt>
    <dgm:pt modelId="{7F644F3E-BD79-4787-A0F8-7D247177DAAE}" type="sibTrans" cxnId="{8F7A874A-4A28-477D-85F0-A5F60BF7FFF1}">
      <dgm:prSet/>
      <dgm:spPr/>
      <dgm:t>
        <a:bodyPr/>
        <a:lstStyle/>
        <a:p>
          <a:endParaRPr lang="en-GB"/>
        </a:p>
      </dgm:t>
    </dgm:pt>
    <dgm:pt modelId="{C0128684-ED2C-4683-9829-1DB8ED0D3C44}">
      <dgm:prSet phldrT="[Text]"/>
      <dgm:spPr/>
      <dgm:t>
        <a:bodyPr/>
        <a:lstStyle/>
        <a:p>
          <a:r>
            <a:rPr lang="en-GB" dirty="0"/>
            <a:t>Future Tsunami?</a:t>
          </a:r>
        </a:p>
      </dgm:t>
    </dgm:pt>
    <dgm:pt modelId="{976C23CE-154B-4AC6-A501-5B608931408F}" type="parTrans" cxnId="{C8827C0D-2B4E-4BC5-9BF5-34E0C573D11A}">
      <dgm:prSet/>
      <dgm:spPr/>
      <dgm:t>
        <a:bodyPr/>
        <a:lstStyle/>
        <a:p>
          <a:endParaRPr lang="en-GB"/>
        </a:p>
      </dgm:t>
    </dgm:pt>
    <dgm:pt modelId="{B55961D1-E56C-4186-A57F-35ECEF0EAD59}" type="sibTrans" cxnId="{C8827C0D-2B4E-4BC5-9BF5-34E0C573D11A}">
      <dgm:prSet/>
      <dgm:spPr/>
      <dgm:t>
        <a:bodyPr/>
        <a:lstStyle/>
        <a:p>
          <a:endParaRPr lang="en-GB"/>
        </a:p>
      </dgm:t>
    </dgm:pt>
    <dgm:pt modelId="{CF6062A1-49F4-45BA-89B2-E9DA836E7A36}">
      <dgm:prSet phldrT="[Text]"/>
      <dgm:spPr/>
      <dgm:t>
        <a:bodyPr/>
        <a:lstStyle/>
        <a:p>
          <a:r>
            <a:rPr lang="en-GB" dirty="0"/>
            <a:t>Workforce and system pressure</a:t>
          </a:r>
        </a:p>
      </dgm:t>
    </dgm:pt>
    <dgm:pt modelId="{C723EE74-4BB4-4620-8990-862C412C9262}" type="parTrans" cxnId="{C236DF37-01DC-46A6-B023-6DC724573AD6}">
      <dgm:prSet/>
      <dgm:spPr/>
      <dgm:t>
        <a:bodyPr/>
        <a:lstStyle/>
        <a:p>
          <a:endParaRPr lang="en-GB"/>
        </a:p>
      </dgm:t>
    </dgm:pt>
    <dgm:pt modelId="{AF0E8CAA-7465-41B4-AE8A-E28A7B673264}" type="sibTrans" cxnId="{C236DF37-01DC-46A6-B023-6DC724573AD6}">
      <dgm:prSet/>
      <dgm:spPr/>
      <dgm:t>
        <a:bodyPr/>
        <a:lstStyle/>
        <a:p>
          <a:endParaRPr lang="en-GB"/>
        </a:p>
      </dgm:t>
    </dgm:pt>
    <dgm:pt modelId="{685C7B09-A196-4ABA-A011-5CC3DE91F4B8}" type="pres">
      <dgm:prSet presAssocID="{2998F5A3-F00C-4AE7-9339-74BEA5D49F11}" presName="compositeShape" presStyleCnt="0">
        <dgm:presLayoutVars>
          <dgm:chMax val="7"/>
          <dgm:dir/>
          <dgm:resizeHandles val="exact"/>
        </dgm:presLayoutVars>
      </dgm:prSet>
      <dgm:spPr/>
    </dgm:pt>
    <dgm:pt modelId="{11DD1B14-8ACC-4040-8B50-5534D203B94D}" type="pres">
      <dgm:prSet presAssocID="{FF8EA74C-7C4B-43A4-A93C-93DF67879584}" presName="circ1" presStyleLbl="vennNode1" presStyleIdx="0" presStyleCnt="3" custLinFactNeighborX="0" custLinFactNeighborY="509"/>
      <dgm:spPr/>
      <dgm:t>
        <a:bodyPr/>
        <a:lstStyle/>
        <a:p>
          <a:endParaRPr lang="en-US"/>
        </a:p>
      </dgm:t>
    </dgm:pt>
    <dgm:pt modelId="{5F1497AE-D734-4FA7-B113-FBDD1E8EFAF9}" type="pres">
      <dgm:prSet presAssocID="{FF8EA74C-7C4B-43A4-A93C-93DF67879584}" presName="circ1Tx" presStyleLbl="revTx" presStyleIdx="0" presStyleCnt="0">
        <dgm:presLayoutVars>
          <dgm:chMax val="0"/>
          <dgm:chPref val="0"/>
          <dgm:bulletEnabled val="1"/>
        </dgm:presLayoutVars>
      </dgm:prSet>
      <dgm:spPr/>
      <dgm:t>
        <a:bodyPr/>
        <a:lstStyle/>
        <a:p>
          <a:endParaRPr lang="en-US"/>
        </a:p>
      </dgm:t>
    </dgm:pt>
    <dgm:pt modelId="{A28DEF4B-EDD1-441B-A58A-FB697008292C}" type="pres">
      <dgm:prSet presAssocID="{C0128684-ED2C-4683-9829-1DB8ED0D3C44}" presName="circ2" presStyleLbl="vennNode1" presStyleIdx="1" presStyleCnt="3" custLinFactNeighborX="2209" custLinFactNeighborY="-509"/>
      <dgm:spPr/>
      <dgm:t>
        <a:bodyPr/>
        <a:lstStyle/>
        <a:p>
          <a:endParaRPr lang="en-US"/>
        </a:p>
      </dgm:t>
    </dgm:pt>
    <dgm:pt modelId="{DC5438EB-C127-4758-A539-D5F8479AAC8E}" type="pres">
      <dgm:prSet presAssocID="{C0128684-ED2C-4683-9829-1DB8ED0D3C44}" presName="circ2Tx" presStyleLbl="revTx" presStyleIdx="0" presStyleCnt="0">
        <dgm:presLayoutVars>
          <dgm:chMax val="0"/>
          <dgm:chPref val="0"/>
          <dgm:bulletEnabled val="1"/>
        </dgm:presLayoutVars>
      </dgm:prSet>
      <dgm:spPr/>
      <dgm:t>
        <a:bodyPr/>
        <a:lstStyle/>
        <a:p>
          <a:endParaRPr lang="en-US"/>
        </a:p>
      </dgm:t>
    </dgm:pt>
    <dgm:pt modelId="{1EC24C85-8F52-4B96-9751-13C493AFA95D}" type="pres">
      <dgm:prSet presAssocID="{CF6062A1-49F4-45BA-89B2-E9DA836E7A36}" presName="circ3" presStyleLbl="vennNode1" presStyleIdx="2" presStyleCnt="3"/>
      <dgm:spPr/>
      <dgm:t>
        <a:bodyPr/>
        <a:lstStyle/>
        <a:p>
          <a:endParaRPr lang="en-US"/>
        </a:p>
      </dgm:t>
    </dgm:pt>
    <dgm:pt modelId="{AD7495F4-D10C-4C7B-B86F-11B821380D52}" type="pres">
      <dgm:prSet presAssocID="{CF6062A1-49F4-45BA-89B2-E9DA836E7A36}" presName="circ3Tx" presStyleLbl="revTx" presStyleIdx="0" presStyleCnt="0">
        <dgm:presLayoutVars>
          <dgm:chMax val="0"/>
          <dgm:chPref val="0"/>
          <dgm:bulletEnabled val="1"/>
        </dgm:presLayoutVars>
      </dgm:prSet>
      <dgm:spPr/>
      <dgm:t>
        <a:bodyPr/>
        <a:lstStyle/>
        <a:p>
          <a:endParaRPr lang="en-US"/>
        </a:p>
      </dgm:t>
    </dgm:pt>
  </dgm:ptLst>
  <dgm:cxnLst>
    <dgm:cxn modelId="{8F7A874A-4A28-477D-85F0-A5F60BF7FFF1}" srcId="{2998F5A3-F00C-4AE7-9339-74BEA5D49F11}" destId="{FF8EA74C-7C4B-43A4-A93C-93DF67879584}" srcOrd="0" destOrd="0" parTransId="{F70E4D97-8DE8-4093-BCD1-D3A108508654}" sibTransId="{7F644F3E-BD79-4787-A0F8-7D247177DAAE}"/>
    <dgm:cxn modelId="{9D183F34-1D08-409D-95A3-AD0D874E442E}" type="presOf" srcId="{C0128684-ED2C-4683-9829-1DB8ED0D3C44}" destId="{DC5438EB-C127-4758-A539-D5F8479AAC8E}" srcOrd="1" destOrd="0" presId="urn:microsoft.com/office/officeart/2005/8/layout/venn1"/>
    <dgm:cxn modelId="{29F55EC4-A29B-43FC-9826-B4A3C570C899}" type="presOf" srcId="{CF6062A1-49F4-45BA-89B2-E9DA836E7A36}" destId="{1EC24C85-8F52-4B96-9751-13C493AFA95D}" srcOrd="0" destOrd="0" presId="urn:microsoft.com/office/officeart/2005/8/layout/venn1"/>
    <dgm:cxn modelId="{7AB90B11-369D-4B3D-A8A5-D9B6AA9FE1FF}" type="presOf" srcId="{FF8EA74C-7C4B-43A4-A93C-93DF67879584}" destId="{5F1497AE-D734-4FA7-B113-FBDD1E8EFAF9}" srcOrd="1" destOrd="0" presId="urn:microsoft.com/office/officeart/2005/8/layout/venn1"/>
    <dgm:cxn modelId="{C8827C0D-2B4E-4BC5-9BF5-34E0C573D11A}" srcId="{2998F5A3-F00C-4AE7-9339-74BEA5D49F11}" destId="{C0128684-ED2C-4683-9829-1DB8ED0D3C44}" srcOrd="1" destOrd="0" parTransId="{976C23CE-154B-4AC6-A501-5B608931408F}" sibTransId="{B55961D1-E56C-4186-A57F-35ECEF0EAD59}"/>
    <dgm:cxn modelId="{2D622698-C094-4A24-BB81-B978A325E23C}" type="presOf" srcId="{C0128684-ED2C-4683-9829-1DB8ED0D3C44}" destId="{A28DEF4B-EDD1-441B-A58A-FB697008292C}" srcOrd="0" destOrd="0" presId="urn:microsoft.com/office/officeart/2005/8/layout/venn1"/>
    <dgm:cxn modelId="{ACE21F55-2487-4425-913E-927E605540BD}" type="presOf" srcId="{FF8EA74C-7C4B-43A4-A93C-93DF67879584}" destId="{11DD1B14-8ACC-4040-8B50-5534D203B94D}" srcOrd="0" destOrd="0" presId="urn:microsoft.com/office/officeart/2005/8/layout/venn1"/>
    <dgm:cxn modelId="{C236DF37-01DC-46A6-B023-6DC724573AD6}" srcId="{2998F5A3-F00C-4AE7-9339-74BEA5D49F11}" destId="{CF6062A1-49F4-45BA-89B2-E9DA836E7A36}" srcOrd="2" destOrd="0" parTransId="{C723EE74-4BB4-4620-8990-862C412C9262}" sibTransId="{AF0E8CAA-7465-41B4-AE8A-E28A7B673264}"/>
    <dgm:cxn modelId="{EC185595-8829-4AAE-BB81-FB3E90312431}" type="presOf" srcId="{CF6062A1-49F4-45BA-89B2-E9DA836E7A36}" destId="{AD7495F4-D10C-4C7B-B86F-11B821380D52}" srcOrd="1" destOrd="0" presId="urn:microsoft.com/office/officeart/2005/8/layout/venn1"/>
    <dgm:cxn modelId="{D7F8BF9F-C6D1-43B9-B3BD-179551250098}" type="presOf" srcId="{2998F5A3-F00C-4AE7-9339-74BEA5D49F11}" destId="{685C7B09-A196-4ABA-A011-5CC3DE91F4B8}" srcOrd="0" destOrd="0" presId="urn:microsoft.com/office/officeart/2005/8/layout/venn1"/>
    <dgm:cxn modelId="{53EB7841-50AE-4610-B607-56978FBDF35B}" type="presParOf" srcId="{685C7B09-A196-4ABA-A011-5CC3DE91F4B8}" destId="{11DD1B14-8ACC-4040-8B50-5534D203B94D}" srcOrd="0" destOrd="0" presId="urn:microsoft.com/office/officeart/2005/8/layout/venn1"/>
    <dgm:cxn modelId="{7C2C3591-A555-491C-9F07-FAA645267EF4}" type="presParOf" srcId="{685C7B09-A196-4ABA-A011-5CC3DE91F4B8}" destId="{5F1497AE-D734-4FA7-B113-FBDD1E8EFAF9}" srcOrd="1" destOrd="0" presId="urn:microsoft.com/office/officeart/2005/8/layout/venn1"/>
    <dgm:cxn modelId="{3F11445A-FD7B-4B2D-89F5-05355250C035}" type="presParOf" srcId="{685C7B09-A196-4ABA-A011-5CC3DE91F4B8}" destId="{A28DEF4B-EDD1-441B-A58A-FB697008292C}" srcOrd="2" destOrd="0" presId="urn:microsoft.com/office/officeart/2005/8/layout/venn1"/>
    <dgm:cxn modelId="{94440822-102E-40A8-B8AA-C83E23DEC510}" type="presParOf" srcId="{685C7B09-A196-4ABA-A011-5CC3DE91F4B8}" destId="{DC5438EB-C127-4758-A539-D5F8479AAC8E}" srcOrd="3" destOrd="0" presId="urn:microsoft.com/office/officeart/2005/8/layout/venn1"/>
    <dgm:cxn modelId="{7311B05B-E6BD-4C7D-BF5D-DFC9D667819D}" type="presParOf" srcId="{685C7B09-A196-4ABA-A011-5CC3DE91F4B8}" destId="{1EC24C85-8F52-4B96-9751-13C493AFA95D}" srcOrd="4" destOrd="0" presId="urn:microsoft.com/office/officeart/2005/8/layout/venn1"/>
    <dgm:cxn modelId="{81BBDBC6-7064-4928-908B-415556C3DE5D}" type="presParOf" srcId="{685C7B09-A196-4ABA-A011-5CC3DE91F4B8}" destId="{AD7495F4-D10C-4C7B-B86F-11B821380D52}"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E206A3-99F5-4CB0-AB05-BF6F0EAE3C1D}"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70D11CF1-C47B-4616-9DBB-DC91AF79CEF1}">
      <dgm:prSet/>
      <dgm:spPr/>
      <dgm:t>
        <a:bodyPr/>
        <a:lstStyle/>
        <a:p>
          <a:r>
            <a:rPr lang="en-GB" b="1" i="1"/>
            <a:t>1. Building the Team </a:t>
          </a:r>
          <a:endParaRPr lang="en-US"/>
        </a:p>
      </dgm:t>
    </dgm:pt>
    <dgm:pt modelId="{19557F2A-804A-46B0-AA8E-60FCDAC4F7D7}" type="parTrans" cxnId="{755F2DBF-B897-4B75-B6BD-6EE500998227}">
      <dgm:prSet/>
      <dgm:spPr/>
      <dgm:t>
        <a:bodyPr/>
        <a:lstStyle/>
        <a:p>
          <a:endParaRPr lang="en-US"/>
        </a:p>
      </dgm:t>
    </dgm:pt>
    <dgm:pt modelId="{1EBFCA2B-346B-4653-9FF4-229C3692DAE4}" type="sibTrans" cxnId="{755F2DBF-B897-4B75-B6BD-6EE500998227}">
      <dgm:prSet/>
      <dgm:spPr/>
      <dgm:t>
        <a:bodyPr/>
        <a:lstStyle/>
        <a:p>
          <a:endParaRPr lang="en-US"/>
        </a:p>
      </dgm:t>
    </dgm:pt>
    <dgm:pt modelId="{F6D7201E-70BF-41DF-97DE-BBFC6D8B4ED6}">
      <dgm:prSet/>
      <dgm:spPr/>
      <dgm:t>
        <a:bodyPr/>
        <a:lstStyle/>
        <a:p>
          <a:r>
            <a:rPr lang="en-GB" b="1" i="1" dirty="0"/>
            <a:t>3. Setting the Vision</a:t>
          </a:r>
          <a:endParaRPr lang="en-US" dirty="0"/>
        </a:p>
      </dgm:t>
    </dgm:pt>
    <dgm:pt modelId="{1E205EA6-D974-4E3F-AD7B-7035D1066888}" type="parTrans" cxnId="{837C7719-D0EE-4592-A970-50E69B4F2FBF}">
      <dgm:prSet/>
      <dgm:spPr/>
      <dgm:t>
        <a:bodyPr/>
        <a:lstStyle/>
        <a:p>
          <a:endParaRPr lang="en-US"/>
        </a:p>
      </dgm:t>
    </dgm:pt>
    <dgm:pt modelId="{999FECEB-8BF8-44A7-997A-C06D9912F3EA}" type="sibTrans" cxnId="{837C7719-D0EE-4592-A970-50E69B4F2FBF}">
      <dgm:prSet/>
      <dgm:spPr/>
      <dgm:t>
        <a:bodyPr/>
        <a:lstStyle/>
        <a:p>
          <a:endParaRPr lang="en-US"/>
        </a:p>
      </dgm:t>
    </dgm:pt>
    <dgm:pt modelId="{C88B68AF-8CF9-4C0E-8746-081F14C8DA01}">
      <dgm:prSet/>
      <dgm:spPr/>
      <dgm:t>
        <a:bodyPr/>
        <a:lstStyle/>
        <a:p>
          <a:r>
            <a:rPr lang="en-GB" b="1" i="1" dirty="0"/>
            <a:t>2. Engaging Key Stakeholders</a:t>
          </a:r>
          <a:endParaRPr lang="en-US" dirty="0"/>
        </a:p>
      </dgm:t>
    </dgm:pt>
    <dgm:pt modelId="{6179B142-2ECD-4E2E-8196-BF6F04B33ADE}" type="parTrans" cxnId="{A5FD05AD-CBAC-4FC5-BCCF-4E9EB52902A5}">
      <dgm:prSet/>
      <dgm:spPr/>
      <dgm:t>
        <a:bodyPr/>
        <a:lstStyle/>
        <a:p>
          <a:endParaRPr lang="en-US"/>
        </a:p>
      </dgm:t>
    </dgm:pt>
    <dgm:pt modelId="{7A725F1A-2441-42B3-93EE-F159C9FA1B1C}" type="sibTrans" cxnId="{A5FD05AD-CBAC-4FC5-BCCF-4E9EB52902A5}">
      <dgm:prSet/>
      <dgm:spPr/>
      <dgm:t>
        <a:bodyPr/>
        <a:lstStyle/>
        <a:p>
          <a:endParaRPr lang="en-US"/>
        </a:p>
      </dgm:t>
    </dgm:pt>
    <dgm:pt modelId="{CD9C81D4-B8DA-4917-9EA9-43FA93BD584C}">
      <dgm:prSet/>
      <dgm:spPr/>
      <dgm:t>
        <a:bodyPr/>
        <a:lstStyle/>
        <a:p>
          <a:r>
            <a:rPr lang="en-GB" b="1" i="1" dirty="0"/>
            <a:t>4. Getting Buy in</a:t>
          </a:r>
          <a:endParaRPr lang="en-US" dirty="0"/>
        </a:p>
      </dgm:t>
    </dgm:pt>
    <dgm:pt modelId="{FCD77A4F-6620-434D-8180-23F6B416878A}" type="parTrans" cxnId="{0BE091F1-6706-4B7B-B4FA-3676B195678D}">
      <dgm:prSet/>
      <dgm:spPr/>
      <dgm:t>
        <a:bodyPr/>
        <a:lstStyle/>
        <a:p>
          <a:endParaRPr lang="en-US"/>
        </a:p>
      </dgm:t>
    </dgm:pt>
    <dgm:pt modelId="{88496611-D768-4A84-A7DD-AF1E09B0D32D}" type="sibTrans" cxnId="{0BE091F1-6706-4B7B-B4FA-3676B195678D}">
      <dgm:prSet/>
      <dgm:spPr/>
      <dgm:t>
        <a:bodyPr/>
        <a:lstStyle/>
        <a:p>
          <a:endParaRPr lang="en-US"/>
        </a:p>
      </dgm:t>
    </dgm:pt>
    <dgm:pt modelId="{907122BA-6F2D-4650-B5AE-E6ACCA653C1D}" type="pres">
      <dgm:prSet presAssocID="{F9E206A3-99F5-4CB0-AB05-BF6F0EAE3C1D}" presName="root" presStyleCnt="0">
        <dgm:presLayoutVars>
          <dgm:dir/>
          <dgm:resizeHandles val="exact"/>
        </dgm:presLayoutVars>
      </dgm:prSet>
      <dgm:spPr/>
      <dgm:t>
        <a:bodyPr/>
        <a:lstStyle/>
        <a:p>
          <a:endParaRPr lang="en-US"/>
        </a:p>
      </dgm:t>
    </dgm:pt>
    <dgm:pt modelId="{A4DB82E7-A70C-4346-B993-D0F80178C928}" type="pres">
      <dgm:prSet presAssocID="{70D11CF1-C47B-4616-9DBB-DC91AF79CEF1}" presName="compNode" presStyleCnt="0"/>
      <dgm:spPr/>
    </dgm:pt>
    <dgm:pt modelId="{16291678-6BCE-4BBC-AEF2-BE5B38561A34}" type="pres">
      <dgm:prSet presAssocID="{70D11CF1-C47B-4616-9DBB-DC91AF79CEF1}"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Users"/>
        </a:ext>
      </dgm:extLst>
    </dgm:pt>
    <dgm:pt modelId="{09744E14-7857-4469-893A-0303B6E8F517}" type="pres">
      <dgm:prSet presAssocID="{70D11CF1-C47B-4616-9DBB-DC91AF79CEF1}" presName="spaceRect" presStyleCnt="0"/>
      <dgm:spPr/>
    </dgm:pt>
    <dgm:pt modelId="{31F74439-3F2D-4198-981E-0B9881F15001}" type="pres">
      <dgm:prSet presAssocID="{70D11CF1-C47B-4616-9DBB-DC91AF79CEF1}" presName="textRect" presStyleLbl="revTx" presStyleIdx="0" presStyleCnt="4">
        <dgm:presLayoutVars>
          <dgm:chMax val="1"/>
          <dgm:chPref val="1"/>
        </dgm:presLayoutVars>
      </dgm:prSet>
      <dgm:spPr/>
      <dgm:t>
        <a:bodyPr/>
        <a:lstStyle/>
        <a:p>
          <a:endParaRPr lang="en-US"/>
        </a:p>
      </dgm:t>
    </dgm:pt>
    <dgm:pt modelId="{34049679-CA32-4C2F-8F68-F8700E87191D}" type="pres">
      <dgm:prSet presAssocID="{1EBFCA2B-346B-4653-9FF4-229C3692DAE4}" presName="sibTrans" presStyleCnt="0"/>
      <dgm:spPr/>
    </dgm:pt>
    <dgm:pt modelId="{C216909E-659D-425F-B86F-46F44200393C}" type="pres">
      <dgm:prSet presAssocID="{F6D7201E-70BF-41DF-97DE-BBFC6D8B4ED6}" presName="compNode" presStyleCnt="0"/>
      <dgm:spPr/>
    </dgm:pt>
    <dgm:pt modelId="{43C0830D-9376-4BA3-BB7D-A0DB66B4FE1E}" type="pres">
      <dgm:prSet presAssocID="{F6D7201E-70BF-41DF-97DE-BBFC6D8B4ED6}" presName="iconRect" presStyleLbl="node1" presStyleIdx="1" presStyleCnt="4" custLinFactX="100000" custLinFactNeighborX="167855" custLinFactNeighborY="718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Eye"/>
        </a:ext>
      </dgm:extLst>
    </dgm:pt>
    <dgm:pt modelId="{2D06B304-A55C-4F5F-A266-7C96264C6505}" type="pres">
      <dgm:prSet presAssocID="{F6D7201E-70BF-41DF-97DE-BBFC6D8B4ED6}" presName="spaceRect" presStyleCnt="0"/>
      <dgm:spPr/>
    </dgm:pt>
    <dgm:pt modelId="{A7C66CD1-785D-4A18-A841-306DBA888D17}" type="pres">
      <dgm:prSet presAssocID="{F6D7201E-70BF-41DF-97DE-BBFC6D8B4ED6}" presName="textRect" presStyleLbl="revTx" presStyleIdx="1" presStyleCnt="4" custLinFactX="20073" custLinFactNeighborX="100000" custLinFactNeighborY="3463">
        <dgm:presLayoutVars>
          <dgm:chMax val="1"/>
          <dgm:chPref val="1"/>
        </dgm:presLayoutVars>
      </dgm:prSet>
      <dgm:spPr/>
      <dgm:t>
        <a:bodyPr/>
        <a:lstStyle/>
        <a:p>
          <a:endParaRPr lang="en-US"/>
        </a:p>
      </dgm:t>
    </dgm:pt>
    <dgm:pt modelId="{C312BCCB-0883-4284-837A-6B39A4D730B6}" type="pres">
      <dgm:prSet presAssocID="{999FECEB-8BF8-44A7-997A-C06D9912F3EA}" presName="sibTrans" presStyleCnt="0"/>
      <dgm:spPr/>
    </dgm:pt>
    <dgm:pt modelId="{A3A18A7F-D318-42B0-AC08-D72A4B5FB5E6}" type="pres">
      <dgm:prSet presAssocID="{C88B68AF-8CF9-4C0E-8746-081F14C8DA01}" presName="compNode" presStyleCnt="0"/>
      <dgm:spPr/>
    </dgm:pt>
    <dgm:pt modelId="{A3CA09BA-9616-4E1F-8827-A40F607F42BC}" type="pres">
      <dgm:prSet presAssocID="{C88B68AF-8CF9-4C0E-8746-081F14C8DA01}" presName="iconRect" presStyleLbl="node1" presStyleIdx="2" presStyleCnt="4" custLinFactX="-100000" custLinFactNeighborX="-157592" custLinFactNeighborY="718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Key"/>
        </a:ext>
      </dgm:extLst>
    </dgm:pt>
    <dgm:pt modelId="{8FA24CEA-92A0-46C5-8771-B6E46B269E3F}" type="pres">
      <dgm:prSet presAssocID="{C88B68AF-8CF9-4C0E-8746-081F14C8DA01}" presName="spaceRect" presStyleCnt="0"/>
      <dgm:spPr/>
    </dgm:pt>
    <dgm:pt modelId="{E974BE15-6246-4B99-81C1-453343F0C7B6}" type="pres">
      <dgm:prSet presAssocID="{C88B68AF-8CF9-4C0E-8746-081F14C8DA01}" presName="textRect" presStyleLbl="revTx" presStyleIdx="2" presStyleCnt="4" custLinFactX="-22844" custLinFactNeighborX="-100000" custLinFactNeighborY="-1154">
        <dgm:presLayoutVars>
          <dgm:chMax val="1"/>
          <dgm:chPref val="1"/>
        </dgm:presLayoutVars>
      </dgm:prSet>
      <dgm:spPr/>
      <dgm:t>
        <a:bodyPr/>
        <a:lstStyle/>
        <a:p>
          <a:endParaRPr lang="en-US"/>
        </a:p>
      </dgm:t>
    </dgm:pt>
    <dgm:pt modelId="{CBD307C4-34E5-4678-9060-003062F93C33}" type="pres">
      <dgm:prSet presAssocID="{7A725F1A-2441-42B3-93EE-F159C9FA1B1C}" presName="sibTrans" presStyleCnt="0"/>
      <dgm:spPr/>
    </dgm:pt>
    <dgm:pt modelId="{41FC9843-3A5E-44F9-BAEA-0A9112F924D5}" type="pres">
      <dgm:prSet presAssocID="{CD9C81D4-B8DA-4917-9EA9-43FA93BD584C}" presName="compNode" presStyleCnt="0"/>
      <dgm:spPr/>
    </dgm:pt>
    <dgm:pt modelId="{A14CF0AD-032E-4ABB-8B89-4F1EEB75BAB2}" type="pres">
      <dgm:prSet presAssocID="{CD9C81D4-B8DA-4917-9EA9-43FA93BD584C}"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Shopping cart"/>
        </a:ext>
      </dgm:extLst>
    </dgm:pt>
    <dgm:pt modelId="{D82EFF50-B3F7-46FA-88B6-DAC433EEFC67}" type="pres">
      <dgm:prSet presAssocID="{CD9C81D4-B8DA-4917-9EA9-43FA93BD584C}" presName="spaceRect" presStyleCnt="0"/>
      <dgm:spPr/>
    </dgm:pt>
    <dgm:pt modelId="{7CF4AC98-BB01-4BFF-A242-99BF4328BC92}" type="pres">
      <dgm:prSet presAssocID="{CD9C81D4-B8DA-4917-9EA9-43FA93BD584C}" presName="textRect" presStyleLbl="revTx" presStyleIdx="3" presStyleCnt="4">
        <dgm:presLayoutVars>
          <dgm:chMax val="1"/>
          <dgm:chPref val="1"/>
        </dgm:presLayoutVars>
      </dgm:prSet>
      <dgm:spPr/>
      <dgm:t>
        <a:bodyPr/>
        <a:lstStyle/>
        <a:p>
          <a:endParaRPr lang="en-US"/>
        </a:p>
      </dgm:t>
    </dgm:pt>
  </dgm:ptLst>
  <dgm:cxnLst>
    <dgm:cxn modelId="{F85F4643-36F6-4A29-9CF4-120AB7D7A80C}" type="presOf" srcId="{F9E206A3-99F5-4CB0-AB05-BF6F0EAE3C1D}" destId="{907122BA-6F2D-4650-B5AE-E6ACCA653C1D}" srcOrd="0" destOrd="0" presId="urn:microsoft.com/office/officeart/2018/2/layout/IconLabelList"/>
    <dgm:cxn modelId="{AF9D3BCB-F9B1-4074-86F9-0D4CF77BBA4D}" type="presOf" srcId="{F6D7201E-70BF-41DF-97DE-BBFC6D8B4ED6}" destId="{A7C66CD1-785D-4A18-A841-306DBA888D17}" srcOrd="0" destOrd="0" presId="urn:microsoft.com/office/officeart/2018/2/layout/IconLabelList"/>
    <dgm:cxn modelId="{837C7719-D0EE-4592-A970-50E69B4F2FBF}" srcId="{F9E206A3-99F5-4CB0-AB05-BF6F0EAE3C1D}" destId="{F6D7201E-70BF-41DF-97DE-BBFC6D8B4ED6}" srcOrd="1" destOrd="0" parTransId="{1E205EA6-D974-4E3F-AD7B-7035D1066888}" sibTransId="{999FECEB-8BF8-44A7-997A-C06D9912F3EA}"/>
    <dgm:cxn modelId="{755F2DBF-B897-4B75-B6BD-6EE500998227}" srcId="{F9E206A3-99F5-4CB0-AB05-BF6F0EAE3C1D}" destId="{70D11CF1-C47B-4616-9DBB-DC91AF79CEF1}" srcOrd="0" destOrd="0" parTransId="{19557F2A-804A-46B0-AA8E-60FCDAC4F7D7}" sibTransId="{1EBFCA2B-346B-4653-9FF4-229C3692DAE4}"/>
    <dgm:cxn modelId="{10994FFE-571C-44D6-AE97-BBD771BE8102}" type="presOf" srcId="{C88B68AF-8CF9-4C0E-8746-081F14C8DA01}" destId="{E974BE15-6246-4B99-81C1-453343F0C7B6}" srcOrd="0" destOrd="0" presId="urn:microsoft.com/office/officeart/2018/2/layout/IconLabelList"/>
    <dgm:cxn modelId="{3D166ED7-7FEB-4C2C-AEC0-DDD60B851473}" type="presOf" srcId="{CD9C81D4-B8DA-4917-9EA9-43FA93BD584C}" destId="{7CF4AC98-BB01-4BFF-A242-99BF4328BC92}" srcOrd="0" destOrd="0" presId="urn:microsoft.com/office/officeart/2018/2/layout/IconLabelList"/>
    <dgm:cxn modelId="{846A1664-744D-4C96-97C9-8F7EB19662E3}" type="presOf" srcId="{70D11CF1-C47B-4616-9DBB-DC91AF79CEF1}" destId="{31F74439-3F2D-4198-981E-0B9881F15001}" srcOrd="0" destOrd="0" presId="urn:microsoft.com/office/officeart/2018/2/layout/IconLabelList"/>
    <dgm:cxn modelId="{A5FD05AD-CBAC-4FC5-BCCF-4E9EB52902A5}" srcId="{F9E206A3-99F5-4CB0-AB05-BF6F0EAE3C1D}" destId="{C88B68AF-8CF9-4C0E-8746-081F14C8DA01}" srcOrd="2" destOrd="0" parTransId="{6179B142-2ECD-4E2E-8196-BF6F04B33ADE}" sibTransId="{7A725F1A-2441-42B3-93EE-F159C9FA1B1C}"/>
    <dgm:cxn modelId="{0BE091F1-6706-4B7B-B4FA-3676B195678D}" srcId="{F9E206A3-99F5-4CB0-AB05-BF6F0EAE3C1D}" destId="{CD9C81D4-B8DA-4917-9EA9-43FA93BD584C}" srcOrd="3" destOrd="0" parTransId="{FCD77A4F-6620-434D-8180-23F6B416878A}" sibTransId="{88496611-D768-4A84-A7DD-AF1E09B0D32D}"/>
    <dgm:cxn modelId="{FFFF452E-1AEF-41D5-99E4-D99B8C71B03D}" type="presParOf" srcId="{907122BA-6F2D-4650-B5AE-E6ACCA653C1D}" destId="{A4DB82E7-A70C-4346-B993-D0F80178C928}" srcOrd="0" destOrd="0" presId="urn:microsoft.com/office/officeart/2018/2/layout/IconLabelList"/>
    <dgm:cxn modelId="{28359F8F-753A-4794-A28B-6FBC1D2F3A4C}" type="presParOf" srcId="{A4DB82E7-A70C-4346-B993-D0F80178C928}" destId="{16291678-6BCE-4BBC-AEF2-BE5B38561A34}" srcOrd="0" destOrd="0" presId="urn:microsoft.com/office/officeart/2018/2/layout/IconLabelList"/>
    <dgm:cxn modelId="{CBF733EE-CAD9-41DD-8F2A-307325AD77BE}" type="presParOf" srcId="{A4DB82E7-A70C-4346-B993-D0F80178C928}" destId="{09744E14-7857-4469-893A-0303B6E8F517}" srcOrd="1" destOrd="0" presId="urn:microsoft.com/office/officeart/2018/2/layout/IconLabelList"/>
    <dgm:cxn modelId="{8FEFF2CA-125C-4A57-A6EB-1F9F911E3D5B}" type="presParOf" srcId="{A4DB82E7-A70C-4346-B993-D0F80178C928}" destId="{31F74439-3F2D-4198-981E-0B9881F15001}" srcOrd="2" destOrd="0" presId="urn:microsoft.com/office/officeart/2018/2/layout/IconLabelList"/>
    <dgm:cxn modelId="{5840EDC2-1284-443F-A538-5F4B2F0E3B33}" type="presParOf" srcId="{907122BA-6F2D-4650-B5AE-E6ACCA653C1D}" destId="{34049679-CA32-4C2F-8F68-F8700E87191D}" srcOrd="1" destOrd="0" presId="urn:microsoft.com/office/officeart/2018/2/layout/IconLabelList"/>
    <dgm:cxn modelId="{728147A4-0143-4F37-A066-B69234584602}" type="presParOf" srcId="{907122BA-6F2D-4650-B5AE-E6ACCA653C1D}" destId="{C216909E-659D-425F-B86F-46F44200393C}" srcOrd="2" destOrd="0" presId="urn:microsoft.com/office/officeart/2018/2/layout/IconLabelList"/>
    <dgm:cxn modelId="{3F45CF4D-F28B-4D42-9466-773C622DE256}" type="presParOf" srcId="{C216909E-659D-425F-B86F-46F44200393C}" destId="{43C0830D-9376-4BA3-BB7D-A0DB66B4FE1E}" srcOrd="0" destOrd="0" presId="urn:microsoft.com/office/officeart/2018/2/layout/IconLabelList"/>
    <dgm:cxn modelId="{6B906E20-F138-47D1-B52E-286435D66F65}" type="presParOf" srcId="{C216909E-659D-425F-B86F-46F44200393C}" destId="{2D06B304-A55C-4F5F-A266-7C96264C6505}" srcOrd="1" destOrd="0" presId="urn:microsoft.com/office/officeart/2018/2/layout/IconLabelList"/>
    <dgm:cxn modelId="{ABBE93A4-29DD-49C9-9B38-21590797251F}" type="presParOf" srcId="{C216909E-659D-425F-B86F-46F44200393C}" destId="{A7C66CD1-785D-4A18-A841-306DBA888D17}" srcOrd="2" destOrd="0" presId="urn:microsoft.com/office/officeart/2018/2/layout/IconLabelList"/>
    <dgm:cxn modelId="{420E6743-0EB3-49A3-8BB3-661231F1795D}" type="presParOf" srcId="{907122BA-6F2D-4650-B5AE-E6ACCA653C1D}" destId="{C312BCCB-0883-4284-837A-6B39A4D730B6}" srcOrd="3" destOrd="0" presId="urn:microsoft.com/office/officeart/2018/2/layout/IconLabelList"/>
    <dgm:cxn modelId="{2BC5D2AF-70E9-4F8B-A84E-32022E365DEF}" type="presParOf" srcId="{907122BA-6F2D-4650-B5AE-E6ACCA653C1D}" destId="{A3A18A7F-D318-42B0-AC08-D72A4B5FB5E6}" srcOrd="4" destOrd="0" presId="urn:microsoft.com/office/officeart/2018/2/layout/IconLabelList"/>
    <dgm:cxn modelId="{6A524798-77E2-467F-AE0C-CA5495344FC5}" type="presParOf" srcId="{A3A18A7F-D318-42B0-AC08-D72A4B5FB5E6}" destId="{A3CA09BA-9616-4E1F-8827-A40F607F42BC}" srcOrd="0" destOrd="0" presId="urn:microsoft.com/office/officeart/2018/2/layout/IconLabelList"/>
    <dgm:cxn modelId="{98B36E78-379D-403C-9E6B-491797C418D1}" type="presParOf" srcId="{A3A18A7F-D318-42B0-AC08-D72A4B5FB5E6}" destId="{8FA24CEA-92A0-46C5-8771-B6E46B269E3F}" srcOrd="1" destOrd="0" presId="urn:microsoft.com/office/officeart/2018/2/layout/IconLabelList"/>
    <dgm:cxn modelId="{C6A05353-FA46-4E38-838B-4D23E88A8060}" type="presParOf" srcId="{A3A18A7F-D318-42B0-AC08-D72A4B5FB5E6}" destId="{E974BE15-6246-4B99-81C1-453343F0C7B6}" srcOrd="2" destOrd="0" presId="urn:microsoft.com/office/officeart/2018/2/layout/IconLabelList"/>
    <dgm:cxn modelId="{39BF3FE8-E3B7-4AA6-9D92-90B9C9F339D1}" type="presParOf" srcId="{907122BA-6F2D-4650-B5AE-E6ACCA653C1D}" destId="{CBD307C4-34E5-4678-9060-003062F93C33}" srcOrd="5" destOrd="0" presId="urn:microsoft.com/office/officeart/2018/2/layout/IconLabelList"/>
    <dgm:cxn modelId="{393E4118-BCFB-47C3-9F70-166F845AD7FE}" type="presParOf" srcId="{907122BA-6F2D-4650-B5AE-E6ACCA653C1D}" destId="{41FC9843-3A5E-44F9-BAEA-0A9112F924D5}" srcOrd="6" destOrd="0" presId="urn:microsoft.com/office/officeart/2018/2/layout/IconLabelList"/>
    <dgm:cxn modelId="{8B919691-83A8-4675-A675-BAE2D3F1AB4C}" type="presParOf" srcId="{41FC9843-3A5E-44F9-BAEA-0A9112F924D5}" destId="{A14CF0AD-032E-4ABB-8B89-4F1EEB75BAB2}" srcOrd="0" destOrd="0" presId="urn:microsoft.com/office/officeart/2018/2/layout/IconLabelList"/>
    <dgm:cxn modelId="{72142B69-1D6C-42C1-9464-7B04CF0CC01E}" type="presParOf" srcId="{41FC9843-3A5E-44F9-BAEA-0A9112F924D5}" destId="{D82EFF50-B3F7-46FA-88B6-DAC433EEFC67}" srcOrd="1" destOrd="0" presId="urn:microsoft.com/office/officeart/2018/2/layout/IconLabelList"/>
    <dgm:cxn modelId="{D887B251-288E-4B7C-A9BA-0EF852520580}" type="presParOf" srcId="{41FC9843-3A5E-44F9-BAEA-0A9112F924D5}" destId="{7CF4AC98-BB01-4BFF-A242-99BF4328BC9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C515C3-AF55-4199-BA7C-D9D6CE9EA55E}"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BCE2238B-CAD8-4FDD-B0CE-CD825662D25D}">
      <dgm:prSet/>
      <dgm:spPr/>
      <dgm:t>
        <a:bodyPr/>
        <a:lstStyle/>
        <a:p>
          <a:r>
            <a:rPr lang="en-GB" b="1" i="1"/>
            <a:t>GP Practices</a:t>
          </a:r>
          <a:endParaRPr lang="en-US"/>
        </a:p>
      </dgm:t>
    </dgm:pt>
    <dgm:pt modelId="{922E5E8A-A846-436D-9322-6A731C4F4012}" type="parTrans" cxnId="{F0DD6779-FA7F-44E7-BD9C-EF90CE6C5101}">
      <dgm:prSet/>
      <dgm:spPr/>
      <dgm:t>
        <a:bodyPr/>
        <a:lstStyle/>
        <a:p>
          <a:endParaRPr lang="en-US"/>
        </a:p>
      </dgm:t>
    </dgm:pt>
    <dgm:pt modelId="{D500A5FE-41B4-4719-8EBE-73BA5C202623}" type="sibTrans" cxnId="{F0DD6779-FA7F-44E7-BD9C-EF90CE6C5101}">
      <dgm:prSet/>
      <dgm:spPr/>
      <dgm:t>
        <a:bodyPr/>
        <a:lstStyle/>
        <a:p>
          <a:endParaRPr lang="en-US"/>
        </a:p>
      </dgm:t>
    </dgm:pt>
    <dgm:pt modelId="{81353AD4-3B2D-43FF-B265-ECE1454AF395}">
      <dgm:prSet/>
      <dgm:spPr/>
      <dgm:t>
        <a:bodyPr/>
        <a:lstStyle/>
        <a:p>
          <a:r>
            <a:rPr lang="en-GB" b="1" i="1"/>
            <a:t>GP Stakeholders</a:t>
          </a:r>
          <a:endParaRPr lang="en-US"/>
        </a:p>
      </dgm:t>
    </dgm:pt>
    <dgm:pt modelId="{5603DD41-5888-4F95-A83F-CA90B51A4C44}" type="parTrans" cxnId="{FCA2360A-CDFF-4B40-AC8A-D4D43CBA846F}">
      <dgm:prSet/>
      <dgm:spPr/>
      <dgm:t>
        <a:bodyPr/>
        <a:lstStyle/>
        <a:p>
          <a:endParaRPr lang="en-US"/>
        </a:p>
      </dgm:t>
    </dgm:pt>
    <dgm:pt modelId="{FB7803AD-DB6F-4F78-8779-3244282D38A6}" type="sibTrans" cxnId="{FCA2360A-CDFF-4B40-AC8A-D4D43CBA846F}">
      <dgm:prSet/>
      <dgm:spPr/>
      <dgm:t>
        <a:bodyPr/>
        <a:lstStyle/>
        <a:p>
          <a:endParaRPr lang="en-US"/>
        </a:p>
      </dgm:t>
    </dgm:pt>
    <dgm:pt modelId="{696AAF88-B4B3-47E5-BB63-FC7F17A8E8F5}">
      <dgm:prSet/>
      <dgm:spPr/>
      <dgm:t>
        <a:bodyPr/>
        <a:lstStyle/>
        <a:p>
          <a:r>
            <a:rPr lang="en-GB" b="1" i="1" dirty="0"/>
            <a:t>Local Medical Committee</a:t>
          </a:r>
          <a:endParaRPr lang="en-US" dirty="0"/>
        </a:p>
      </dgm:t>
    </dgm:pt>
    <dgm:pt modelId="{95DB6008-C27E-4C72-BFD0-A5B96918BC27}" type="parTrans" cxnId="{D6A83E1B-B7E1-4084-98F0-9A1F2EB4E901}">
      <dgm:prSet/>
      <dgm:spPr/>
      <dgm:t>
        <a:bodyPr/>
        <a:lstStyle/>
        <a:p>
          <a:endParaRPr lang="en-US"/>
        </a:p>
      </dgm:t>
    </dgm:pt>
    <dgm:pt modelId="{75EA9D71-4754-4F72-A7DB-368033CAE289}" type="sibTrans" cxnId="{D6A83E1B-B7E1-4084-98F0-9A1F2EB4E901}">
      <dgm:prSet/>
      <dgm:spPr/>
      <dgm:t>
        <a:bodyPr/>
        <a:lstStyle/>
        <a:p>
          <a:endParaRPr lang="en-US"/>
        </a:p>
      </dgm:t>
    </dgm:pt>
    <dgm:pt modelId="{6E4E19EA-16E7-40C5-A60D-11509F5779B3}">
      <dgm:prSet/>
      <dgm:spPr/>
      <dgm:t>
        <a:bodyPr/>
        <a:lstStyle/>
        <a:p>
          <a:r>
            <a:rPr lang="en-GB" b="1" i="1"/>
            <a:t>GP Sub-committee</a:t>
          </a:r>
          <a:endParaRPr lang="en-US"/>
        </a:p>
      </dgm:t>
    </dgm:pt>
    <dgm:pt modelId="{A7FA11BE-5FCF-435B-8FC3-1CDC9CD6CB9A}" type="parTrans" cxnId="{2FB9DBA7-C5BE-43E5-8713-103839A8DA8C}">
      <dgm:prSet/>
      <dgm:spPr/>
      <dgm:t>
        <a:bodyPr/>
        <a:lstStyle/>
        <a:p>
          <a:endParaRPr lang="en-US"/>
        </a:p>
      </dgm:t>
    </dgm:pt>
    <dgm:pt modelId="{55EAD134-3DF8-4AEC-B6ED-58FA927A14AA}" type="sibTrans" cxnId="{2FB9DBA7-C5BE-43E5-8713-103839A8DA8C}">
      <dgm:prSet/>
      <dgm:spPr/>
      <dgm:t>
        <a:bodyPr/>
        <a:lstStyle/>
        <a:p>
          <a:endParaRPr lang="en-US"/>
        </a:p>
      </dgm:t>
    </dgm:pt>
    <dgm:pt modelId="{48A0E297-C754-4D14-99CF-9B8A1695EA74}">
      <dgm:prSet/>
      <dgm:spPr/>
      <dgm:t>
        <a:bodyPr/>
        <a:lstStyle/>
        <a:p>
          <a:r>
            <a:rPr lang="en-GB" b="1" i="1"/>
            <a:t>Associate Medical Director</a:t>
          </a:r>
          <a:endParaRPr lang="en-US"/>
        </a:p>
      </dgm:t>
    </dgm:pt>
    <dgm:pt modelId="{C1B1F52B-D799-4E6B-A78E-8BF6B71D7407}" type="parTrans" cxnId="{9A4E0F52-EFC9-4AF4-835A-C9B41900C062}">
      <dgm:prSet/>
      <dgm:spPr/>
      <dgm:t>
        <a:bodyPr/>
        <a:lstStyle/>
        <a:p>
          <a:endParaRPr lang="en-US"/>
        </a:p>
      </dgm:t>
    </dgm:pt>
    <dgm:pt modelId="{EE01A135-05E0-4E91-A9EA-3E900A8AE264}" type="sibTrans" cxnId="{9A4E0F52-EFC9-4AF4-835A-C9B41900C062}">
      <dgm:prSet/>
      <dgm:spPr/>
      <dgm:t>
        <a:bodyPr/>
        <a:lstStyle/>
        <a:p>
          <a:endParaRPr lang="en-US"/>
        </a:p>
      </dgm:t>
    </dgm:pt>
    <dgm:pt modelId="{7CB82047-770E-491A-9BA8-FA2C2A2EDF50}">
      <dgm:prSet/>
      <dgm:spPr/>
      <dgm:t>
        <a:bodyPr/>
        <a:lstStyle/>
        <a:p>
          <a:r>
            <a:rPr lang="en-GB" b="1" i="1" dirty="0"/>
            <a:t>CTAC Lead</a:t>
          </a:r>
        </a:p>
      </dgm:t>
    </dgm:pt>
    <dgm:pt modelId="{5E7EEC3F-CBA0-4A75-BC6F-87DE70F571D7}" type="parTrans" cxnId="{A237F50F-9DDE-4D28-ABA4-91B47358A86F}">
      <dgm:prSet/>
      <dgm:spPr/>
      <dgm:t>
        <a:bodyPr/>
        <a:lstStyle/>
        <a:p>
          <a:endParaRPr lang="en-US"/>
        </a:p>
      </dgm:t>
    </dgm:pt>
    <dgm:pt modelId="{82EA9355-EC25-4E71-AB10-BF0C028952E0}" type="sibTrans" cxnId="{A237F50F-9DDE-4D28-ABA4-91B47358A86F}">
      <dgm:prSet/>
      <dgm:spPr/>
      <dgm:t>
        <a:bodyPr/>
        <a:lstStyle/>
        <a:p>
          <a:endParaRPr lang="en-US"/>
        </a:p>
      </dgm:t>
    </dgm:pt>
    <dgm:pt modelId="{8365AF74-71E6-4207-A07D-741DE57FD29D}">
      <dgm:prSet/>
      <dgm:spPr/>
      <dgm:t>
        <a:bodyPr/>
        <a:lstStyle/>
        <a:p>
          <a:r>
            <a:rPr lang="en-GB" b="1" i="1" dirty="0"/>
            <a:t>Speciality Lead</a:t>
          </a:r>
        </a:p>
      </dgm:t>
    </dgm:pt>
    <dgm:pt modelId="{91C2DF59-0FD0-42A6-9A3C-01BC57B9E5C5}" type="parTrans" cxnId="{329D56D9-C9E9-4DBB-B12A-01185B79E230}">
      <dgm:prSet/>
      <dgm:spPr/>
      <dgm:t>
        <a:bodyPr/>
        <a:lstStyle/>
        <a:p>
          <a:endParaRPr lang="en-GB"/>
        </a:p>
      </dgm:t>
    </dgm:pt>
    <dgm:pt modelId="{81C3C24D-FC4E-4D06-B102-1F8AEEF35960}" type="sibTrans" cxnId="{329D56D9-C9E9-4DBB-B12A-01185B79E230}">
      <dgm:prSet/>
      <dgm:spPr/>
      <dgm:t>
        <a:bodyPr/>
        <a:lstStyle/>
        <a:p>
          <a:endParaRPr lang="en-GB"/>
        </a:p>
      </dgm:t>
    </dgm:pt>
    <dgm:pt modelId="{2E93E4E9-97BE-4605-A535-8994C03E50E8}" type="pres">
      <dgm:prSet presAssocID="{39C515C3-AF55-4199-BA7C-D9D6CE9EA55E}" presName="linear" presStyleCnt="0">
        <dgm:presLayoutVars>
          <dgm:animLvl val="lvl"/>
          <dgm:resizeHandles val="exact"/>
        </dgm:presLayoutVars>
      </dgm:prSet>
      <dgm:spPr/>
      <dgm:t>
        <a:bodyPr/>
        <a:lstStyle/>
        <a:p>
          <a:endParaRPr lang="en-US"/>
        </a:p>
      </dgm:t>
    </dgm:pt>
    <dgm:pt modelId="{702C369E-DC35-4197-B425-73F70A9EF3B9}" type="pres">
      <dgm:prSet presAssocID="{BCE2238B-CAD8-4FDD-B0CE-CD825662D25D}" presName="parentText" presStyleLbl="node1" presStyleIdx="0" presStyleCnt="7">
        <dgm:presLayoutVars>
          <dgm:chMax val="0"/>
          <dgm:bulletEnabled val="1"/>
        </dgm:presLayoutVars>
      </dgm:prSet>
      <dgm:spPr/>
      <dgm:t>
        <a:bodyPr/>
        <a:lstStyle/>
        <a:p>
          <a:endParaRPr lang="en-US"/>
        </a:p>
      </dgm:t>
    </dgm:pt>
    <dgm:pt modelId="{CB945A02-9185-4A10-8CA7-83FF4C5694CD}" type="pres">
      <dgm:prSet presAssocID="{D500A5FE-41B4-4719-8EBE-73BA5C202623}" presName="spacer" presStyleCnt="0"/>
      <dgm:spPr/>
    </dgm:pt>
    <dgm:pt modelId="{97E27A36-747B-4A40-B453-B004451BCE16}" type="pres">
      <dgm:prSet presAssocID="{81353AD4-3B2D-43FF-B265-ECE1454AF395}" presName="parentText" presStyleLbl="node1" presStyleIdx="1" presStyleCnt="7">
        <dgm:presLayoutVars>
          <dgm:chMax val="0"/>
          <dgm:bulletEnabled val="1"/>
        </dgm:presLayoutVars>
      </dgm:prSet>
      <dgm:spPr/>
      <dgm:t>
        <a:bodyPr/>
        <a:lstStyle/>
        <a:p>
          <a:endParaRPr lang="en-US"/>
        </a:p>
      </dgm:t>
    </dgm:pt>
    <dgm:pt modelId="{A018E7FD-1B66-4058-B46D-C05385766032}" type="pres">
      <dgm:prSet presAssocID="{FB7803AD-DB6F-4F78-8779-3244282D38A6}" presName="spacer" presStyleCnt="0"/>
      <dgm:spPr/>
    </dgm:pt>
    <dgm:pt modelId="{477F1409-962A-4D6F-90DD-03B3A138D585}" type="pres">
      <dgm:prSet presAssocID="{696AAF88-B4B3-47E5-BB63-FC7F17A8E8F5}" presName="parentText" presStyleLbl="node1" presStyleIdx="2" presStyleCnt="7">
        <dgm:presLayoutVars>
          <dgm:chMax val="0"/>
          <dgm:bulletEnabled val="1"/>
        </dgm:presLayoutVars>
      </dgm:prSet>
      <dgm:spPr/>
      <dgm:t>
        <a:bodyPr/>
        <a:lstStyle/>
        <a:p>
          <a:endParaRPr lang="en-US"/>
        </a:p>
      </dgm:t>
    </dgm:pt>
    <dgm:pt modelId="{7F17A780-27DD-4820-8EC9-6149C4CE48B8}" type="pres">
      <dgm:prSet presAssocID="{75EA9D71-4754-4F72-A7DB-368033CAE289}" presName="spacer" presStyleCnt="0"/>
      <dgm:spPr/>
    </dgm:pt>
    <dgm:pt modelId="{156E3A9A-78AF-456C-8790-C587E3A7633F}" type="pres">
      <dgm:prSet presAssocID="{6E4E19EA-16E7-40C5-A60D-11509F5779B3}" presName="parentText" presStyleLbl="node1" presStyleIdx="3" presStyleCnt="7">
        <dgm:presLayoutVars>
          <dgm:chMax val="0"/>
          <dgm:bulletEnabled val="1"/>
        </dgm:presLayoutVars>
      </dgm:prSet>
      <dgm:spPr/>
      <dgm:t>
        <a:bodyPr/>
        <a:lstStyle/>
        <a:p>
          <a:endParaRPr lang="en-US"/>
        </a:p>
      </dgm:t>
    </dgm:pt>
    <dgm:pt modelId="{45F6C1D1-64E7-427B-A2A1-4915C93EE50B}" type="pres">
      <dgm:prSet presAssocID="{55EAD134-3DF8-4AEC-B6ED-58FA927A14AA}" presName="spacer" presStyleCnt="0"/>
      <dgm:spPr/>
    </dgm:pt>
    <dgm:pt modelId="{078F93B1-8392-4B6C-B7D9-D1309F6743F0}" type="pres">
      <dgm:prSet presAssocID="{48A0E297-C754-4D14-99CF-9B8A1695EA74}" presName="parentText" presStyleLbl="node1" presStyleIdx="4" presStyleCnt="7">
        <dgm:presLayoutVars>
          <dgm:chMax val="0"/>
          <dgm:bulletEnabled val="1"/>
        </dgm:presLayoutVars>
      </dgm:prSet>
      <dgm:spPr/>
      <dgm:t>
        <a:bodyPr/>
        <a:lstStyle/>
        <a:p>
          <a:endParaRPr lang="en-US"/>
        </a:p>
      </dgm:t>
    </dgm:pt>
    <dgm:pt modelId="{4C6C67E4-7E19-4DF1-A2FF-C4E006D01B44}" type="pres">
      <dgm:prSet presAssocID="{EE01A135-05E0-4E91-A9EA-3E900A8AE264}" presName="spacer" presStyleCnt="0"/>
      <dgm:spPr/>
    </dgm:pt>
    <dgm:pt modelId="{E059945F-304E-4262-8AF1-257CCCAF284E}" type="pres">
      <dgm:prSet presAssocID="{7CB82047-770E-491A-9BA8-FA2C2A2EDF50}" presName="parentText" presStyleLbl="node1" presStyleIdx="5" presStyleCnt="7">
        <dgm:presLayoutVars>
          <dgm:chMax val="0"/>
          <dgm:bulletEnabled val="1"/>
        </dgm:presLayoutVars>
      </dgm:prSet>
      <dgm:spPr/>
      <dgm:t>
        <a:bodyPr/>
        <a:lstStyle/>
        <a:p>
          <a:endParaRPr lang="en-US"/>
        </a:p>
      </dgm:t>
    </dgm:pt>
    <dgm:pt modelId="{450A8C0C-963A-4567-B49C-C82158037A2C}" type="pres">
      <dgm:prSet presAssocID="{82EA9355-EC25-4E71-AB10-BF0C028952E0}" presName="spacer" presStyleCnt="0"/>
      <dgm:spPr/>
    </dgm:pt>
    <dgm:pt modelId="{3DD89042-6E62-45B0-B3D2-C7FE4B43796E}" type="pres">
      <dgm:prSet presAssocID="{8365AF74-71E6-4207-A07D-741DE57FD29D}" presName="parentText" presStyleLbl="node1" presStyleIdx="6" presStyleCnt="7">
        <dgm:presLayoutVars>
          <dgm:chMax val="0"/>
          <dgm:bulletEnabled val="1"/>
        </dgm:presLayoutVars>
      </dgm:prSet>
      <dgm:spPr/>
      <dgm:t>
        <a:bodyPr/>
        <a:lstStyle/>
        <a:p>
          <a:endParaRPr lang="en-US"/>
        </a:p>
      </dgm:t>
    </dgm:pt>
  </dgm:ptLst>
  <dgm:cxnLst>
    <dgm:cxn modelId="{79BC356C-40FA-47CE-86C1-F7D950343286}" type="presOf" srcId="{BCE2238B-CAD8-4FDD-B0CE-CD825662D25D}" destId="{702C369E-DC35-4197-B425-73F70A9EF3B9}" srcOrd="0" destOrd="0" presId="urn:microsoft.com/office/officeart/2005/8/layout/vList2"/>
    <dgm:cxn modelId="{E9CDA5AE-8531-4F75-8221-A955D3AF8C7D}" type="presOf" srcId="{7CB82047-770E-491A-9BA8-FA2C2A2EDF50}" destId="{E059945F-304E-4262-8AF1-257CCCAF284E}" srcOrd="0" destOrd="0" presId="urn:microsoft.com/office/officeart/2005/8/layout/vList2"/>
    <dgm:cxn modelId="{C8D4FD93-3EB2-4C15-9C3F-6747D0E8DD4C}" type="presOf" srcId="{6E4E19EA-16E7-40C5-A60D-11509F5779B3}" destId="{156E3A9A-78AF-456C-8790-C587E3A7633F}" srcOrd="0" destOrd="0" presId="urn:microsoft.com/office/officeart/2005/8/layout/vList2"/>
    <dgm:cxn modelId="{2FB9DBA7-C5BE-43E5-8713-103839A8DA8C}" srcId="{39C515C3-AF55-4199-BA7C-D9D6CE9EA55E}" destId="{6E4E19EA-16E7-40C5-A60D-11509F5779B3}" srcOrd="3" destOrd="0" parTransId="{A7FA11BE-5FCF-435B-8FC3-1CDC9CD6CB9A}" sibTransId="{55EAD134-3DF8-4AEC-B6ED-58FA927A14AA}"/>
    <dgm:cxn modelId="{A120BD84-7425-49F3-AB65-202E5BE6DD37}" type="presOf" srcId="{8365AF74-71E6-4207-A07D-741DE57FD29D}" destId="{3DD89042-6E62-45B0-B3D2-C7FE4B43796E}" srcOrd="0" destOrd="0" presId="urn:microsoft.com/office/officeart/2005/8/layout/vList2"/>
    <dgm:cxn modelId="{A2CD963B-2D5B-42C3-A95E-6761A8706FA6}" type="presOf" srcId="{48A0E297-C754-4D14-99CF-9B8A1695EA74}" destId="{078F93B1-8392-4B6C-B7D9-D1309F6743F0}" srcOrd="0" destOrd="0" presId="urn:microsoft.com/office/officeart/2005/8/layout/vList2"/>
    <dgm:cxn modelId="{329D56D9-C9E9-4DBB-B12A-01185B79E230}" srcId="{39C515C3-AF55-4199-BA7C-D9D6CE9EA55E}" destId="{8365AF74-71E6-4207-A07D-741DE57FD29D}" srcOrd="6" destOrd="0" parTransId="{91C2DF59-0FD0-42A6-9A3C-01BC57B9E5C5}" sibTransId="{81C3C24D-FC4E-4D06-B102-1F8AEEF35960}"/>
    <dgm:cxn modelId="{EF069994-CC1F-4E5F-AD3B-182AB6B8C6A1}" type="presOf" srcId="{696AAF88-B4B3-47E5-BB63-FC7F17A8E8F5}" destId="{477F1409-962A-4D6F-90DD-03B3A138D585}" srcOrd="0" destOrd="0" presId="urn:microsoft.com/office/officeart/2005/8/layout/vList2"/>
    <dgm:cxn modelId="{D6A83E1B-B7E1-4084-98F0-9A1F2EB4E901}" srcId="{39C515C3-AF55-4199-BA7C-D9D6CE9EA55E}" destId="{696AAF88-B4B3-47E5-BB63-FC7F17A8E8F5}" srcOrd="2" destOrd="0" parTransId="{95DB6008-C27E-4C72-BFD0-A5B96918BC27}" sibTransId="{75EA9D71-4754-4F72-A7DB-368033CAE289}"/>
    <dgm:cxn modelId="{31C14355-118C-458F-B7FB-35DD5A13A459}" type="presOf" srcId="{81353AD4-3B2D-43FF-B265-ECE1454AF395}" destId="{97E27A36-747B-4A40-B453-B004451BCE16}" srcOrd="0" destOrd="0" presId="urn:microsoft.com/office/officeart/2005/8/layout/vList2"/>
    <dgm:cxn modelId="{BA67D242-AE17-4BBC-80BB-2D7BC9715D6B}" type="presOf" srcId="{39C515C3-AF55-4199-BA7C-D9D6CE9EA55E}" destId="{2E93E4E9-97BE-4605-A535-8994C03E50E8}" srcOrd="0" destOrd="0" presId="urn:microsoft.com/office/officeart/2005/8/layout/vList2"/>
    <dgm:cxn modelId="{9A4E0F52-EFC9-4AF4-835A-C9B41900C062}" srcId="{39C515C3-AF55-4199-BA7C-D9D6CE9EA55E}" destId="{48A0E297-C754-4D14-99CF-9B8A1695EA74}" srcOrd="4" destOrd="0" parTransId="{C1B1F52B-D799-4E6B-A78E-8BF6B71D7407}" sibTransId="{EE01A135-05E0-4E91-A9EA-3E900A8AE264}"/>
    <dgm:cxn modelId="{FCA2360A-CDFF-4B40-AC8A-D4D43CBA846F}" srcId="{39C515C3-AF55-4199-BA7C-D9D6CE9EA55E}" destId="{81353AD4-3B2D-43FF-B265-ECE1454AF395}" srcOrd="1" destOrd="0" parTransId="{5603DD41-5888-4F95-A83F-CA90B51A4C44}" sibTransId="{FB7803AD-DB6F-4F78-8779-3244282D38A6}"/>
    <dgm:cxn modelId="{A237F50F-9DDE-4D28-ABA4-91B47358A86F}" srcId="{39C515C3-AF55-4199-BA7C-D9D6CE9EA55E}" destId="{7CB82047-770E-491A-9BA8-FA2C2A2EDF50}" srcOrd="5" destOrd="0" parTransId="{5E7EEC3F-CBA0-4A75-BC6F-87DE70F571D7}" sibTransId="{82EA9355-EC25-4E71-AB10-BF0C028952E0}"/>
    <dgm:cxn modelId="{F0DD6779-FA7F-44E7-BD9C-EF90CE6C5101}" srcId="{39C515C3-AF55-4199-BA7C-D9D6CE9EA55E}" destId="{BCE2238B-CAD8-4FDD-B0CE-CD825662D25D}" srcOrd="0" destOrd="0" parTransId="{922E5E8A-A846-436D-9322-6A731C4F4012}" sibTransId="{D500A5FE-41B4-4719-8EBE-73BA5C202623}"/>
    <dgm:cxn modelId="{F3140D1B-A394-43DC-BB91-5965237030A0}" type="presParOf" srcId="{2E93E4E9-97BE-4605-A535-8994C03E50E8}" destId="{702C369E-DC35-4197-B425-73F70A9EF3B9}" srcOrd="0" destOrd="0" presId="urn:microsoft.com/office/officeart/2005/8/layout/vList2"/>
    <dgm:cxn modelId="{F5E3AD7F-34D9-4C3F-B7FF-509766914AEA}" type="presParOf" srcId="{2E93E4E9-97BE-4605-A535-8994C03E50E8}" destId="{CB945A02-9185-4A10-8CA7-83FF4C5694CD}" srcOrd="1" destOrd="0" presId="urn:microsoft.com/office/officeart/2005/8/layout/vList2"/>
    <dgm:cxn modelId="{D58E6FF4-1181-41A1-9B7F-E81B5F77E24E}" type="presParOf" srcId="{2E93E4E9-97BE-4605-A535-8994C03E50E8}" destId="{97E27A36-747B-4A40-B453-B004451BCE16}" srcOrd="2" destOrd="0" presId="urn:microsoft.com/office/officeart/2005/8/layout/vList2"/>
    <dgm:cxn modelId="{F6274C0B-CD64-4145-8212-B53CAA01A68C}" type="presParOf" srcId="{2E93E4E9-97BE-4605-A535-8994C03E50E8}" destId="{A018E7FD-1B66-4058-B46D-C05385766032}" srcOrd="3" destOrd="0" presId="urn:microsoft.com/office/officeart/2005/8/layout/vList2"/>
    <dgm:cxn modelId="{575760F0-AF0E-4B71-A0B2-D3628456288C}" type="presParOf" srcId="{2E93E4E9-97BE-4605-A535-8994C03E50E8}" destId="{477F1409-962A-4D6F-90DD-03B3A138D585}" srcOrd="4" destOrd="0" presId="urn:microsoft.com/office/officeart/2005/8/layout/vList2"/>
    <dgm:cxn modelId="{358B6FF9-DAA7-49A9-8C62-94042EBFE437}" type="presParOf" srcId="{2E93E4E9-97BE-4605-A535-8994C03E50E8}" destId="{7F17A780-27DD-4820-8EC9-6149C4CE48B8}" srcOrd="5" destOrd="0" presId="urn:microsoft.com/office/officeart/2005/8/layout/vList2"/>
    <dgm:cxn modelId="{664DE83D-006D-41DC-8FE5-0F07B061C994}" type="presParOf" srcId="{2E93E4E9-97BE-4605-A535-8994C03E50E8}" destId="{156E3A9A-78AF-456C-8790-C587E3A7633F}" srcOrd="6" destOrd="0" presId="urn:microsoft.com/office/officeart/2005/8/layout/vList2"/>
    <dgm:cxn modelId="{EFAFD376-88D3-4353-8610-870D50773281}" type="presParOf" srcId="{2E93E4E9-97BE-4605-A535-8994C03E50E8}" destId="{45F6C1D1-64E7-427B-A2A1-4915C93EE50B}" srcOrd="7" destOrd="0" presId="urn:microsoft.com/office/officeart/2005/8/layout/vList2"/>
    <dgm:cxn modelId="{B757BCB8-698A-4689-88C9-7E59F65CE056}" type="presParOf" srcId="{2E93E4E9-97BE-4605-A535-8994C03E50E8}" destId="{078F93B1-8392-4B6C-B7D9-D1309F6743F0}" srcOrd="8" destOrd="0" presId="urn:microsoft.com/office/officeart/2005/8/layout/vList2"/>
    <dgm:cxn modelId="{8666409B-7CB8-4A33-BB95-377F185E1639}" type="presParOf" srcId="{2E93E4E9-97BE-4605-A535-8994C03E50E8}" destId="{4C6C67E4-7E19-4DF1-A2FF-C4E006D01B44}" srcOrd="9" destOrd="0" presId="urn:microsoft.com/office/officeart/2005/8/layout/vList2"/>
    <dgm:cxn modelId="{AB01DB5F-0D1F-4E16-9898-2047B686E386}" type="presParOf" srcId="{2E93E4E9-97BE-4605-A535-8994C03E50E8}" destId="{E059945F-304E-4262-8AF1-257CCCAF284E}" srcOrd="10" destOrd="0" presId="urn:microsoft.com/office/officeart/2005/8/layout/vList2"/>
    <dgm:cxn modelId="{9FAEC1D4-5335-4D06-9474-F05E1147D339}" type="presParOf" srcId="{2E93E4E9-97BE-4605-A535-8994C03E50E8}" destId="{450A8C0C-963A-4567-B49C-C82158037A2C}" srcOrd="11" destOrd="0" presId="urn:microsoft.com/office/officeart/2005/8/layout/vList2"/>
    <dgm:cxn modelId="{76F332CA-EC85-46AB-94C6-220FBBA57FA6}" type="presParOf" srcId="{2E93E4E9-97BE-4605-A535-8994C03E50E8}" destId="{3DD89042-6E62-45B0-B3D2-C7FE4B43796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E14555-5A1C-43A1-A47D-C562C759D99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C096125-0673-4BDA-BB31-05F0E1B1493D}">
      <dgm:prSet/>
      <dgm:spPr/>
      <dgm:t>
        <a:bodyPr/>
        <a:lstStyle/>
        <a:p>
          <a:r>
            <a:rPr lang="en-GB" b="1" i="1"/>
            <a:t>Pilot Practices</a:t>
          </a:r>
          <a:endParaRPr lang="en-US"/>
        </a:p>
      </dgm:t>
    </dgm:pt>
    <dgm:pt modelId="{A3E8A984-68D0-45A7-A884-A247709AE05D}" type="parTrans" cxnId="{FA495083-D69A-4C94-B777-9ECDC15EB601}">
      <dgm:prSet/>
      <dgm:spPr/>
      <dgm:t>
        <a:bodyPr/>
        <a:lstStyle/>
        <a:p>
          <a:endParaRPr lang="en-US"/>
        </a:p>
      </dgm:t>
    </dgm:pt>
    <dgm:pt modelId="{0EE15C3F-9F54-46FA-9568-F5ED87C2EFBF}" type="sibTrans" cxnId="{FA495083-D69A-4C94-B777-9ECDC15EB601}">
      <dgm:prSet/>
      <dgm:spPr/>
      <dgm:t>
        <a:bodyPr/>
        <a:lstStyle/>
        <a:p>
          <a:endParaRPr lang="en-US"/>
        </a:p>
      </dgm:t>
    </dgm:pt>
    <dgm:pt modelId="{56C07B51-2ECB-4E80-B605-312ECE8F3397}">
      <dgm:prSet/>
      <dgm:spPr/>
      <dgm:t>
        <a:bodyPr/>
        <a:lstStyle/>
        <a:p>
          <a:r>
            <a:rPr lang="en-GB" b="1" i="1"/>
            <a:t>Share Evaluations</a:t>
          </a:r>
          <a:endParaRPr lang="en-US"/>
        </a:p>
      </dgm:t>
    </dgm:pt>
    <dgm:pt modelId="{A4D94125-9E97-424B-A50B-93C065C25642}" type="parTrans" cxnId="{ADB82A01-45D6-42B8-893D-A2CB1780FEDD}">
      <dgm:prSet/>
      <dgm:spPr/>
      <dgm:t>
        <a:bodyPr/>
        <a:lstStyle/>
        <a:p>
          <a:endParaRPr lang="en-US"/>
        </a:p>
      </dgm:t>
    </dgm:pt>
    <dgm:pt modelId="{E5F72A5F-7C80-492B-8D8D-26A0F0F7C34E}" type="sibTrans" cxnId="{ADB82A01-45D6-42B8-893D-A2CB1780FEDD}">
      <dgm:prSet/>
      <dgm:spPr/>
      <dgm:t>
        <a:bodyPr/>
        <a:lstStyle/>
        <a:p>
          <a:endParaRPr lang="en-US"/>
        </a:p>
      </dgm:t>
    </dgm:pt>
    <dgm:pt modelId="{D9901EAB-C9CD-4756-9B43-F87351BF85B2}">
      <dgm:prSet/>
      <dgm:spPr/>
      <dgm:t>
        <a:bodyPr/>
        <a:lstStyle/>
        <a:p>
          <a:r>
            <a:rPr lang="en-GB" b="1" i="1" dirty="0"/>
            <a:t>Standardise Processes</a:t>
          </a:r>
          <a:endParaRPr lang="en-US" dirty="0"/>
        </a:p>
      </dgm:t>
    </dgm:pt>
    <dgm:pt modelId="{0BC55CE0-6BAD-48D5-918F-DA409355DF4B}" type="parTrans" cxnId="{DB87665A-1E79-455E-875E-A2DD065170FA}">
      <dgm:prSet/>
      <dgm:spPr/>
      <dgm:t>
        <a:bodyPr/>
        <a:lstStyle/>
        <a:p>
          <a:endParaRPr lang="en-US"/>
        </a:p>
      </dgm:t>
    </dgm:pt>
    <dgm:pt modelId="{14294478-43A0-443F-B146-98A3C6BBE7B7}" type="sibTrans" cxnId="{DB87665A-1E79-455E-875E-A2DD065170FA}">
      <dgm:prSet/>
      <dgm:spPr/>
      <dgm:t>
        <a:bodyPr/>
        <a:lstStyle/>
        <a:p>
          <a:endParaRPr lang="en-US"/>
        </a:p>
      </dgm:t>
    </dgm:pt>
    <dgm:pt modelId="{49E7CA90-4186-4350-90EF-E37BB22617A0}">
      <dgm:prSet/>
      <dgm:spPr/>
      <dgm:t>
        <a:bodyPr/>
        <a:lstStyle/>
        <a:p>
          <a:r>
            <a:rPr lang="en-GB" b="1" i="1" dirty="0"/>
            <a:t>Iterative design around patient feedback </a:t>
          </a:r>
          <a:endParaRPr lang="en-US" dirty="0"/>
        </a:p>
      </dgm:t>
    </dgm:pt>
    <dgm:pt modelId="{83D60ADA-97EE-488F-A30F-0F5F0762BC2F}" type="parTrans" cxnId="{E79724DD-C255-4F13-ADBA-8A7B17A7B715}">
      <dgm:prSet/>
      <dgm:spPr/>
      <dgm:t>
        <a:bodyPr/>
        <a:lstStyle/>
        <a:p>
          <a:endParaRPr lang="en-US"/>
        </a:p>
      </dgm:t>
    </dgm:pt>
    <dgm:pt modelId="{232FF786-2C75-4B22-ADD8-01AFDFBE292D}" type="sibTrans" cxnId="{E79724DD-C255-4F13-ADBA-8A7B17A7B715}">
      <dgm:prSet/>
      <dgm:spPr/>
      <dgm:t>
        <a:bodyPr/>
        <a:lstStyle/>
        <a:p>
          <a:endParaRPr lang="en-US"/>
        </a:p>
      </dgm:t>
    </dgm:pt>
    <dgm:pt modelId="{8F526547-DA25-4BCE-8791-0CD4FAC91D49}">
      <dgm:prSet/>
      <dgm:spPr/>
      <dgm:t>
        <a:bodyPr/>
        <a:lstStyle/>
        <a:p>
          <a:r>
            <a:rPr lang="en-GB" b="1" i="1" dirty="0"/>
            <a:t>Phase 1: Asthma Depression COPD Epilepsy</a:t>
          </a:r>
          <a:endParaRPr lang="en-US" dirty="0"/>
        </a:p>
      </dgm:t>
    </dgm:pt>
    <dgm:pt modelId="{0AC3ECE2-062E-4A6F-86A6-88B72AE8F7BC}" type="parTrans" cxnId="{2D3C21EC-E76D-4960-98FC-98784CB1CB6E}">
      <dgm:prSet/>
      <dgm:spPr/>
      <dgm:t>
        <a:bodyPr/>
        <a:lstStyle/>
        <a:p>
          <a:endParaRPr lang="en-US"/>
        </a:p>
      </dgm:t>
    </dgm:pt>
    <dgm:pt modelId="{5E6347ED-10BB-4F32-A6F4-0B181C8A8E75}" type="sibTrans" cxnId="{2D3C21EC-E76D-4960-98FC-98784CB1CB6E}">
      <dgm:prSet/>
      <dgm:spPr/>
      <dgm:t>
        <a:bodyPr/>
        <a:lstStyle/>
        <a:p>
          <a:endParaRPr lang="en-US"/>
        </a:p>
      </dgm:t>
    </dgm:pt>
    <dgm:pt modelId="{D68C86FE-57BC-49DF-B1E0-5E2274B839B3}">
      <dgm:prSet/>
      <dgm:spPr/>
      <dgm:t>
        <a:bodyPr/>
        <a:lstStyle/>
        <a:p>
          <a:r>
            <a:rPr lang="en-GB" b="1" i="1" dirty="0"/>
            <a:t>Phase 2: Multiple LTC </a:t>
          </a:r>
          <a:endParaRPr lang="en-US" dirty="0"/>
        </a:p>
      </dgm:t>
    </dgm:pt>
    <dgm:pt modelId="{74476F11-6AE0-4EA1-9ED7-B003E2FB984B}" type="parTrans" cxnId="{AB1E42A3-1E76-40D9-9716-3634E93883D5}">
      <dgm:prSet/>
      <dgm:spPr/>
      <dgm:t>
        <a:bodyPr/>
        <a:lstStyle/>
        <a:p>
          <a:endParaRPr lang="en-US"/>
        </a:p>
      </dgm:t>
    </dgm:pt>
    <dgm:pt modelId="{C820F0F4-6120-4D4B-82A7-DAE2B43144FC}" type="sibTrans" cxnId="{AB1E42A3-1E76-40D9-9716-3634E93883D5}">
      <dgm:prSet/>
      <dgm:spPr/>
      <dgm:t>
        <a:bodyPr/>
        <a:lstStyle/>
        <a:p>
          <a:endParaRPr lang="en-US"/>
        </a:p>
      </dgm:t>
    </dgm:pt>
    <dgm:pt modelId="{B9F18FCD-1DD7-446C-ABBA-43CA5C7B077E}">
      <dgm:prSet/>
      <dgm:spPr/>
      <dgm:t>
        <a:bodyPr/>
        <a:lstStyle/>
        <a:p>
          <a:r>
            <a:rPr lang="en-GB" b="1" i="1" dirty="0"/>
            <a:t>(As part of CAG for National TEC Team)</a:t>
          </a:r>
          <a:endParaRPr lang="en-US" dirty="0"/>
        </a:p>
      </dgm:t>
    </dgm:pt>
    <dgm:pt modelId="{B6B66C98-F342-45E8-8D3F-30602B2E7F23}" type="parTrans" cxnId="{9923648E-E754-4198-BC0B-F0BA5C0D0B82}">
      <dgm:prSet/>
      <dgm:spPr/>
      <dgm:t>
        <a:bodyPr/>
        <a:lstStyle/>
        <a:p>
          <a:endParaRPr lang="en-US"/>
        </a:p>
      </dgm:t>
    </dgm:pt>
    <dgm:pt modelId="{3FB1942A-5E49-4966-84EF-8012EABDD13F}" type="sibTrans" cxnId="{9923648E-E754-4198-BC0B-F0BA5C0D0B82}">
      <dgm:prSet/>
      <dgm:spPr/>
      <dgm:t>
        <a:bodyPr/>
        <a:lstStyle/>
        <a:p>
          <a:endParaRPr lang="en-US"/>
        </a:p>
      </dgm:t>
    </dgm:pt>
    <dgm:pt modelId="{E8243B47-CEF9-42E3-AF54-4EFA7B83F20D}">
      <dgm:prSet/>
      <dgm:spPr/>
      <dgm:t>
        <a:bodyPr/>
        <a:lstStyle/>
        <a:p>
          <a:r>
            <a:rPr lang="en-GB" dirty="0"/>
            <a:t>Caring for Ayrshire Vision</a:t>
          </a:r>
        </a:p>
      </dgm:t>
    </dgm:pt>
    <dgm:pt modelId="{CD67BA50-89D1-49AD-9668-6AF8E25951BC}" type="parTrans" cxnId="{38B2B334-03DD-4681-8BBC-5C546D32FE74}">
      <dgm:prSet/>
      <dgm:spPr/>
      <dgm:t>
        <a:bodyPr/>
        <a:lstStyle/>
        <a:p>
          <a:endParaRPr lang="en-GB"/>
        </a:p>
      </dgm:t>
    </dgm:pt>
    <dgm:pt modelId="{376B98F7-FAD3-4CCF-878E-89EA7708D2EF}" type="sibTrans" cxnId="{38B2B334-03DD-4681-8BBC-5C546D32FE74}">
      <dgm:prSet/>
      <dgm:spPr/>
      <dgm:t>
        <a:bodyPr/>
        <a:lstStyle/>
        <a:p>
          <a:endParaRPr lang="en-GB"/>
        </a:p>
      </dgm:t>
    </dgm:pt>
    <dgm:pt modelId="{1B7325D8-8BE4-4071-93FA-CF270897571D}" type="pres">
      <dgm:prSet presAssocID="{A7E14555-5A1C-43A1-A47D-C562C759D997}" presName="diagram" presStyleCnt="0">
        <dgm:presLayoutVars>
          <dgm:dir/>
          <dgm:resizeHandles val="exact"/>
        </dgm:presLayoutVars>
      </dgm:prSet>
      <dgm:spPr/>
      <dgm:t>
        <a:bodyPr/>
        <a:lstStyle/>
        <a:p>
          <a:endParaRPr lang="en-US"/>
        </a:p>
      </dgm:t>
    </dgm:pt>
    <dgm:pt modelId="{43780E6F-3B90-41AD-8E3F-1C85732AEE15}" type="pres">
      <dgm:prSet presAssocID="{8C096125-0673-4BDA-BB31-05F0E1B1493D}" presName="node" presStyleLbl="node1" presStyleIdx="0" presStyleCnt="8" custLinFactNeighborX="-53887" custLinFactNeighborY="-4277">
        <dgm:presLayoutVars>
          <dgm:bulletEnabled val="1"/>
        </dgm:presLayoutVars>
      </dgm:prSet>
      <dgm:spPr/>
      <dgm:t>
        <a:bodyPr/>
        <a:lstStyle/>
        <a:p>
          <a:endParaRPr lang="en-US"/>
        </a:p>
      </dgm:t>
    </dgm:pt>
    <dgm:pt modelId="{0616CD0A-FA21-41B6-8164-FC19DB46B13F}" type="pres">
      <dgm:prSet presAssocID="{0EE15C3F-9F54-46FA-9568-F5ED87C2EFBF}" presName="sibTrans" presStyleCnt="0"/>
      <dgm:spPr/>
    </dgm:pt>
    <dgm:pt modelId="{F28F2EAF-9CBA-432B-B48E-6555816E065A}" type="pres">
      <dgm:prSet presAssocID="{56C07B51-2ECB-4E80-B605-312ECE8F3397}" presName="node" presStyleLbl="node1" presStyleIdx="1" presStyleCnt="8" custLinFactNeighborX="-59456" custLinFactNeighborY="29918">
        <dgm:presLayoutVars>
          <dgm:bulletEnabled val="1"/>
        </dgm:presLayoutVars>
      </dgm:prSet>
      <dgm:spPr/>
      <dgm:t>
        <a:bodyPr/>
        <a:lstStyle/>
        <a:p>
          <a:endParaRPr lang="en-US"/>
        </a:p>
      </dgm:t>
    </dgm:pt>
    <dgm:pt modelId="{30F61126-54BE-4D6F-9305-20EDDE1C20FD}" type="pres">
      <dgm:prSet presAssocID="{E5F72A5F-7C80-492B-8D8D-26A0F0F7C34E}" presName="sibTrans" presStyleCnt="0"/>
      <dgm:spPr/>
    </dgm:pt>
    <dgm:pt modelId="{C0C5CA2D-F18F-4A05-AEE2-85F43F8B02A5}" type="pres">
      <dgm:prSet presAssocID="{D9901EAB-C9CD-4756-9B43-F87351BF85B2}" presName="node" presStyleLbl="node1" presStyleIdx="2" presStyleCnt="8" custLinFactNeighborX="-65136" custLinFactNeighborY="53258">
        <dgm:presLayoutVars>
          <dgm:bulletEnabled val="1"/>
        </dgm:presLayoutVars>
      </dgm:prSet>
      <dgm:spPr/>
      <dgm:t>
        <a:bodyPr/>
        <a:lstStyle/>
        <a:p>
          <a:endParaRPr lang="en-US"/>
        </a:p>
      </dgm:t>
    </dgm:pt>
    <dgm:pt modelId="{5F8E6910-6538-46A2-869A-A25CEFD69D88}" type="pres">
      <dgm:prSet presAssocID="{14294478-43A0-443F-B146-98A3C6BBE7B7}" presName="sibTrans" presStyleCnt="0"/>
      <dgm:spPr/>
    </dgm:pt>
    <dgm:pt modelId="{02962B7C-B7D4-4742-A13E-C99133D7543E}" type="pres">
      <dgm:prSet presAssocID="{49E7CA90-4186-4350-90EF-E37BB22617A0}" presName="node" presStyleLbl="node1" presStyleIdx="3" presStyleCnt="8" custLinFactX="100000" custLinFactNeighborX="165732" custLinFactNeighborY="-47088">
        <dgm:presLayoutVars>
          <dgm:bulletEnabled val="1"/>
        </dgm:presLayoutVars>
      </dgm:prSet>
      <dgm:spPr/>
      <dgm:t>
        <a:bodyPr/>
        <a:lstStyle/>
        <a:p>
          <a:endParaRPr lang="en-US"/>
        </a:p>
      </dgm:t>
    </dgm:pt>
    <dgm:pt modelId="{8177A393-BBA7-4066-802F-4D3709417C28}" type="pres">
      <dgm:prSet presAssocID="{232FF786-2C75-4B22-ADD8-01AFDFBE292D}" presName="sibTrans" presStyleCnt="0"/>
      <dgm:spPr/>
    </dgm:pt>
    <dgm:pt modelId="{D40833A5-B712-4C31-A7F6-17AB2DF7AEB8}" type="pres">
      <dgm:prSet presAssocID="{8F526547-DA25-4BCE-8791-0CD4FAC91D49}" presName="node" presStyleLbl="node1" presStyleIdx="4" presStyleCnt="8" custLinFactX="-63585" custLinFactNeighborX="-100000" custLinFactNeighborY="67107">
        <dgm:presLayoutVars>
          <dgm:bulletEnabled val="1"/>
        </dgm:presLayoutVars>
      </dgm:prSet>
      <dgm:spPr/>
      <dgm:t>
        <a:bodyPr/>
        <a:lstStyle/>
        <a:p>
          <a:endParaRPr lang="en-US"/>
        </a:p>
      </dgm:t>
    </dgm:pt>
    <dgm:pt modelId="{5AA564A4-2891-447A-9EC1-5E1FD0D00716}" type="pres">
      <dgm:prSet presAssocID="{5E6347ED-10BB-4F32-A6F4-0B181C8A8E75}" presName="sibTrans" presStyleCnt="0"/>
      <dgm:spPr/>
    </dgm:pt>
    <dgm:pt modelId="{5019F246-8ADE-4147-B4E9-6D5D95F5A4CE}" type="pres">
      <dgm:prSet presAssocID="{D68C86FE-57BC-49DF-B1E0-5E2274B839B3}" presName="node" presStyleLbl="node1" presStyleIdx="5" presStyleCnt="8" custLinFactY="10643" custLinFactNeighborX="-48928" custLinFactNeighborY="100000">
        <dgm:presLayoutVars>
          <dgm:bulletEnabled val="1"/>
        </dgm:presLayoutVars>
      </dgm:prSet>
      <dgm:spPr/>
      <dgm:t>
        <a:bodyPr/>
        <a:lstStyle/>
        <a:p>
          <a:endParaRPr lang="en-US"/>
        </a:p>
      </dgm:t>
    </dgm:pt>
    <dgm:pt modelId="{2D742911-817E-45E6-93CE-66F59A3EA185}" type="pres">
      <dgm:prSet presAssocID="{C820F0F4-6120-4D4B-82A7-DAE2B43144FC}" presName="sibTrans" presStyleCnt="0"/>
      <dgm:spPr/>
    </dgm:pt>
    <dgm:pt modelId="{B8FE3F06-76F1-45D7-9048-E45C11260878}" type="pres">
      <dgm:prSet presAssocID="{E8243B47-CEF9-42E3-AF54-4EFA7B83F20D}" presName="node" presStyleLbl="node1" presStyleIdx="6" presStyleCnt="8" custLinFactNeighborX="3744" custLinFactNeighborY="-31556">
        <dgm:presLayoutVars>
          <dgm:bulletEnabled val="1"/>
        </dgm:presLayoutVars>
      </dgm:prSet>
      <dgm:spPr/>
      <dgm:t>
        <a:bodyPr/>
        <a:lstStyle/>
        <a:p>
          <a:endParaRPr lang="en-US"/>
        </a:p>
      </dgm:t>
    </dgm:pt>
    <dgm:pt modelId="{639CEE19-7515-40F6-B2E9-C0B7DDB35A13}" type="pres">
      <dgm:prSet presAssocID="{376B98F7-FAD3-4CCF-878E-89EA7708D2EF}" presName="sibTrans" presStyleCnt="0"/>
      <dgm:spPr/>
    </dgm:pt>
    <dgm:pt modelId="{06ABCC60-F789-4FA3-A329-D992EEE45962}" type="pres">
      <dgm:prSet presAssocID="{B9F18FCD-1DD7-446C-ABBA-43CA5C7B077E}" presName="node" presStyleLbl="node1" presStyleIdx="7" presStyleCnt="8" custLinFactX="7589" custLinFactNeighborX="100000" custLinFactNeighborY="21867">
        <dgm:presLayoutVars>
          <dgm:bulletEnabled val="1"/>
        </dgm:presLayoutVars>
      </dgm:prSet>
      <dgm:spPr/>
      <dgm:t>
        <a:bodyPr/>
        <a:lstStyle/>
        <a:p>
          <a:endParaRPr lang="en-US"/>
        </a:p>
      </dgm:t>
    </dgm:pt>
  </dgm:ptLst>
  <dgm:cxnLst>
    <dgm:cxn modelId="{ADB82A01-45D6-42B8-893D-A2CB1780FEDD}" srcId="{A7E14555-5A1C-43A1-A47D-C562C759D997}" destId="{56C07B51-2ECB-4E80-B605-312ECE8F3397}" srcOrd="1" destOrd="0" parTransId="{A4D94125-9E97-424B-A50B-93C065C25642}" sibTransId="{E5F72A5F-7C80-492B-8D8D-26A0F0F7C34E}"/>
    <dgm:cxn modelId="{38B2B334-03DD-4681-8BBC-5C546D32FE74}" srcId="{A7E14555-5A1C-43A1-A47D-C562C759D997}" destId="{E8243B47-CEF9-42E3-AF54-4EFA7B83F20D}" srcOrd="6" destOrd="0" parTransId="{CD67BA50-89D1-49AD-9668-6AF8E25951BC}" sibTransId="{376B98F7-FAD3-4CCF-878E-89EA7708D2EF}"/>
    <dgm:cxn modelId="{E082DACD-16A0-4740-B7CA-3128E3AEA370}" type="presOf" srcId="{E8243B47-CEF9-42E3-AF54-4EFA7B83F20D}" destId="{B8FE3F06-76F1-45D7-9048-E45C11260878}" srcOrd="0" destOrd="0" presId="urn:microsoft.com/office/officeart/2005/8/layout/default"/>
    <dgm:cxn modelId="{FB5B2A38-2D85-4CCD-94F8-8C1717C296F6}" type="presOf" srcId="{8F526547-DA25-4BCE-8791-0CD4FAC91D49}" destId="{D40833A5-B712-4C31-A7F6-17AB2DF7AEB8}" srcOrd="0" destOrd="0" presId="urn:microsoft.com/office/officeart/2005/8/layout/default"/>
    <dgm:cxn modelId="{2D3C21EC-E76D-4960-98FC-98784CB1CB6E}" srcId="{A7E14555-5A1C-43A1-A47D-C562C759D997}" destId="{8F526547-DA25-4BCE-8791-0CD4FAC91D49}" srcOrd="4" destOrd="0" parTransId="{0AC3ECE2-062E-4A6F-86A6-88B72AE8F7BC}" sibTransId="{5E6347ED-10BB-4F32-A6F4-0B181C8A8E75}"/>
    <dgm:cxn modelId="{DB87665A-1E79-455E-875E-A2DD065170FA}" srcId="{A7E14555-5A1C-43A1-A47D-C562C759D997}" destId="{D9901EAB-C9CD-4756-9B43-F87351BF85B2}" srcOrd="2" destOrd="0" parTransId="{0BC55CE0-6BAD-48D5-918F-DA409355DF4B}" sibTransId="{14294478-43A0-443F-B146-98A3C6BBE7B7}"/>
    <dgm:cxn modelId="{13A05D32-273D-423F-B8E5-77F4F97BF8EF}" type="presOf" srcId="{A7E14555-5A1C-43A1-A47D-C562C759D997}" destId="{1B7325D8-8BE4-4071-93FA-CF270897571D}" srcOrd="0" destOrd="0" presId="urn:microsoft.com/office/officeart/2005/8/layout/default"/>
    <dgm:cxn modelId="{9E001BD4-23EC-406D-BBC2-29A8CA0725B8}" type="presOf" srcId="{56C07B51-2ECB-4E80-B605-312ECE8F3397}" destId="{F28F2EAF-9CBA-432B-B48E-6555816E065A}" srcOrd="0" destOrd="0" presId="urn:microsoft.com/office/officeart/2005/8/layout/default"/>
    <dgm:cxn modelId="{3653BB3C-5536-4A6C-AFF9-3CB9A6F50277}" type="presOf" srcId="{D9901EAB-C9CD-4756-9B43-F87351BF85B2}" destId="{C0C5CA2D-F18F-4A05-AEE2-85F43F8B02A5}" srcOrd="0" destOrd="0" presId="urn:microsoft.com/office/officeart/2005/8/layout/default"/>
    <dgm:cxn modelId="{570A96F2-95AF-4CD9-A00F-C2EC87593535}" type="presOf" srcId="{8C096125-0673-4BDA-BB31-05F0E1B1493D}" destId="{43780E6F-3B90-41AD-8E3F-1C85732AEE15}" srcOrd="0" destOrd="0" presId="urn:microsoft.com/office/officeart/2005/8/layout/default"/>
    <dgm:cxn modelId="{9923648E-E754-4198-BC0B-F0BA5C0D0B82}" srcId="{A7E14555-5A1C-43A1-A47D-C562C759D997}" destId="{B9F18FCD-1DD7-446C-ABBA-43CA5C7B077E}" srcOrd="7" destOrd="0" parTransId="{B6B66C98-F342-45E8-8D3F-30602B2E7F23}" sibTransId="{3FB1942A-5E49-4966-84EF-8012EABDD13F}"/>
    <dgm:cxn modelId="{E79724DD-C255-4F13-ADBA-8A7B17A7B715}" srcId="{A7E14555-5A1C-43A1-A47D-C562C759D997}" destId="{49E7CA90-4186-4350-90EF-E37BB22617A0}" srcOrd="3" destOrd="0" parTransId="{83D60ADA-97EE-488F-A30F-0F5F0762BC2F}" sibTransId="{232FF786-2C75-4B22-ADD8-01AFDFBE292D}"/>
    <dgm:cxn modelId="{FA495083-D69A-4C94-B777-9ECDC15EB601}" srcId="{A7E14555-5A1C-43A1-A47D-C562C759D997}" destId="{8C096125-0673-4BDA-BB31-05F0E1B1493D}" srcOrd="0" destOrd="0" parTransId="{A3E8A984-68D0-45A7-A884-A247709AE05D}" sibTransId="{0EE15C3F-9F54-46FA-9568-F5ED87C2EFBF}"/>
    <dgm:cxn modelId="{AB1E42A3-1E76-40D9-9716-3634E93883D5}" srcId="{A7E14555-5A1C-43A1-A47D-C562C759D997}" destId="{D68C86FE-57BC-49DF-B1E0-5E2274B839B3}" srcOrd="5" destOrd="0" parTransId="{74476F11-6AE0-4EA1-9ED7-B003E2FB984B}" sibTransId="{C820F0F4-6120-4D4B-82A7-DAE2B43144FC}"/>
    <dgm:cxn modelId="{C83FFDFC-E948-422C-8D3C-8A358099A1F2}" type="presOf" srcId="{D68C86FE-57BC-49DF-B1E0-5E2274B839B3}" destId="{5019F246-8ADE-4147-B4E9-6D5D95F5A4CE}" srcOrd="0" destOrd="0" presId="urn:microsoft.com/office/officeart/2005/8/layout/default"/>
    <dgm:cxn modelId="{04AF2601-2567-46CA-B4F6-061A80FE03FE}" type="presOf" srcId="{49E7CA90-4186-4350-90EF-E37BB22617A0}" destId="{02962B7C-B7D4-4742-A13E-C99133D7543E}" srcOrd="0" destOrd="0" presId="urn:microsoft.com/office/officeart/2005/8/layout/default"/>
    <dgm:cxn modelId="{D52E1F1F-DF9A-49BA-8599-779039BA705F}" type="presOf" srcId="{B9F18FCD-1DD7-446C-ABBA-43CA5C7B077E}" destId="{06ABCC60-F789-4FA3-A329-D992EEE45962}" srcOrd="0" destOrd="0" presId="urn:microsoft.com/office/officeart/2005/8/layout/default"/>
    <dgm:cxn modelId="{CC2F045B-C1C2-4FBF-9DB6-CFF76B982C69}" type="presParOf" srcId="{1B7325D8-8BE4-4071-93FA-CF270897571D}" destId="{43780E6F-3B90-41AD-8E3F-1C85732AEE15}" srcOrd="0" destOrd="0" presId="urn:microsoft.com/office/officeart/2005/8/layout/default"/>
    <dgm:cxn modelId="{0013A0A6-CD7A-4338-A6CD-460A21385E7F}" type="presParOf" srcId="{1B7325D8-8BE4-4071-93FA-CF270897571D}" destId="{0616CD0A-FA21-41B6-8164-FC19DB46B13F}" srcOrd="1" destOrd="0" presId="urn:microsoft.com/office/officeart/2005/8/layout/default"/>
    <dgm:cxn modelId="{E4077250-6F78-4C31-91FD-DF0047FF421C}" type="presParOf" srcId="{1B7325D8-8BE4-4071-93FA-CF270897571D}" destId="{F28F2EAF-9CBA-432B-B48E-6555816E065A}" srcOrd="2" destOrd="0" presId="urn:microsoft.com/office/officeart/2005/8/layout/default"/>
    <dgm:cxn modelId="{E1799B42-2CB3-4BB0-BA0E-605ADC8930F3}" type="presParOf" srcId="{1B7325D8-8BE4-4071-93FA-CF270897571D}" destId="{30F61126-54BE-4D6F-9305-20EDDE1C20FD}" srcOrd="3" destOrd="0" presId="urn:microsoft.com/office/officeart/2005/8/layout/default"/>
    <dgm:cxn modelId="{0E766333-E3D8-423B-A6F5-4CDC65127BB3}" type="presParOf" srcId="{1B7325D8-8BE4-4071-93FA-CF270897571D}" destId="{C0C5CA2D-F18F-4A05-AEE2-85F43F8B02A5}" srcOrd="4" destOrd="0" presId="urn:microsoft.com/office/officeart/2005/8/layout/default"/>
    <dgm:cxn modelId="{A39BFB74-4AB6-49A4-96E8-35F85D9CC9FF}" type="presParOf" srcId="{1B7325D8-8BE4-4071-93FA-CF270897571D}" destId="{5F8E6910-6538-46A2-869A-A25CEFD69D88}" srcOrd="5" destOrd="0" presId="urn:microsoft.com/office/officeart/2005/8/layout/default"/>
    <dgm:cxn modelId="{1B1B8BC0-47E9-4F9F-83FB-8B2C48E7532C}" type="presParOf" srcId="{1B7325D8-8BE4-4071-93FA-CF270897571D}" destId="{02962B7C-B7D4-4742-A13E-C99133D7543E}" srcOrd="6" destOrd="0" presId="urn:microsoft.com/office/officeart/2005/8/layout/default"/>
    <dgm:cxn modelId="{405F1078-1F77-4CD6-B04D-89E42B8D0057}" type="presParOf" srcId="{1B7325D8-8BE4-4071-93FA-CF270897571D}" destId="{8177A393-BBA7-4066-802F-4D3709417C28}" srcOrd="7" destOrd="0" presId="urn:microsoft.com/office/officeart/2005/8/layout/default"/>
    <dgm:cxn modelId="{E6D796E1-C3BF-42A2-8499-4A6E926523A8}" type="presParOf" srcId="{1B7325D8-8BE4-4071-93FA-CF270897571D}" destId="{D40833A5-B712-4C31-A7F6-17AB2DF7AEB8}" srcOrd="8" destOrd="0" presId="urn:microsoft.com/office/officeart/2005/8/layout/default"/>
    <dgm:cxn modelId="{F5152C39-1487-40B4-9B2C-8A3D2B386D91}" type="presParOf" srcId="{1B7325D8-8BE4-4071-93FA-CF270897571D}" destId="{5AA564A4-2891-447A-9EC1-5E1FD0D00716}" srcOrd="9" destOrd="0" presId="urn:microsoft.com/office/officeart/2005/8/layout/default"/>
    <dgm:cxn modelId="{B2BDCDA3-3747-47D9-9C28-43DB17B09B7E}" type="presParOf" srcId="{1B7325D8-8BE4-4071-93FA-CF270897571D}" destId="{5019F246-8ADE-4147-B4E9-6D5D95F5A4CE}" srcOrd="10" destOrd="0" presId="urn:microsoft.com/office/officeart/2005/8/layout/default"/>
    <dgm:cxn modelId="{D69F172E-065F-440B-8DE3-84445AE8C232}" type="presParOf" srcId="{1B7325D8-8BE4-4071-93FA-CF270897571D}" destId="{2D742911-817E-45E6-93CE-66F59A3EA185}" srcOrd="11" destOrd="0" presId="urn:microsoft.com/office/officeart/2005/8/layout/default"/>
    <dgm:cxn modelId="{F4543C94-8C7F-4F40-831A-B773CF646C77}" type="presParOf" srcId="{1B7325D8-8BE4-4071-93FA-CF270897571D}" destId="{B8FE3F06-76F1-45D7-9048-E45C11260878}" srcOrd="12" destOrd="0" presId="urn:microsoft.com/office/officeart/2005/8/layout/default"/>
    <dgm:cxn modelId="{FEA1C25D-FFEE-4C2F-9B76-8A9EC076024D}" type="presParOf" srcId="{1B7325D8-8BE4-4071-93FA-CF270897571D}" destId="{639CEE19-7515-40F6-B2E9-C0B7DDB35A13}" srcOrd="13" destOrd="0" presId="urn:microsoft.com/office/officeart/2005/8/layout/default"/>
    <dgm:cxn modelId="{95E90D7C-DB49-4127-8B75-7341A5929D0A}" type="presParOf" srcId="{1B7325D8-8BE4-4071-93FA-CF270897571D}" destId="{06ABCC60-F789-4FA3-A329-D992EEE4596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D1B14-8ACC-4040-8B50-5534D203B94D}">
      <dsp:nvSpPr>
        <dsp:cNvPr id="0" name=""/>
        <dsp:cNvSpPr/>
      </dsp:nvSpPr>
      <dsp:spPr>
        <a:xfrm>
          <a:off x="1981199" y="68479"/>
          <a:ext cx="2641600" cy="26416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GB" sz="2500" kern="1200" dirty="0"/>
            <a:t>Unmet Patient</a:t>
          </a:r>
        </a:p>
        <a:p>
          <a:pPr lvl="0" algn="ctr" defTabSz="1111250">
            <a:lnSpc>
              <a:spcPct val="90000"/>
            </a:lnSpc>
            <a:spcBef>
              <a:spcPct val="0"/>
            </a:spcBef>
            <a:spcAft>
              <a:spcPct val="35000"/>
            </a:spcAft>
          </a:pPr>
          <a:r>
            <a:rPr lang="en-GB" sz="2500" kern="1200" dirty="0"/>
            <a:t>Needs</a:t>
          </a:r>
        </a:p>
      </dsp:txBody>
      <dsp:txXfrm>
        <a:off x="2333413" y="530759"/>
        <a:ext cx="1937173" cy="1188720"/>
      </dsp:txXfrm>
    </dsp:sp>
    <dsp:sp modelId="{A28DEF4B-EDD1-441B-A58A-FB697008292C}">
      <dsp:nvSpPr>
        <dsp:cNvPr id="0" name=""/>
        <dsp:cNvSpPr/>
      </dsp:nvSpPr>
      <dsp:spPr>
        <a:xfrm>
          <a:off x="2992730" y="1692587"/>
          <a:ext cx="2641600" cy="26416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GB" sz="2500" kern="1200" dirty="0"/>
            <a:t>Future Tsunami?</a:t>
          </a:r>
        </a:p>
      </dsp:txBody>
      <dsp:txXfrm>
        <a:off x="3800619" y="2375001"/>
        <a:ext cx="1584960" cy="1452880"/>
      </dsp:txXfrm>
    </dsp:sp>
    <dsp:sp modelId="{1EC24C85-8F52-4B96-9751-13C493AFA95D}">
      <dsp:nvSpPr>
        <dsp:cNvPr id="0" name=""/>
        <dsp:cNvSpPr/>
      </dsp:nvSpPr>
      <dsp:spPr>
        <a:xfrm>
          <a:off x="1028022" y="1706033"/>
          <a:ext cx="2641600" cy="26416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GB" sz="2500" kern="1200" dirty="0"/>
            <a:t>Workforce and system pressure</a:t>
          </a:r>
        </a:p>
      </dsp:txBody>
      <dsp:txXfrm>
        <a:off x="1276773" y="2388446"/>
        <a:ext cx="1584960" cy="1452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91678-6BCE-4BBC-AEF2-BE5B38561A34}">
      <dsp:nvSpPr>
        <dsp:cNvPr id="0" name=""/>
        <dsp:cNvSpPr/>
      </dsp:nvSpPr>
      <dsp:spPr>
        <a:xfrm>
          <a:off x="694462" y="1275667"/>
          <a:ext cx="810000" cy="81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F74439-3F2D-4198-981E-0B9881F15001}">
      <dsp:nvSpPr>
        <dsp:cNvPr id="0" name=""/>
        <dsp:cNvSpPr/>
      </dsp:nvSpPr>
      <dsp:spPr>
        <a:xfrm>
          <a:off x="199462"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pPr>
          <a:r>
            <a:rPr lang="en-GB" sz="2100" b="1" i="1" kern="1200"/>
            <a:t>1. Building the Team </a:t>
          </a:r>
          <a:endParaRPr lang="en-US" sz="2100" kern="1200"/>
        </a:p>
      </dsp:txBody>
      <dsp:txXfrm>
        <a:off x="199462" y="2355670"/>
        <a:ext cx="1800000" cy="720000"/>
      </dsp:txXfrm>
    </dsp:sp>
    <dsp:sp modelId="{43C0830D-9376-4BA3-BB7D-A0DB66B4FE1E}">
      <dsp:nvSpPr>
        <dsp:cNvPr id="0" name=""/>
        <dsp:cNvSpPr/>
      </dsp:nvSpPr>
      <dsp:spPr>
        <a:xfrm>
          <a:off x="4979088" y="1333857"/>
          <a:ext cx="810000" cy="81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C66CD1-785D-4A18-A841-306DBA888D17}">
      <dsp:nvSpPr>
        <dsp:cNvPr id="0" name=""/>
        <dsp:cNvSpPr/>
      </dsp:nvSpPr>
      <dsp:spPr>
        <a:xfrm>
          <a:off x="4475776" y="238060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pPr>
          <a:r>
            <a:rPr lang="en-GB" sz="2100" b="1" i="1" kern="1200" dirty="0"/>
            <a:t>3. Setting the Vision</a:t>
          </a:r>
          <a:endParaRPr lang="en-US" sz="2100" kern="1200" dirty="0"/>
        </a:p>
      </dsp:txBody>
      <dsp:txXfrm>
        <a:off x="4475776" y="2380604"/>
        <a:ext cx="1800000" cy="720000"/>
      </dsp:txXfrm>
    </dsp:sp>
    <dsp:sp modelId="{A3CA09BA-9616-4E1F-8827-A40F607F42BC}">
      <dsp:nvSpPr>
        <dsp:cNvPr id="0" name=""/>
        <dsp:cNvSpPr/>
      </dsp:nvSpPr>
      <dsp:spPr>
        <a:xfrm>
          <a:off x="2837967" y="133385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74BE15-6246-4B99-81C1-453343F0C7B6}">
      <dsp:nvSpPr>
        <dsp:cNvPr id="0" name=""/>
        <dsp:cNvSpPr/>
      </dsp:nvSpPr>
      <dsp:spPr>
        <a:xfrm>
          <a:off x="2218270" y="234736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pPr>
          <a:r>
            <a:rPr lang="en-GB" sz="2100" b="1" i="1" kern="1200" dirty="0"/>
            <a:t>2. Engaging Key Stakeholders</a:t>
          </a:r>
          <a:endParaRPr lang="en-US" sz="2100" kern="1200" dirty="0"/>
        </a:p>
      </dsp:txBody>
      <dsp:txXfrm>
        <a:off x="2218270" y="2347362"/>
        <a:ext cx="1800000" cy="720000"/>
      </dsp:txXfrm>
    </dsp:sp>
    <dsp:sp modelId="{A14CF0AD-032E-4ABB-8B89-4F1EEB75BAB2}">
      <dsp:nvSpPr>
        <dsp:cNvPr id="0" name=""/>
        <dsp:cNvSpPr/>
      </dsp:nvSpPr>
      <dsp:spPr>
        <a:xfrm>
          <a:off x="7039462" y="1275667"/>
          <a:ext cx="810000" cy="81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F4AC98-BB01-4BFF-A242-99BF4328BC92}">
      <dsp:nvSpPr>
        <dsp:cNvPr id="0" name=""/>
        <dsp:cNvSpPr/>
      </dsp:nvSpPr>
      <dsp:spPr>
        <a:xfrm>
          <a:off x="6544462"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pPr>
          <a:r>
            <a:rPr lang="en-GB" sz="2100" b="1" i="1" kern="1200" dirty="0"/>
            <a:t>4. Getting Buy in</a:t>
          </a:r>
          <a:endParaRPr lang="en-US" sz="2100" kern="1200" dirty="0"/>
        </a:p>
      </dsp:txBody>
      <dsp:txXfrm>
        <a:off x="6544462" y="2355670"/>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C369E-DC35-4197-B425-73F70A9EF3B9}">
      <dsp:nvSpPr>
        <dsp:cNvPr id="0" name=""/>
        <dsp:cNvSpPr/>
      </dsp:nvSpPr>
      <dsp:spPr>
        <a:xfrm>
          <a:off x="0" y="46759"/>
          <a:ext cx="8543925"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b="1" i="1" kern="1200"/>
            <a:t>GP Practices</a:t>
          </a:r>
          <a:endParaRPr lang="en-US" sz="2300" kern="1200"/>
        </a:p>
      </dsp:txBody>
      <dsp:txXfrm>
        <a:off x="26930" y="73689"/>
        <a:ext cx="8490065" cy="497795"/>
      </dsp:txXfrm>
    </dsp:sp>
    <dsp:sp modelId="{97E27A36-747B-4A40-B453-B004451BCE16}">
      <dsp:nvSpPr>
        <dsp:cNvPr id="0" name=""/>
        <dsp:cNvSpPr/>
      </dsp:nvSpPr>
      <dsp:spPr>
        <a:xfrm>
          <a:off x="0" y="664654"/>
          <a:ext cx="8543925"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b="1" i="1" kern="1200"/>
            <a:t>GP Stakeholders</a:t>
          </a:r>
          <a:endParaRPr lang="en-US" sz="2300" kern="1200"/>
        </a:p>
      </dsp:txBody>
      <dsp:txXfrm>
        <a:off x="26930" y="691584"/>
        <a:ext cx="8490065" cy="497795"/>
      </dsp:txXfrm>
    </dsp:sp>
    <dsp:sp modelId="{477F1409-962A-4D6F-90DD-03B3A138D585}">
      <dsp:nvSpPr>
        <dsp:cNvPr id="0" name=""/>
        <dsp:cNvSpPr/>
      </dsp:nvSpPr>
      <dsp:spPr>
        <a:xfrm>
          <a:off x="0" y="1282549"/>
          <a:ext cx="8543925"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b="1" i="1" kern="1200" dirty="0"/>
            <a:t>Local Medical Committee</a:t>
          </a:r>
          <a:endParaRPr lang="en-US" sz="2300" kern="1200" dirty="0"/>
        </a:p>
      </dsp:txBody>
      <dsp:txXfrm>
        <a:off x="26930" y="1309479"/>
        <a:ext cx="8490065" cy="497795"/>
      </dsp:txXfrm>
    </dsp:sp>
    <dsp:sp modelId="{156E3A9A-78AF-456C-8790-C587E3A7633F}">
      <dsp:nvSpPr>
        <dsp:cNvPr id="0" name=""/>
        <dsp:cNvSpPr/>
      </dsp:nvSpPr>
      <dsp:spPr>
        <a:xfrm>
          <a:off x="0" y="1900444"/>
          <a:ext cx="8543925"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b="1" i="1" kern="1200"/>
            <a:t>GP Sub-committee</a:t>
          </a:r>
          <a:endParaRPr lang="en-US" sz="2300" kern="1200"/>
        </a:p>
      </dsp:txBody>
      <dsp:txXfrm>
        <a:off x="26930" y="1927374"/>
        <a:ext cx="8490065" cy="497795"/>
      </dsp:txXfrm>
    </dsp:sp>
    <dsp:sp modelId="{078F93B1-8392-4B6C-B7D9-D1309F6743F0}">
      <dsp:nvSpPr>
        <dsp:cNvPr id="0" name=""/>
        <dsp:cNvSpPr/>
      </dsp:nvSpPr>
      <dsp:spPr>
        <a:xfrm>
          <a:off x="0" y="2518339"/>
          <a:ext cx="8543925"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b="1" i="1" kern="1200"/>
            <a:t>Associate Medical Director</a:t>
          </a:r>
          <a:endParaRPr lang="en-US" sz="2300" kern="1200"/>
        </a:p>
      </dsp:txBody>
      <dsp:txXfrm>
        <a:off x="26930" y="2545269"/>
        <a:ext cx="8490065" cy="497795"/>
      </dsp:txXfrm>
    </dsp:sp>
    <dsp:sp modelId="{E059945F-304E-4262-8AF1-257CCCAF284E}">
      <dsp:nvSpPr>
        <dsp:cNvPr id="0" name=""/>
        <dsp:cNvSpPr/>
      </dsp:nvSpPr>
      <dsp:spPr>
        <a:xfrm>
          <a:off x="0" y="3136234"/>
          <a:ext cx="8543925"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b="1" i="1" kern="1200" dirty="0"/>
            <a:t>CTAC Lead</a:t>
          </a:r>
        </a:p>
      </dsp:txBody>
      <dsp:txXfrm>
        <a:off x="26930" y="3163164"/>
        <a:ext cx="8490065" cy="497795"/>
      </dsp:txXfrm>
    </dsp:sp>
    <dsp:sp modelId="{3DD89042-6E62-45B0-B3D2-C7FE4B43796E}">
      <dsp:nvSpPr>
        <dsp:cNvPr id="0" name=""/>
        <dsp:cNvSpPr/>
      </dsp:nvSpPr>
      <dsp:spPr>
        <a:xfrm>
          <a:off x="0" y="3754129"/>
          <a:ext cx="8543925"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b="1" i="1" kern="1200" dirty="0"/>
            <a:t>Speciality Lead</a:t>
          </a:r>
        </a:p>
      </dsp:txBody>
      <dsp:txXfrm>
        <a:off x="26930" y="3781059"/>
        <a:ext cx="8490065" cy="497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80E6F-3B90-41AD-8E3F-1C85732AEE15}">
      <dsp:nvSpPr>
        <dsp:cNvPr id="0" name=""/>
        <dsp:cNvSpPr/>
      </dsp:nvSpPr>
      <dsp:spPr>
        <a:xfrm>
          <a:off x="0" y="0"/>
          <a:ext cx="2290750" cy="13744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i="1" kern="1200"/>
            <a:t>Pilot Practices</a:t>
          </a:r>
          <a:endParaRPr lang="en-US" sz="2400" kern="1200"/>
        </a:p>
      </dsp:txBody>
      <dsp:txXfrm>
        <a:off x="0" y="0"/>
        <a:ext cx="2290750" cy="1374450"/>
      </dsp:txXfrm>
    </dsp:sp>
    <dsp:sp modelId="{F28F2EAF-9CBA-432B-B48E-6555816E065A}">
      <dsp:nvSpPr>
        <dsp:cNvPr id="0" name=""/>
        <dsp:cNvSpPr/>
      </dsp:nvSpPr>
      <dsp:spPr>
        <a:xfrm>
          <a:off x="2065206" y="412485"/>
          <a:ext cx="2290750" cy="1374450"/>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i="1" kern="1200"/>
            <a:t>Share Evaluations</a:t>
          </a:r>
          <a:endParaRPr lang="en-US" sz="2400" kern="1200"/>
        </a:p>
      </dsp:txBody>
      <dsp:txXfrm>
        <a:off x="2065206" y="412485"/>
        <a:ext cx="2290750" cy="1374450"/>
      </dsp:txXfrm>
    </dsp:sp>
    <dsp:sp modelId="{C0C5CA2D-F18F-4A05-AEE2-85F43F8B02A5}">
      <dsp:nvSpPr>
        <dsp:cNvPr id="0" name=""/>
        <dsp:cNvSpPr/>
      </dsp:nvSpPr>
      <dsp:spPr>
        <a:xfrm>
          <a:off x="4454917" y="733282"/>
          <a:ext cx="2290750" cy="1374450"/>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i="1" kern="1200" dirty="0"/>
            <a:t>Standardise Processes</a:t>
          </a:r>
          <a:endParaRPr lang="en-US" sz="2400" kern="1200" dirty="0"/>
        </a:p>
      </dsp:txBody>
      <dsp:txXfrm>
        <a:off x="4454917" y="733282"/>
        <a:ext cx="2290750" cy="1374450"/>
      </dsp:txXfrm>
    </dsp:sp>
    <dsp:sp modelId="{02962B7C-B7D4-4742-A13E-C99133D7543E}">
      <dsp:nvSpPr>
        <dsp:cNvPr id="0" name=""/>
        <dsp:cNvSpPr/>
      </dsp:nvSpPr>
      <dsp:spPr>
        <a:xfrm>
          <a:off x="6854389" y="957601"/>
          <a:ext cx="2290750" cy="1374450"/>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i="1" kern="1200" dirty="0"/>
            <a:t>Iterative design around patient feedback </a:t>
          </a:r>
          <a:endParaRPr lang="en-US" sz="2400" kern="1200" dirty="0"/>
        </a:p>
      </dsp:txBody>
      <dsp:txXfrm>
        <a:off x="6854389" y="957601"/>
        <a:ext cx="2290750" cy="1374450"/>
      </dsp:txXfrm>
    </dsp:sp>
    <dsp:sp modelId="{D40833A5-B712-4C31-A7F6-17AB2DF7AEB8}">
      <dsp:nvSpPr>
        <dsp:cNvPr id="0" name=""/>
        <dsp:cNvSpPr/>
      </dsp:nvSpPr>
      <dsp:spPr>
        <a:xfrm>
          <a:off x="0" y="2527155"/>
          <a:ext cx="2290750" cy="1374450"/>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i="1" kern="1200" dirty="0"/>
            <a:t>Phase 1: Asthma Depression COPD Epilepsy</a:t>
          </a:r>
          <a:endParaRPr lang="en-US" sz="2400" kern="1200" dirty="0"/>
        </a:p>
      </dsp:txBody>
      <dsp:txXfrm>
        <a:off x="0" y="2527155"/>
        <a:ext cx="2290750" cy="1374450"/>
      </dsp:txXfrm>
    </dsp:sp>
    <dsp:sp modelId="{5019F246-8ADE-4147-B4E9-6D5D95F5A4CE}">
      <dsp:nvSpPr>
        <dsp:cNvPr id="0" name=""/>
        <dsp:cNvSpPr/>
      </dsp:nvSpPr>
      <dsp:spPr>
        <a:xfrm>
          <a:off x="4826201" y="3125535"/>
          <a:ext cx="2290750" cy="1374450"/>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i="1" kern="1200" dirty="0"/>
            <a:t>Phase 2: Multiple LTC </a:t>
          </a:r>
          <a:endParaRPr lang="en-US" sz="2400" kern="1200" dirty="0"/>
        </a:p>
      </dsp:txBody>
      <dsp:txXfrm>
        <a:off x="4826201" y="3125535"/>
        <a:ext cx="2290750" cy="1374450"/>
      </dsp:txXfrm>
    </dsp:sp>
    <dsp:sp modelId="{B8FE3F06-76F1-45D7-9048-E45C11260878}">
      <dsp:nvSpPr>
        <dsp:cNvPr id="0" name=""/>
        <dsp:cNvSpPr/>
      </dsp:nvSpPr>
      <dsp:spPr>
        <a:xfrm>
          <a:off x="2253047" y="2774606"/>
          <a:ext cx="2290750" cy="1374450"/>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Caring for Ayrshire Vision</a:t>
          </a:r>
        </a:p>
      </dsp:txBody>
      <dsp:txXfrm>
        <a:off x="2253047" y="2774606"/>
        <a:ext cx="2290750" cy="1374450"/>
      </dsp:txXfrm>
    </dsp:sp>
    <dsp:sp modelId="{06ABCC60-F789-4FA3-A329-D992EEE45962}">
      <dsp:nvSpPr>
        <dsp:cNvPr id="0" name=""/>
        <dsp:cNvSpPr/>
      </dsp:nvSpPr>
      <dsp:spPr>
        <a:xfrm>
          <a:off x="6854389" y="3209605"/>
          <a:ext cx="2290750" cy="137445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i="1" kern="1200" dirty="0"/>
            <a:t>(As part of CAG for National TEC Team)</a:t>
          </a:r>
          <a:endParaRPr lang="en-US" sz="2400" kern="1200" dirty="0"/>
        </a:p>
      </dsp:txBody>
      <dsp:txXfrm>
        <a:off x="6854389" y="3209605"/>
        <a:ext cx="2290750" cy="137445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4:16.064"/>
    </inkml:context>
    <inkml:brush xml:id="br0">
      <inkml:brushProperty name="width" value="0.05" units="cm"/>
      <inkml:brushProperty name="height" value="0.05" units="cm"/>
    </inkml:brush>
  </inkml:definitions>
  <inkml:trace contextRef="#ctx0" brushRef="#br0">1 42 24575,'2'2'0,"1"0"0,0 0 0,0 0 0,1 0 0,-1-1 0,0 1 0,1-1 0,-1 0 0,0 0 0,1 0 0,0 0 0,5 0 0,49 1 0,-41-3 0,344 1 0,-345-1 0,-1-1 0,27-6 0,26-2 0,-56 10 0,-1-1 0,1 0 0,-1 0 0,1-1 0,-1-1 0,0 0 0,0 0 0,11-6 0,-14 6-195,1 0 0,-1 0 0,0 1 0,1 0 0,0 0 0,9 0 0,-2 1-6631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5:10.590"/>
    </inkml:context>
    <inkml:brush xml:id="br0">
      <inkml:brushProperty name="width" value="0.05" units="cm"/>
      <inkml:brushProperty name="height" value="0.05" units="cm"/>
    </inkml:brush>
  </inkml:definitions>
  <inkml:trace contextRef="#ctx0" brushRef="#br0">0 1 24575,'909'0'-1365,"-892"0"-5461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5:15.633"/>
    </inkml:context>
    <inkml:brush xml:id="br0">
      <inkml:brushProperty name="width" value="0.05" units="cm"/>
      <inkml:brushProperty name="height" value="0.05" units="cm"/>
    </inkml:brush>
  </inkml:definitions>
  <inkml:trace contextRef="#ctx0" brushRef="#br0">0 1 24575,'2'2'0,"-1"1"0,1-1 0,0 0 0,0 1 0,0-1 0,0 0 0,0 0 0,1 0 0,-1-1 0,0 1 0,1-1 0,3 3 0,5 3 0,6 6 0,34 18 0,-42-26 0,12 8 0,-1 0 0,0 1 0,20 19 0,-37-30 0,-1 1 0,1 0 0,0-1 0,-1 1 0,0 0 0,0 0 0,0 1 0,-1-1 0,1 0 0,-1 1 0,0-1 0,0 1 0,0 5 0,-1-8 0,1 1 0,-1-1 0,0 0 0,0 1 0,0-1 0,0 0 0,-1 1 0,1-1 0,0 0 0,-1 1 0,0-1 0,0 0 0,1 0 0,-1 0 0,-1 0 0,1 0 0,0 0 0,0 0 0,-1 0 0,1 0 0,-1 0 0,1-1 0,-1 1 0,0 0 0,0-1 0,-4 3 0,-9 1 0,0 0 0,-1-1 0,0 0 0,-27 1 0,30-3 0,10-2 3,0 1-1,0 0 1,0-1-1,0 1 1,1 0-1,-1 1 1,0-1-1,1 0 1,-1 1-1,1-1 1,-1 1-1,1 0 1,0 0-1,0 0 1,0 0-1,0 0 1,0 1-1,-3 3 1,0 3-68,1 1 0,-1-1-1,-5 20 1,0-1-1087,4-16-5674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5:22.181"/>
    </inkml:context>
    <inkml:brush xml:id="br0">
      <inkml:brushProperty name="width" value="0.05" units="cm"/>
      <inkml:brushProperty name="height" value="0.05" units="cm"/>
    </inkml:brush>
  </inkml:definitions>
  <inkml:trace contextRef="#ctx0" brushRef="#br0">1 405 24575,'4'-1'0,"-1"0"0,1 0 0,0-1 0,-1 1 0,1-1 0,-1 0 0,1 0 0,-1 0 0,0 0 0,0-1 0,0 1 0,0-1 0,0 0 0,-1 1 0,1-2 0,3-5 0,25-22 0,-21 24 0,21-14 0,40-21 0,4 0 0,-46 25 0,54-25 0,20 0 0,-78 35 0,-3-1 0,1 2 0,0 0 0,0 1 0,25-1 0,-15 3 0,1-2 0,-1-2 0,0 0 0,50-20 0,-79 26 0,18-7-227,1 2-1,0 1 1,1 0-1,-1 2 1,35-1-1,-41 4-6598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5:25.289"/>
    </inkml:context>
    <inkml:brush xml:id="br0">
      <inkml:brushProperty name="width" value="0.05" units="cm"/>
      <inkml:brushProperty name="height" value="0.05" units="cm"/>
    </inkml:brush>
  </inkml:definitions>
  <inkml:trace contextRef="#ctx0" brushRef="#br0">1 0 24575,'1'3'0,"0"0"0,0 0 0,0 0 0,1 0 0,-1-1 0,1 1 0,-1 0 0,1-1 0,0 0 0,4 4 0,1 4 0,2 0 0,1 0 0,-1 0 0,1-1 0,1 0 0,0-1 0,0 0 0,24 12 0,27 19 0,32 22 0,-78-49 0,0-2 0,19 9 0,-21-12 0,-1 0 0,-1 1 0,1 0 0,20 20 0,-20-18 0,-1 1 0,27 15 0,-8-5 0,17 6 0,-40-23 0,0 0 0,0 0 0,0 1 0,0 0 0,-1 0 0,0 1 0,9 9 0,-13-12-97,-1 0-1,1 0 1,0 0-1,0-1 1,0 1-1,1-1 1,-1 1-1,1-1 1,-1 0-1,1 0 1,0-1-1,-1 1 0,9 1 1,3 0-6729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5:29.118"/>
    </inkml:context>
    <inkml:brush xml:id="br0">
      <inkml:brushProperty name="width" value="0.05" units="cm"/>
      <inkml:brushProperty name="height" value="0.05" units="cm"/>
    </inkml:brush>
  </inkml:definitions>
  <inkml:trace contextRef="#ctx0" brushRef="#br0">341 0 24575,'1'6'0,"0"0"0,0 0 0,1-1 0,-1 1 0,1-1 0,0 1 0,1-1 0,-1 1 0,1-1 0,0 0 0,1 0 0,-1-1 0,9 9 0,-8-7 0,1-1 0,-1 0 0,0 1 0,0 0 0,-1 0 0,0 0 0,0 0 0,0 1 0,-1-1 0,3 13 0,-2 6 0,-1 42 0,-2-60 0,0 1 0,-1 0 0,0-1 0,0 1 0,-1-1 0,0 0 0,0 1 0,-1-1 0,-6 13 0,7-18 0,0 1 0,-1-1 0,1 0 0,-1 1 0,1-1 0,-1 0 0,0-1 0,0 1 0,0-1 0,0 1 0,0-1 0,0 0 0,0 0 0,0 0 0,0 0 0,-1-1 0,1 1 0,-5-1 0,-9 1 0,-1-1 0,-23-3 0,11 1 0,-192 1-1365,205 1-5461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5:50.676"/>
    </inkml:context>
    <inkml:brush xml:id="br0">
      <inkml:brushProperty name="width" value="0.05" units="cm"/>
      <inkml:brushProperty name="height" value="0.05" units="cm"/>
    </inkml:brush>
  </inkml:definitions>
  <inkml:trace contextRef="#ctx0" brushRef="#br0">0 0 24575,'33'8'0,"-8"0"0,-20-7 0,1 0 0,-1 0 0,0 1 0,0 0 0,-1 0 0,1 0 0,0 1 0,-1 0 0,1 0 0,-1 0 0,0 0 0,0 0 0,0 1 0,5 6 0,16 13 0,-17-17 0,1-1 0,0 0 0,0 0 0,0-1 0,0 0 0,18 4 0,-14-4 0,-1 0 0,0 1 0,14 8 0,-24-12 0,0 0 0,-1 0 0,1 0 0,-1 0 0,1 1 0,-1-1 0,1 1 0,-1-1 0,0 1 0,0-1 0,0 1 0,0 0 0,0-1 0,0 1 0,0 0 0,-1 0 0,1 0 0,0 0 0,-1 0 0,1 2 0,-1 0 0,0 0 0,-1 0 0,1 0 0,-1 0 0,1 0 0,-1-1 0,0 1 0,0 0 0,-1 0 0,-1 3 0,-1 1 0,-1-1 0,1 1 0,-1-1 0,-1 0 0,1 0 0,-1 0 0,-1-1 0,-11 10 0,12-12 0,-1-1 0,0 0 0,1 0 0,-1-1 0,-1 0 0,1 0 0,-12 1 0,12-2 0,0 1 0,0-1 0,0 1 0,0 0 0,1 1 0,-1-1 0,-12 8 0,17-8 15,0 0 0,0 0 0,0 0-1,0 1 1,0-1 0,0 1 0,1-1 0,-3 5-1,-10 14-1512,4-13-5328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6:06.601"/>
    </inkml:context>
    <inkml:brush xml:id="br0">
      <inkml:brushProperty name="width" value="0.05" units="cm"/>
      <inkml:brushProperty name="height" value="0.05" units="cm"/>
    </inkml:brush>
  </inkml:definitions>
  <inkml:trace contextRef="#ctx0" brushRef="#br0">1 298 24575,'17'2'0,"0"1"0,0 0 0,0 1 0,0 1 0,-1 0 0,23 11 0,-4-2 0,69 23 0,-24-10 0,106 52 0,-138-59 0,-38-16 0,-1-1 0,1 1 0,-1 1 0,0-1 0,0 2 0,12 9 0,35 33 0,3 9 0,-51-47 0,1 0 0,-1 1 0,-1 0 0,8 15 0,-11-20 0,-1-2 0,0-1 0,0 1 0,1-1 0,-1 0 0,1 0 0,0-1 0,-1 1 0,1-1 0,0 0 0,1 0 0,-1 0 0,0 0 0,0-1 0,1 0 0,7 2 0,7 0 0,0 0 0,27 1 0,-7-3 0,-15-2 0,-1 2 0,0 1 0,0 1 0,0 0 0,26 9 0,-18-4 0,1-1 0,61 5 0,-30-5 0,-4-1 0,-34-5 0,40 9 0,75 10 0,-93-10 0,0-2 0,0-2 0,78-1 0,-32-4 0,85-3 0,-168 0 0,0 0 0,0-1 0,0 1 0,19-10 0,-21 8 0,2 1 0,-1 0 0,0 0 0,1 0 0,16-1 0,10 2 0,-21 2 0,0 0 0,-1-1 0,1-1 0,-1 0 0,1-1 0,21-8 0,-32 9 0,18-8 0,1 0 0,0 2 0,1 0 0,-1 2 0,1 0 0,1 2 0,30-2 0,-3 4 0,59-10 0,-46 6 0,125 5 0,-84 3 0,339-2 0,-430-1 0,1 0 0,27-7 0,22-2 0,-37 7 0,-1-1 0,34-10 0,-29 6 0,40-5 0,173-28 0,-78 9 0,-36 6 0,180-63 0,-215 50 0,-76 29 0,1 1 0,-1 1 0,1 1 0,1 1 0,33-6 0,-19 6 0,69-19 0,-78 16 0,0 2 0,1 1 0,0 1 0,47-2 0,-42 9 0,-24 0 0,0-2 0,0 1 0,0-1 0,0-1 0,0 1 0,0-2 0,11-2 0,-18 4 0,-1 0 0,0-1 0,0 0 0,1 1 0,-1-1 0,0 1 0,0-1 0,0 0 0,0 0 0,1 0 0,-1 0 0,-1 0 0,1 0 0,0 0 0,0 0 0,0 0 0,0 0 0,-1-1 0,1 1 0,0 0 0,-1 0 0,1-1 0,-1-1 0,1 0 0,-1 1 0,-1 0 0,1-1 0,0 1 0,-1 0 0,1-1 0,-1 1 0,1 0 0,-1 0 0,0 0 0,0-1 0,-2-2 0,-4-4 0,1 0 0,-1 0 0,0 1 0,-14-13 0,-71-56 0,-29-27 0,112 95 0,0 1 0,0 0 0,-1 1 0,0 0 0,-1 1 0,-16-8 0,178 98 0,-122-68 0,0 1 0,-1 1 0,28 23 0,-31-18 0,-21-18 0,1 0 0,0 0 0,1-1 0,-1 0 0,11 6 0,-12-8 0,-1 0 0,1 0 0,-1 0 0,0 1 0,0-1 0,1 1 0,-2 0 0,1 0 0,0 0 0,0 0 0,-1 0 0,0 0 0,4 7 0,-6-8 0,1 0 0,0 0 0,-1 0 0,1 0 0,-1 1 0,0-1 0,0 0 0,0 0 0,0 0 0,0 0 0,0 1 0,0-1 0,-1 0 0,1 0 0,-1 0 0,0 0 0,1 0 0,-1 0 0,0 0 0,0 0 0,0 0 0,-1 0 0,1-1 0,0 1 0,-1 0 0,1-1 0,-3 2 0,-58 48 0,46-38 0,-1 0 0,-26 27 0,-34 26 0,-32 36 0,101-96 0,-58 52 0,63-55-114,-1 1 1,0 0-1,-1-1 0,1 0 0,-1 0 1,1 0-1,-1 0 0,0-1 0,0 0 1,0 0-1,-6 2 0,-5-1-6712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6:16.083"/>
    </inkml:context>
    <inkml:brush xml:id="br0">
      <inkml:brushProperty name="width" value="0.05" units="cm"/>
      <inkml:brushProperty name="height" value="0.05" units="cm"/>
    </inkml:brush>
  </inkml:definitions>
  <inkml:trace contextRef="#ctx0" brushRef="#br0">0 107 24575,'30'0'0,"-3"0"0,39 3 0,-56-1 0,-1 0 0,1 0 0,-1 1 0,1 0 0,-1 0 0,0 1 0,13 8 0,0 0 0,0-2 0,0 0 0,1-1 0,1-2 0,38 9 0,15-10 0,-56-5 0,0 0 0,28 7 0,-13-3 0,-1-1 0,1-2 0,70-4 0,-25 0 0,262 2 0,-339 0 0,0 0 0,1 0 0,-1 0 0,0-1 0,0 0 0,0 0 0,5-2 0,-9 3 0,1 0 0,-1 0 0,1-1 0,-1 1 0,1 0 0,-1 0 0,0-1 0,1 1 0,-1 0 0,1-1 0,-1 1 0,0-1 0,1 1 0,-1 0 0,0-1 0,0 1 0,1-1 0,-1 1 0,0-1 0,0 1 0,0-1 0,0 1 0,1-1 0,-1 0 0,0 0 0,-1-1 0,1 1 0,0 0 0,-1 0 0,1 0 0,-1-1 0,0 1 0,1 0 0,-1 0 0,0 0 0,1 0 0,-1 0 0,0 0 0,0 0 0,-1-1 0,-13-11 0,0 0 0,-1 1 0,-32-19 0,34 22 0,1 1 0,0-2 0,0 1 0,1-2 0,0 0 0,1 0 0,-10-14 0,20 24 0,0 0 0,1 0 0,-1 0 0,1 0 0,-1 0 0,1 0 0,-1 0 0,1 0 0,0 0 0,-1-1 0,1 1 0,0 0 0,0 0 0,0 0 0,0 0 0,0-1 0,0 1 0,0 0 0,0 0 0,1 0 0,-1 0 0,1-2 0,6 0 0,4 15 0,-6-4 0,0-1 0,0 0 0,1 0 0,-1 0 0,2 0 0,-1-1 0,1-1 0,0 1 0,8 4 0,-5-2 0,19 14 0,-3-4 0,0 3 0,-1 0 0,29 31 0,2 26 0,-54-76 0,-1-1 0,0 1 0,0-1 0,0 1 0,0-1 0,0 1 0,0 0 0,-1 0 0,1-1 0,-1 1 0,1 0 0,-1 0 0,1 0 0,-1 0 0,0 0 0,0-1 0,0 1 0,0 0 0,-1 3 0,0-4 0,1 1 0,-1-1 0,0 1 0,0-1 0,0 0 0,0 1 0,0-1 0,0 0 0,-1 0 0,1 0 0,0 0 0,0 0 0,-1 0 0,1 0 0,-1-1 0,1 1 0,-4 1 0,-6 1 0,-1-1 0,1 1 0,-1-2 0,-21 1 0,23-1 0,-132 16 0,73-7 0,-2 0 0,56-9-195,0 1 0,0 0 0,0 1 0,0 1 0,1 0 0,-26 12 0,27-12-6631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6:28.950"/>
    </inkml:context>
    <inkml:brush xml:id="br0">
      <inkml:brushProperty name="width" value="0.05" units="cm"/>
      <inkml:brushProperty name="height" value="0.05" units="cm"/>
    </inkml:brush>
  </inkml:definitions>
  <inkml:trace contextRef="#ctx0" brushRef="#br0">1 81 24575,'10'2'0,"0"-1"0,0 2 0,0-1 0,-1 2 0,1-1 0,16 9 0,0 0 0,149 44 0,-11-4 0,-151-47 0,1-1 0,0-1 0,0 0 0,1-1 0,19 0 0,76-3 0,-39-2 0,727 3 0,-793 0 0,-2 1 0,-1-1 0,1 0 0,-1 0 0,1 0 0,-1-1 0,1 1 0,-1 0 0,1-1 0,-1 0 0,1 1 0,-1-1 0,0 0 0,5-3 0,-9 0 0,0 1 0,0-1 0,-1 0 0,1 1 0,-1 0 0,-5-6 0,3 3 0,-1 1 0,1 0 0,-1 0 0,0 0 0,-1 0 0,1 1 0,-1 0 0,0 0 0,-11-3 0,-24-16 0,-64-63 0,106 86 0,-4-2 0,0-1 0,0 0 0,0 0 0,0 0 0,1-1 0,-1 1 0,1-1 0,0 0 0,0 0 0,-2-5 0,5 10 0,0-1 0,0 0 0,0 0 0,0 0 0,1 0 0,-1 0 0,0 1 0,0-1 0,0 0 0,0 0 0,1 0 0,-1 0 0,0 0 0,0 0 0,0 0 0,0 0 0,1 0 0,-1 0 0,0 0 0,0 1 0,0-1 0,1 0 0,-1 0 0,0 0 0,0-1 0,0 1 0,1 0 0,-1 0 0,0 0 0,0 0 0,0 0 0,1 0 0,-1 0 0,0 0 0,0 0 0,0 0 0,0 0 0,1-1 0,-1 1 0,0 0 0,0 0 0,0 0 0,0 0 0,0 0 0,0-1 0,1 1 0,-1 0 0,0 0 0,0 0 0,0 0 0,0-1 0,0 1 0,0 0 0,0 0 0,0 0 0,0-1 0,0 1 0,0 0 0,0 0 0,0 0 0,0-1 0,0 1 0,0 0 0,0 0 0,0 0 0,0-1 0,15 11 0,0 7 0,1-1 0,23 20 0,19 21 0,-46-42 0,2-1 0,0-1 0,26 20 0,-33-29 0,2 2 0,0-1 0,0 2 0,-1-1 0,1 1 0,-2 1 0,12 12 0,-18-19 0,-1-1 0,1 1 0,-1 0 0,0-1 0,0 1 0,1 0 0,-1-1 0,0 1 0,0 0 0,0-1 0,0 1 0,0 0 0,0-1 0,0 1 0,0 0 0,0 0 0,0-1 0,0 1 0,0 0 0,0-1 0,-1 1 0,1 0 0,0-1 0,-1 1 0,1 0 0,0-1 0,-1 1 0,1-1 0,-1 1 0,1 0 0,-1-1 0,1 1 0,-1-1 0,1 0 0,-1 1 0,1-1 0,-1 1 0,0-1 0,1 0 0,-1 1 0,1-1 0,-1 0 0,0 0 0,0 0 0,1 1 0,-1-1 0,-1 0 0,-40 5 0,33-4 0,0 1 0,-1 0 0,1 1 0,0 0 0,0 0 0,1 1 0,-1 0 0,1 1 0,0 0 0,0 0 0,-9 8 0,10-7 0,-1 0 0,0-1 0,-1 0 0,1 0 0,-1 0 0,0-1 0,0-1 0,0 0 0,-17 4 0,-36-3 0,38-3 0,-41 7 0,12-1-1365,36-6-5461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6:35.407"/>
    </inkml:context>
    <inkml:brush xml:id="br0">
      <inkml:brushProperty name="width" value="0.05" units="cm"/>
      <inkml:brushProperty name="height" value="0.05" units="cm"/>
    </inkml:brush>
  </inkml:definitions>
  <inkml:trace contextRef="#ctx0" brushRef="#br0">241 0 24575,'0'930'0,"0"-926"0,0 0 0,0 0 0,1-1 0,-1 1 0,1 0 0,0 0 0,1-1 0,-1 1 0,0 0 0,1-1 0,0 0 0,0 1 0,0-1 0,0 0 0,1 0 0,3 4 0,13 19 0,-6 6 0,-12-28 0,0-1 0,0 1 0,0 0 0,1-1 0,-1 1 0,1-1 0,0 1 0,5 5 0,-7-8 0,1-1 0,-1 0 0,1 1 0,0-1 0,-1 1 0,1-1 0,0 0 0,-1 1 0,1-1 0,0 0 0,-1 0 0,1 0 0,0 0 0,0 1 0,-1-1 0,1 0 0,0 0 0,0 0 0,-1-1 0,2 1 0,1-1 0,-1 1 0,0-1 0,0 0 0,1-1 0,-1 1 0,0 0 0,0-1 0,0 1 0,2-3 0,8-9 0,-1 0 0,-1-1 0,0-1 0,0 0 0,-2 0 0,0-1 0,0 0 0,5-20 0,11-18 0,-15 37 0,-9 17 0,0 0 0,1 0 0,-1 0 0,0 0 0,0 0 0,0 0 0,0 0 0,0 0 0,0 0 0,0 0 0,0 0 0,0-1 0,0 1 0,0 0 0,1 0 0,-1 0 0,0 0 0,0 0 0,0 0 0,0 0 0,0 0 0,0 0 0,0 0 0,0 0 0,1 0 0,-1 0 0,0 0 0,0 0 0,0 0 0,0 0 0,0 0 0,0 0 0,0 0 0,0 0 0,0 0 0,1 0 0,-1 0 0,0 0 0,0 0 0,0 1 0,0-1 0,0 0 0,0 0 0,0 0 0,0 0 0,0 0 0,0 0 0,0 0 0,1 0 0,-1 0 0,0 0 0,0 0 0,0 1 0,0-1 0,0 0 0,0 0 0,0 0 0,0 0 0,0 0 0,0 0 0,0 30 0,0-14 0,-1-2 0,-1 0 0,-1 0 0,0 0 0,0 0 0,-2 0 0,1-1 0,-2 1 0,0-1 0,-1 0 0,0-1 0,0 0 0,-2 0 0,1-1 0,-1 1 0,-21 17 0,22-23 0,0-1 0,-1-1 0,0 0 0,1 0 0,-2-1 0,1 0 0,-12 3 0,-25 8 0,43-12 0,1-1 0,-1 0 0,1 0 0,-1-1 0,0 1 0,1 0 0,-1-1 0,0 0 0,1 1 0,-1-1 0,0 0 0,0-1 0,-4 0 0,5 1 0,1-1 0,-1 0 0,1 0 0,-1 0 0,1 0 0,-1 0 0,1-1 0,-1 1 0,1 0 0,0-1 0,0 1 0,0 0 0,0-1 0,0 0 0,0 1 0,0-1 0,0 0 0,1 1 0,-1-1 0,0-3 0,-16-40 0,-5-13 0,15 33 0,-22-49 0,11 31 0,-5 7 0,3 6 0,18 26-136,0 1-1,0 0 1,0 0-1,-1 0 1,0 0-1,1 0 1,-1 0-1,0 1 0,-5-4 1,-4-3-6690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4:19.045"/>
    </inkml:context>
    <inkml:brush xml:id="br0">
      <inkml:brushProperty name="width" value="0.05" units="cm"/>
      <inkml:brushProperty name="height" value="0.05" units="cm"/>
    </inkml:brush>
  </inkml:definitions>
  <inkml:trace contextRef="#ctx0" brushRef="#br0">0 10 24575,'352'10'0,"4"0"0,-325-11 0,0 0 0,47-10 0,-2-1-1365,-63 8-5461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6:39.837"/>
    </inkml:context>
    <inkml:brush xml:id="br0">
      <inkml:brushProperty name="width" value="0.05" units="cm"/>
      <inkml:brushProperty name="height" value="0.05" units="cm"/>
    </inkml:brush>
  </inkml:definitions>
  <inkml:trace contextRef="#ctx0" brushRef="#br0">1395 0 24575,'-58'142'0,"21"-56"0,10-2 0,22-62 0,-2 1 0,-1-1 0,-13 26 0,-23 25 0,-90 113 0,115-161 0,-4 6 0,9-11 0,-1-1 0,0 0 0,-2-1 0,0-1 0,-27 21 0,-10 5 0,37-28 0,-35 23 0,7-4 0,38-28 0,0 0 0,0 0 0,-1-1 0,0 0 0,0 0 0,0-1 0,-14 6 0,9-7 0,1 1 0,0 1 0,0 0 0,0 0 0,1 1 0,-1 1 0,1 0 0,-17 15 0,19-15 0,1-1 0,-1 1 0,-15 7 0,-17 13 0,20-11 0,-34 18 0,-16 14 0,60-40 0,-1-1 0,-25 13 0,24-14 0,0 1 0,-19 14 0,28-18 0,0-1 0,0 1 0,0 0 0,0-1 0,0 0 0,-1 0 0,1 0 0,0-1 0,-8 2 0,11-2 0,-1-1 0,1 0 0,0 0 0,-1-1 0,1 1 0,0 0 0,0 0 0,-1-1 0,1 1 0,0 0 0,-1-1 0,1 1 0,0-1 0,0 0 0,0 1 0,0-1 0,0 0 0,0 0 0,0 0 0,0 0 0,0 0 0,0 0 0,0 0 0,0 0 0,1 0 0,-1 0 0,0 0 0,1 0 0,-1-1 0,1 1 0,-1 0 0,1-1 0,0 1 0,0 0 0,-1 0 0,1-1 0,0-1 0,-3-28 0,1 0 0,2-1 0,3-34 0,0-12 0,-4 87 0,0 0 0,0 0 0,-1 0 0,0 0 0,-1 0 0,0 0 0,0-1 0,-5 9 0,-7 13 0,-19 52 0,31-70 0,1 1 0,0-1 0,0 0 0,1 22 0,-1 15 0,2-48 0,0 1 0,0-1 0,0 0 0,0 0 0,0 0 0,0 0 0,0 0 0,0 0 0,1 0 0,-1 0 0,0 0 0,1 0 0,-1 0 0,1 0 0,-1 0 0,1 0 0,-1-1 0,1 1 0,0 0 0,0 0 0,-1 0 0,1-1 0,0 1 0,0 0 0,0-1 0,0 1 0,-1-1 0,1 1 0,0-1 0,0 1 0,0-1 0,0 0 0,0 1 0,0-1 0,1 0 0,-1 0 0,0 0 0,1 0 0,8 1 0,-1-1 0,1 0 0,15-1 0,-2-1 0,-17 3 0,1 0 0,0 1 0,-1 0 0,0 0 0,1 0 0,-1 1 0,6 3 0,-4-3 0,-1 1 0,1-1 0,0 0 0,9 1 0,42 8-1365,-42-7-5461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6:50.501"/>
    </inkml:context>
    <inkml:brush xml:id="br0">
      <inkml:brushProperty name="width" value="0.05" units="cm"/>
      <inkml:brushProperty name="height" value="0.05" units="cm"/>
    </inkml:brush>
  </inkml:definitions>
  <inkml:trace contextRef="#ctx0" brushRef="#br0">3158 0 24575,'-1'72'0,"3"78"0,2-126 0,0 0 0,2-1 0,10 28 0,-9-31 0,-1-1 0,-1 1 0,0 1 0,2 39 0,-5-29 0,7 34 0,-5-35 0,2 46 0,-4 22 0,-5 106 0,0-189 0,-1 0 0,0-1 0,-1 0 0,0 0 0,-1 0 0,-10 16 0,-9 23 0,-37 74 0,49-101 0,0 0 0,-23 32 0,25-41 0,-28 32 0,29-39 0,1 1 0,-16 24 0,-93 146 0,109-166 0,4-5 0,0-1 0,0 0 0,-1 0 0,0 0 0,-1-1 0,1 0 0,-2 0 0,1-1 0,-17 13 0,11-11 0,0 1 0,1 0 0,0 1 0,-20 24 0,23-23 0,-2-1 0,1 0 0,-1 0 0,-1-1 0,-23 15 0,-81 53 0,6-4 0,101-69 0,-1-1 0,1 0 0,-17 4 0,17-6 0,0 1 0,1 0 0,-1 0 0,1 1 0,-13 7 0,-134 78 0,134-79 0,11-6 0,0 0 0,0-1 0,0 0 0,0-1 0,0-1 0,-1 1 0,1-1 0,0-1 0,-19-1 0,18 0 0,1 0 0,-1 1 0,0 1 0,0 0 0,0 1 0,1-1 0,-1 2 0,1 0 0,-13 5 0,8-1 0,-1 0 0,0-1 0,0 0 0,0-1 0,-1-1 0,0-1 0,-20 2 0,6-1 0,-35 10 0,43-7 0,-1-2 0,0-1 0,-28 1 0,25-3 0,0 1 0,0 1 0,1 2 0,-29 9 0,-49 11 0,68-22 0,1-2 0,-40-1 0,42-2 0,-1 1 0,-56 9 0,63-5 0,-1-1 0,-48-2 0,-15 0 0,36 9 0,41-7 0,-1 0 0,-21 1 0,-239-4 0,135-1 0,188-61 0,-39 49 0,0-1 0,-1 1 0,-1-1 0,0 0 0,9-29 0,1 0 0,-11 24 0,6-16 0,-12 34 0,1 0 0,-1-1 0,1 1 0,0 0 0,-1 0 0,1 0 0,0 0 0,0 0 0,0 0 0,-1 0 0,1 0 0,0 0 0,1 0 0,-1 0 0,0 0 0,0 1 0,0-1 0,0 0 0,2 0 0,-2 1 0,-1 1 0,1-1 0,0 0 0,-1 0 0,1 0 0,0 0 0,-1 1 0,1-1 0,-1 0 0,1 1 0,-1-1 0,1 1 0,-1-1 0,1 0 0,-1 1 0,1-1 0,-1 1 0,0-1 0,1 1 0,-1-1 0,0 1 0,1-1 0,-1 1 0,0 0 0,0-1 0,1 1 0,-1-1 0,0 1 0,0 0 0,0-1 0,0 1 0,0 1 0,3 23 0,-3-22 0,0 11 0,-1 0 0,-1 0 0,0 0 0,-5 18 0,-1 6 0,7-34 0,0-1 0,0 0 0,0 0 0,-1 0 0,1 0 0,-1 0 0,0 0 0,0 0 0,1 0 0,-2-1 0,1 1 0,0-1 0,-1 1 0,-4 3 0,-43 24 0,34-21 0,5-4 0,0 0 0,0-1 0,-1-1 0,-21 5 0,-28 8 0,46-11 0,-9 5 0,23-2 0,14 4 0,16 8 0,-21-13 0,1-1 0,1 0 0,18 9 0,-9-6 0,1 1 0,-2 1 0,1 1 0,-1 0 0,28 27 0,-2-7 0,-34-26 0,-1 0 0,0 1 0,0 0 0,10 10 0,-16-13-80,0 0 0,1-1-1,0 1 1,0-1 0,0 0-1,0-1 1,0 1 0,1 0-1,-1-1 1,1 0 0,0 0 0,-1-1-1,1 1 1,0-1 0,0 0-1,7 0 1,5 0-6746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7:25.703"/>
    </inkml:context>
    <inkml:brush xml:id="br0">
      <inkml:brushProperty name="width" value="0.05" units="cm"/>
      <inkml:brushProperty name="height" value="0.05" units="cm"/>
    </inkml:brush>
  </inkml:definitions>
  <inkml:trace contextRef="#ctx0" brushRef="#br0">7440 11486 24575,'-131'2'0,"-144"-4"0,215-5 0,-81-21 0,65 12 0,42 11 0,0 2 0,-1 1 0,-44 4 0,42-1 0,-1-1 0,-49-6 0,67 2 0,1-1 0,-32-13 0,35 11 0,0 2 0,0 0 0,-1 0 0,-24-2 0,22 4 0,1-2 0,0 1 0,0-2 0,0-1 0,1 0 0,0-1 0,-26-17 0,-17-7 0,-160-66 0,164 74 0,-2 3 0,1 2 0,-2 3 0,-74-10 0,108 20 0,0-1 0,-27-11 0,34 11 0,0 1 0,0 0 0,-1 2 0,0 0 0,-31-3 0,6 4 0,-1-3 0,1-2 0,-60-17 0,-19-5 0,-123-28 0,-16-3 0,223 54 0,14 3 0,0-1 0,0 0 0,-41-17 0,48 15 0,0 2 0,0 0 0,-35-5 0,37 8 0,0 0 0,0-2 0,1 0 0,0 0 0,0-2 0,-16-7 0,17 7 0,0 1 0,-1 0 0,1 1 0,-1 1 0,0 0 0,0 1 0,0 0 0,0 2 0,-20 0 0,16 0 0,1 0 0,-1-1 0,0-1 0,1-1 0,-32-9 0,-144-48 0,-33-12 0,203 63 0,-1 2 0,0 1 0,-47-5 0,44 7 0,0-1 0,-53-16 0,50 12 0,1 1 0,-37-5 0,34 8 0,-57-18 0,67 15 0,-34-14 0,-1 4 0,-107-20 0,134 32 0,0-1 0,-43-16 0,24 6 0,-38-6 0,-35-13 0,78 21 0,6 1 0,-57-27 0,-75-40 0,118 58 0,36 16 0,0-1 0,-23-14 0,-57-39 0,-57-40 0,145 94 0,-1 0 0,2-1 0,-1 0 0,-10-12 0,-12-11 0,-27-28 0,33 39 0,16 11 0,0 2 0,-1-1 0,1 1 0,-2 0 0,1 1 0,-14-5 0,15 6 0,0 0 0,1 0 0,0 0 0,-1-1 0,2-1 0,-1 1 0,1-1 0,0-1 0,-10-13 0,8 10 0,0 1 0,0 0 0,-1 1 0,-15-12 0,18 16 0,1-1 0,-1 0 0,1 0 0,1 0 0,-1-1 0,-6-11 0,-10-11 0,5 8 0,-69-72 0,76 82 0,1 0 0,0 0 0,-9-15 0,12 16 0,-1 0 0,-1 0 0,0 0 0,-17-15 0,-58-38 0,-27-23 0,99 76 0,5 6 0,0-1 0,1 0 0,-1 0 0,1-1 0,0 0 0,1 0 0,-1 0 0,1 0 0,0-1 0,1 0 0,-4-8 0,-19-43 0,19 44 0,1 1 0,0-1 0,1-1 0,0 1 0,1-1 0,1 1 0,-3-29 0,5 32 0,-1-1 0,0 1 0,0 0 0,-2-1 0,1 1 0,-1 1 0,-8-15 0,5 9 0,0 0 0,-5-22 0,2-10 0,-4-73 0,11 102 0,-1 0 0,0 0 0,-2 1 0,-10-26 0,-2-7 0,14 37 0,1-1 0,1 0 0,-1-28 0,2 25 0,-7-38 0,0 20 0,0 0 0,3-1 0,-3-68 0,9-739 0,1 815 0,7-42 0,-5 42 0,2-46 0,-8-48 0,4-138 0,8 183 0,-5 42 0,1-52 0,-6 65 0,1-1 0,0 1 0,2-1 0,1 1 0,10-36 0,-9 37 0,0 0 0,-1 0 0,0-24 0,-2 26 0,0 1 0,1 0 0,1-1 0,10-29 0,-11 37 0,1 0 0,-2-1 0,1 0 0,-2 1 0,1-22 0,5-33 0,1 12 0,-3 0 0,-2 0 0,-5-75 0,-1 27 0,3-1169 0,-2 1218 0,-14-73 0,11 91 0,-2-3 0,-14-43 0,-4-14 0,21 58 0,0 1 0,3 0 0,4-49 0,-1 4 0,-2-427 0,1 495 0,1 0 0,0 0 0,1 0 0,0 0 0,6-13 0,-4 11 0,0-1 0,4-30 0,-6-222 0,-5 144 0,2-607 0,2 711 0,0 0 0,1 0 0,1 0 0,1 1 0,0 0 0,10-22 0,-2 4 0,-8 19 0,0 0 0,1-21 0,-4 22 0,1-1 0,10-28 0,37-81 0,-42 101 0,6-34 0,-10 38 0,1 1 0,14-38 0,50-94 0,-51 120 0,-11 22 0,-1 1 0,0-2 0,8-24 0,-8 15 0,2 0 0,1 1 0,1 0 0,1 0 0,24-35 0,9-31 0,-26 45 0,-16 36 0,0 0 0,0 0 0,0 0 0,1 0 0,0 0 0,0 1 0,1-1 0,-1 1 0,1 0 0,1 0 0,-1 0 0,0 1 0,1 0 0,0-1 0,7-3 0,38-13 0,-40 18 0,0-1 0,0 0 0,-1 0 0,0-1 0,0 0 0,0-1 0,15-12 0,3-4-1365,-14 14-5461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7:29.486"/>
    </inkml:context>
    <inkml:brush xml:id="br0">
      <inkml:brushProperty name="width" value="0.05" units="cm"/>
      <inkml:brushProperty name="height" value="0.05" units="cm"/>
    </inkml:brush>
  </inkml:definitions>
  <inkml:trace contextRef="#ctx0" brushRef="#br0">0 1 24575,'66'1'0,"91"13"0,-131-10 0,9 0 0,0 2 0,0 1 0,54 19 0,-87-25 0,-1-1 0,1 1 0,0 0 0,0 0 0,0 0 0,-1 0 0,1 0 0,0 0 0,-1 0 0,1 0 0,-1 1 0,1-1 0,-1 1 0,0-1 0,1 1 0,-1-1 0,0 1 0,0 0 0,0-1 0,0 4 0,-1-4 0,0 1 0,0-1 0,0 1 0,-1-1 0,1 1 0,0-1 0,-1 1 0,0-1 0,1 0 0,-1 1 0,0-1 0,0 0 0,1 1 0,-1-1 0,0 0 0,0 0 0,0 0 0,-1 0 0,1 0 0,0 0 0,0 0 0,-1 0 0,1-1 0,0 1 0,-1 0 0,-1 0 0,2 0 0,-21 10 0,0 2 0,1 0 0,-21 19 0,31-24 0,0 0 0,-1-1 0,0-1 0,-14 6 0,13-6 0,0 1 0,0 0 0,-19 14 0,28-18 0,1-1 0,0 1 0,0 0 0,0 1 0,1-1 0,-1 1 0,1-1 0,-1 1 0,1 0 0,0 0 0,1 0 0,-1 0 0,1 0 0,-1 0 0,1 0 0,0 7 0,-3 24 0,-5 38 0,0-32 0,3-19 0,2 1 0,-5 45 0,5-36-1365,0-23-5461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4:21.776"/>
    </inkml:context>
    <inkml:brush xml:id="br0">
      <inkml:brushProperty name="width" value="0.05" units="cm"/>
      <inkml:brushProperty name="height" value="0.05" units="cm"/>
    </inkml:brush>
  </inkml:definitions>
  <inkml:trace contextRef="#ctx0" brushRef="#br0">0 1 24575,'47'8'0,"-12"-1"0,68 0 0,113-7 0,-81-2 0,156 2-1365,-274 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4:35.169"/>
    </inkml:context>
    <inkml:brush xml:id="br0">
      <inkml:brushProperty name="width" value="0.05" units="cm"/>
      <inkml:brushProperty name="height" value="0.05" units="cm"/>
    </inkml:brush>
  </inkml:definitions>
  <inkml:trace contextRef="#ctx0" brushRef="#br0">0 1 24575,'5'-1'0,"0"1"0,0 0 0,0 1 0,0-1 0,0 1 0,0 0 0,0 0 0,-1 0 0,1 1 0,0 0 0,-1 0 0,1 0 0,-1 0 0,0 1 0,0 0 0,0 0 0,0 0 0,0 0 0,-1 0 0,1 1 0,-1 0 0,0 0 0,0-1 0,0 2 0,-1-1 0,5 8 0,-3-5 0,0 0 0,1 0 0,0 0 0,7 7 0,-8-11 0,0 1 0,-1 0 0,0-1 0,0 1 0,0 1 0,0-1 0,-1 0 0,0 1 0,0-1 0,0 1 0,0 0 0,-1 0 0,1-1 0,0 9 0,-3 8 0,0 0 0,-1 0 0,-1-1 0,-1 1 0,-1-1 0,-14 37 0,18-54-136,0 0-1,0 0 1,0 0-1,-1-1 1,0 1-1,1 0 1,-1-1-1,0 0 0,-2 3 1,-7 4-6690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4:39.488"/>
    </inkml:context>
    <inkml:brush xml:id="br0">
      <inkml:brushProperty name="width" value="0.05" units="cm"/>
      <inkml:brushProperty name="height" value="0.05" units="cm"/>
    </inkml:brush>
  </inkml:definitions>
  <inkml:trace contextRef="#ctx0" brushRef="#br0">0 1 24575,'4'0'0,"1"1"0,-1 1 0,1-1 0,-1 0 0,0 1 0,0 0 0,0 0 0,0 0 0,0 1 0,-1-1 0,1 1 0,-1 0 0,1 0 0,-1 0 0,4 5 0,-2-3 0,0 0 0,1 0 0,0 0 0,10 5 0,163 85 0,-178-95 0,1 1 0,-1-1 0,0 1 0,0 0 0,0-1 0,0 1 0,0 0 0,0 0 0,0-1 0,0 1 0,0 0 0,-1 0 0,1 0 0,0 0 0,-1 0 0,1 1 0,0-1 0,-1 0 0,1 0 0,-1 0 0,0 0 0,1 1 0,-1-1 0,0 1 0,0 0 0,0 0 0,-1 0 0,1-1 0,-1 1 0,0 0 0,1-1 0,-1 1 0,0-1 0,0 1 0,0-1 0,0 1 0,0-1 0,0 0 0,-1 1 0,-1 0 0,-7 7 0,-1-1 0,0-1 0,-20 11 0,23-14 0,-1 0 0,0 0 0,0-1 0,-16 4 0,17-5 0,0 0 0,1 1 0,-1-1 0,-12 8 0,17-8 0,1-1 0,0 1 0,-1 0 0,1 0 0,0 0 0,0 0 0,0 1 0,0-1 0,1 0 0,-1 1 0,1-1 0,-1 1 0,1 0 0,0-1 0,0 1 0,0 0 0,-1 3 0,-6 32-682,-5 68-1,12-90-6143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4:43.241"/>
    </inkml:context>
    <inkml:brush xml:id="br0">
      <inkml:brushProperty name="width" value="0.05" units="cm"/>
      <inkml:brushProperty name="height" value="0.05" units="cm"/>
    </inkml:brush>
  </inkml:definitions>
  <inkml:trace contextRef="#ctx0" brushRef="#br0">45 1 24575,'1'1'0,"-1"0"0,1 1 0,-1-1 0,1 0 0,0 0 0,0 0 0,0 0 0,0 0 0,0 0 0,0 0 0,0 0 0,0 0 0,0 0 0,2 1 0,10 11 0,16 46 0,-24-46 0,1 0 0,0-1 0,0 0 0,2 0 0,-1-1 0,11 12 0,-12-17 0,-1 0 0,1 0 0,-2 1 0,1 0 0,4 8 0,-8-13 0,0-1 0,-1 1 0,1-1 0,0 1 0,-1 0 0,0-1 0,1 1 0,-1 0 0,0 0 0,0-1 0,0 1 0,0 0 0,0-1 0,0 1 0,0 0 0,-1 0 0,1-1 0,-1 1 0,1 0 0,-1-1 0,0 1 0,1-1 0,-1 1 0,0-1 0,0 1 0,0-1 0,0 0 0,0 1 0,-3 1 0,-94 99 134,24-23-1633,63-69-5327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4:47.902"/>
    </inkml:context>
    <inkml:brush xml:id="br0">
      <inkml:brushProperty name="width" value="0.05" units="cm"/>
      <inkml:brushProperty name="height" value="0.05" units="cm"/>
    </inkml:brush>
  </inkml:definitions>
  <inkml:trace contextRef="#ctx0" brushRef="#br0">150 1 24575,'1'34'0,"8"42"0,-4-42 0,1 45 0,-6-69 0,2 1 0,-1-1 0,1 0 0,1 1 0,0-1 0,5 12 0,-3-11 0,-1 0 0,-1 1 0,0 0 0,2 18 0,-6 30 0,0 17 0,2-72 0,-1 1 0,1-1 0,0 1 0,0-1 0,1 0 0,0 1 0,0-1 0,0 0 0,0 0 0,6 8 0,-8-13 0,1 1 0,-1 0 0,0-1 0,1 1 0,-1 0 0,1-1 0,-1 1 0,1-1 0,-1 1 0,1-1 0,-1 1 0,1-1 0,0 1 0,-1-1 0,1 0 0,0 1 0,-1-1 0,1 0 0,0 1 0,0-1 0,-1 0 0,1 0 0,0 0 0,-1 0 0,1 0 0,0 0 0,0 0 0,-1 0 0,1 0 0,0 0 0,0 0 0,-1 0 0,1-1 0,0 1 0,0 0 0,-1 0 0,1-1 0,0 1 0,0-1 0,22-28 0,-5 5 0,-5 13 0,-5 5 0,0 0 0,-1 0 0,0-1 0,0 0 0,0-1 0,-1 1 0,0-1 0,0 0 0,-1-1 0,0 1 0,5-15 0,-12 30 0,-1 0 0,0 0 0,0 0 0,-1-1 0,0 0 0,0 0 0,0 0 0,-1 0 0,0-1 0,0 1 0,0-1 0,-1-1 0,0 1 0,0-1 0,0 0 0,0 0 0,-1 0 0,1-1 0,-1 0 0,0-1 0,0 0 0,0 0 0,0 0 0,-1 0 0,1-1 0,0-1 0,-1 1 0,1-1 0,0-1 0,-1 1 0,1-1 0,-11-3 0,-4 0 0,9 1 0,-1 0 0,1-1 0,0 0 0,0-1 0,-18-10 0,-4 3 126,11 4-1617,12 3-5335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4:54.402"/>
    </inkml:context>
    <inkml:brush xml:id="br0">
      <inkml:brushProperty name="width" value="0.05" units="cm"/>
      <inkml:brushProperty name="height" value="0.05" units="cm"/>
    </inkml:brush>
  </inkml:definitions>
  <inkml:trace contextRef="#ctx0" brushRef="#br0">0 1 24575,'4'2'0,"0"-1"0,0 1 0,0 0 0,-1 0 0,1 1 0,-1-1 0,0 1 0,1 0 0,-1 0 0,0 0 0,-1 0 0,5 6 0,5 5 0,9 4 0,0-1 0,1-1 0,36 21 0,77 32 0,-134-68 0,14 5 0,1-1 0,0 0 0,0-1 0,29 3 0,26 7 0,-41-8 0,1-2 0,-1-1 0,1-1 0,0-1 0,31-4 0,14 1 0,-25 0 0,-32 1 0,1 0 0,0 1 0,-1 1 0,30 6 0,-37-3 0,0 0 0,0 1 0,15 8 0,-18-8 0,0 0 0,1-1 0,-1 0 0,1 0 0,0-1 0,14 2 0,33 4 12,-31-4-471,-1-1 0,27 0 0,-34-4-6367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34:57.840"/>
    </inkml:context>
    <inkml:brush xml:id="br0">
      <inkml:brushProperty name="width" value="0.05" units="cm"/>
      <inkml:brushProperty name="height" value="0.05" units="cm"/>
    </inkml:brush>
  </inkml:definitions>
  <inkml:trace contextRef="#ctx0" brushRef="#br0">180 1 24575,'3'2'0,"0"0"0,0 1 0,0-1 0,0 1 0,0-1 0,0 1 0,-1 0 0,1 0 0,-1 0 0,3 6 0,3 2 0,25 23 0,-25-27 0,-1-1 0,0 1 0,-1 1 0,0 0 0,10 16 0,-7-8 0,-4-8 0,0 1 0,-1 0 0,0 0 0,0 1 0,3 13 0,-5-17 0,0 0 0,0 0 0,1-1 0,0 1 0,0-1 0,0 0 0,1 1 0,6 6 0,-6-7 0,0 0 0,0 0 0,-1 0 0,0 0 0,0 1 0,0-1 0,3 10 0,-6-14 0,0-1 0,-1 1 0,1 0 0,0-1 0,0 1 0,0-1 0,-1 1 0,1 0 0,0-1 0,0 1 0,-1-1 0,1 1 0,-1-1 0,1 1 0,-1-1 0,1 1 0,-1-1 0,1 1 0,-1-1 0,1 1 0,-1-1 0,1 0 0,-1 1 0,0-1 0,1 0 0,-1 0 0,1 1 0,-1-1 0,0 0 0,1 0 0,-1 0 0,0 0 0,1 0 0,-1 0 0,0 0 0,1 0 0,-2 0 0,-32 0 0,29 0 0,-323-3-1365,311 3-5461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9EA4A-D81A-443B-B5D1-DBDC832BEFF9}" type="datetimeFigureOut">
              <a:rPr lang="en-GB" smtClean="0"/>
              <a:pPr/>
              <a:t>15/06/2022</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8D62D-99BE-4AC3-A698-456050AAA6FC}" type="slidenum">
              <a:rPr lang="en-GB" smtClean="0"/>
              <a:pPr/>
              <a:t>‹#›</a:t>
            </a:fld>
            <a:endParaRPr lang="en-GB"/>
          </a:p>
        </p:txBody>
      </p:sp>
    </p:spTree>
    <p:extLst>
      <p:ext uri="{BB962C8B-B14F-4D97-AF65-F5344CB8AC3E}">
        <p14:creationId xmlns:p14="http://schemas.microsoft.com/office/powerpoint/2010/main" val="360399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A58D62D-99BE-4AC3-A698-456050AAA6FC}"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colleague giving his perspective of the process</a:t>
            </a:r>
          </a:p>
        </p:txBody>
      </p:sp>
      <p:sp>
        <p:nvSpPr>
          <p:cNvPr id="4" name="Slide Number Placeholder 3"/>
          <p:cNvSpPr>
            <a:spLocks noGrp="1"/>
          </p:cNvSpPr>
          <p:nvPr>
            <p:ph type="sldNum" sz="quarter" idx="5"/>
          </p:nvPr>
        </p:nvSpPr>
        <p:spPr/>
        <p:txBody>
          <a:bodyPr/>
          <a:lstStyle/>
          <a:p>
            <a:fld id="{6A58D62D-99BE-4AC3-A698-456050AAA6FC}" type="slidenum">
              <a:rPr lang="en-GB" smtClean="0"/>
              <a:pPr/>
              <a:t>10</a:t>
            </a:fld>
            <a:endParaRPr lang="en-GB"/>
          </a:p>
        </p:txBody>
      </p:sp>
    </p:spTree>
    <p:extLst>
      <p:ext uri="{BB962C8B-B14F-4D97-AF65-F5344CB8AC3E}">
        <p14:creationId xmlns:p14="http://schemas.microsoft.com/office/powerpoint/2010/main" val="1421222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 2 Engaging key stakeholders – this happened right at the start. It might help that I am persistent, sorry insistent, or that </a:t>
            </a:r>
            <a:r>
              <a:rPr lang="en-GB" dirty="0" err="1"/>
              <a:t>Im</a:t>
            </a:r>
            <a:r>
              <a:rPr lang="en-GB" dirty="0"/>
              <a:t> prone to wanting to make people laugh. Either way I reached out to colleagues like Simon and convinced at least 1 of each of these species to join our teams channel for the remote pathways</a:t>
            </a:r>
          </a:p>
          <a:p>
            <a:r>
              <a:rPr lang="en-GB" dirty="0"/>
              <a:t>Well if we are building asynchronous solutions, we might as well do it asynchronously too! </a:t>
            </a:r>
          </a:p>
        </p:txBody>
      </p:sp>
      <p:sp>
        <p:nvSpPr>
          <p:cNvPr id="4" name="Slide Number Placeholder 3"/>
          <p:cNvSpPr>
            <a:spLocks noGrp="1"/>
          </p:cNvSpPr>
          <p:nvPr>
            <p:ph type="sldNum" sz="quarter" idx="5"/>
          </p:nvPr>
        </p:nvSpPr>
        <p:spPr/>
        <p:txBody>
          <a:bodyPr/>
          <a:lstStyle/>
          <a:p>
            <a:fld id="{6A58D62D-99BE-4AC3-A698-456050AAA6FC}" type="slidenum">
              <a:rPr lang="en-GB" smtClean="0"/>
              <a:pPr/>
              <a:t>11</a:t>
            </a:fld>
            <a:endParaRPr lang="en-GB"/>
          </a:p>
        </p:txBody>
      </p:sp>
    </p:spTree>
    <p:extLst>
      <p:ext uri="{BB962C8B-B14F-4D97-AF65-F5344CB8AC3E}">
        <p14:creationId xmlns:p14="http://schemas.microsoft.com/office/powerpoint/2010/main" val="3351438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 3 – setting the vision</a:t>
            </a:r>
          </a:p>
          <a:p>
            <a:r>
              <a:rPr lang="en-GB" dirty="0"/>
              <a:t>We really wanted to make sure we found a common purpose, that we considered the pathways from a service and citizen perspective, and that what we wanted to create was feasible. </a:t>
            </a:r>
          </a:p>
          <a:p>
            <a:r>
              <a:rPr lang="en-GB" dirty="0"/>
              <a:t>When asking our clinical stakeholders what direction this should take, they were clear this should not be a return to </a:t>
            </a:r>
            <a:r>
              <a:rPr lang="en-GB" dirty="0" err="1"/>
              <a:t>qof</a:t>
            </a:r>
            <a:r>
              <a:rPr lang="en-GB" dirty="0"/>
              <a:t>, quality outcomes framework, seen as an outdated non person centred tick box exercise. But a reform to review current evidence and best practice for long term condition reviews. </a:t>
            </a:r>
          </a:p>
          <a:p>
            <a:r>
              <a:rPr lang="en-GB" dirty="0"/>
              <a:t>We recognised practice systems had much less time and much less workforce due to the pandemic and wanted to ensure these pathways capitalised on automation and algorithms to reduce admin time of data entry, coding, risk calculations and earlier identification of those who need review sooner. There was a desire to continue with asynchronous options to spread healthcare demand more uniformly. And although </a:t>
            </a:r>
            <a:r>
              <a:rPr lang="en-GB" dirty="0" err="1"/>
              <a:t>stabilisng</a:t>
            </a:r>
            <a:r>
              <a:rPr lang="en-GB" dirty="0"/>
              <a:t> practice workload was an intended outcome, the shared vision was that the time saved could be reinvested to support a house of care approach to appointments, Time for more meaningful and person centred conversations, to discover what really matters to patients about not just their longterm condition but how that impacts on their lives.</a:t>
            </a:r>
          </a:p>
        </p:txBody>
      </p:sp>
      <p:sp>
        <p:nvSpPr>
          <p:cNvPr id="4" name="Slide Number Placeholder 3"/>
          <p:cNvSpPr>
            <a:spLocks noGrp="1"/>
          </p:cNvSpPr>
          <p:nvPr>
            <p:ph type="sldNum" sz="quarter" idx="5"/>
          </p:nvPr>
        </p:nvSpPr>
        <p:spPr/>
        <p:txBody>
          <a:bodyPr/>
          <a:lstStyle/>
          <a:p>
            <a:fld id="{6A58D62D-99BE-4AC3-A698-456050AAA6FC}" type="slidenum">
              <a:rPr lang="en-GB" smtClean="0"/>
              <a:pPr/>
              <a:t>12</a:t>
            </a:fld>
            <a:endParaRPr lang="en-GB"/>
          </a:p>
        </p:txBody>
      </p:sp>
    </p:spTree>
    <p:extLst>
      <p:ext uri="{BB962C8B-B14F-4D97-AF65-F5344CB8AC3E}">
        <p14:creationId xmlns:p14="http://schemas.microsoft.com/office/powerpoint/2010/main" val="295140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58D62D-99BE-4AC3-A698-456050AAA6FC}" type="slidenum">
              <a:rPr lang="en-GB" smtClean="0"/>
              <a:pPr/>
              <a:t>14</a:t>
            </a:fld>
            <a:endParaRPr lang="en-GB"/>
          </a:p>
        </p:txBody>
      </p:sp>
    </p:spTree>
    <p:extLst>
      <p:ext uri="{BB962C8B-B14F-4D97-AF65-F5344CB8AC3E}">
        <p14:creationId xmlns:p14="http://schemas.microsoft.com/office/powerpoint/2010/main" val="2979823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Back to Simon for some input on why they wanted to build these locally. </a:t>
            </a:r>
          </a:p>
        </p:txBody>
      </p:sp>
      <p:sp>
        <p:nvSpPr>
          <p:cNvPr id="4" name="Slide Number Placeholder 3"/>
          <p:cNvSpPr>
            <a:spLocks noGrp="1"/>
          </p:cNvSpPr>
          <p:nvPr>
            <p:ph type="sldNum" sz="quarter" idx="5"/>
          </p:nvPr>
        </p:nvSpPr>
        <p:spPr/>
        <p:txBody>
          <a:bodyPr/>
          <a:lstStyle/>
          <a:p>
            <a:fld id="{6A58D62D-99BE-4AC3-A698-456050AAA6FC}" type="slidenum">
              <a:rPr lang="en-GB" smtClean="0"/>
              <a:pPr/>
              <a:t>15</a:t>
            </a:fld>
            <a:endParaRPr lang="en-GB"/>
          </a:p>
        </p:txBody>
      </p:sp>
    </p:spTree>
    <p:extLst>
      <p:ext uri="{BB962C8B-B14F-4D97-AF65-F5344CB8AC3E}">
        <p14:creationId xmlns:p14="http://schemas.microsoft.com/office/powerpoint/2010/main" val="4274854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have our 4 pilot sites, who have piloted the pathways as they are built, been involved with short iterative evaluations at a patient and practice level and have helped to create practical standardised processes to share with other practices as they come on board. </a:t>
            </a:r>
          </a:p>
          <a:p>
            <a:r>
              <a:rPr lang="en-GB" dirty="0"/>
              <a:t>We have progressed well with phase 1, and have been asked by the national team to contribute and chair the clinical advisory group for multiple long term conditions. With their support we have designed pathways on Inhealthcare to support and complement CTAC monitoring of bloods and allow those with more than one condition have an option to use TEC as a review option. </a:t>
            </a:r>
          </a:p>
        </p:txBody>
      </p:sp>
      <p:sp>
        <p:nvSpPr>
          <p:cNvPr id="4" name="Slide Number Placeholder 3"/>
          <p:cNvSpPr>
            <a:spLocks noGrp="1"/>
          </p:cNvSpPr>
          <p:nvPr>
            <p:ph type="sldNum" sz="quarter" idx="5"/>
          </p:nvPr>
        </p:nvSpPr>
        <p:spPr/>
        <p:txBody>
          <a:bodyPr/>
          <a:lstStyle/>
          <a:p>
            <a:fld id="{6A58D62D-99BE-4AC3-A698-456050AAA6FC}" type="slidenum">
              <a:rPr lang="en-GB" smtClean="0"/>
              <a:pPr/>
              <a:t>16</a:t>
            </a:fld>
            <a:endParaRPr lang="en-GB"/>
          </a:p>
        </p:txBody>
      </p:sp>
    </p:spTree>
    <p:extLst>
      <p:ext uri="{BB962C8B-B14F-4D97-AF65-F5344CB8AC3E}">
        <p14:creationId xmlns:p14="http://schemas.microsoft.com/office/powerpoint/2010/main" val="3731833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prizes for guessing I made this slide without assistance!</a:t>
            </a:r>
          </a:p>
          <a:p>
            <a:r>
              <a:rPr lang="en-GB" dirty="0"/>
              <a:t>I wanted to capture the journey that the tec pathways can offer. Each stopwatch is a stage where tec can save time. Each heart is the benefit directly to citizens it can create. And the stars are the special ingredients needed to avoid digital exclusion and spend the save time on person centredness. Only ongoing evaluation will be able to attest to that </a:t>
            </a:r>
          </a:p>
        </p:txBody>
      </p:sp>
      <p:sp>
        <p:nvSpPr>
          <p:cNvPr id="4" name="Slide Number Placeholder 3"/>
          <p:cNvSpPr>
            <a:spLocks noGrp="1"/>
          </p:cNvSpPr>
          <p:nvPr>
            <p:ph type="sldNum" sz="quarter" idx="5"/>
          </p:nvPr>
        </p:nvSpPr>
        <p:spPr/>
        <p:txBody>
          <a:bodyPr/>
          <a:lstStyle/>
          <a:p>
            <a:fld id="{6A58D62D-99BE-4AC3-A698-456050AAA6FC}" type="slidenum">
              <a:rPr lang="en-GB" smtClean="0"/>
              <a:pPr/>
              <a:t>17</a:t>
            </a:fld>
            <a:endParaRPr lang="en-GB"/>
          </a:p>
        </p:txBody>
      </p:sp>
    </p:spTree>
    <p:extLst>
      <p:ext uri="{BB962C8B-B14F-4D97-AF65-F5344CB8AC3E}">
        <p14:creationId xmlns:p14="http://schemas.microsoft.com/office/powerpoint/2010/main" val="3290470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the future? We want to keep doing more of what we are doing, and move upstream to more local self management programmes and more prevention focus. </a:t>
            </a:r>
          </a:p>
        </p:txBody>
      </p:sp>
      <p:sp>
        <p:nvSpPr>
          <p:cNvPr id="4" name="Slide Number Placeholder 3"/>
          <p:cNvSpPr>
            <a:spLocks noGrp="1"/>
          </p:cNvSpPr>
          <p:nvPr>
            <p:ph type="sldNum" sz="quarter" idx="5"/>
          </p:nvPr>
        </p:nvSpPr>
        <p:spPr/>
        <p:txBody>
          <a:bodyPr/>
          <a:lstStyle/>
          <a:p>
            <a:fld id="{6A58D62D-99BE-4AC3-A698-456050AAA6FC}" type="slidenum">
              <a:rPr lang="en-GB" smtClean="0"/>
              <a:pPr/>
              <a:t>18</a:t>
            </a:fld>
            <a:endParaRPr lang="en-GB"/>
          </a:p>
        </p:txBody>
      </p:sp>
    </p:spTree>
    <p:extLst>
      <p:ext uri="{BB962C8B-B14F-4D97-AF65-F5344CB8AC3E}">
        <p14:creationId xmlns:p14="http://schemas.microsoft.com/office/powerpoint/2010/main" val="350892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self. Mention Simon and Sally </a:t>
            </a:r>
            <a:r>
              <a:rPr lang="en-GB" dirty="0" err="1"/>
              <a:t>prerecorded</a:t>
            </a:r>
            <a:r>
              <a:rPr lang="en-GB" dirty="0"/>
              <a:t> input and Karen and Sharon in audience</a:t>
            </a:r>
          </a:p>
        </p:txBody>
      </p:sp>
      <p:sp>
        <p:nvSpPr>
          <p:cNvPr id="4" name="Slide Number Placeholder 3"/>
          <p:cNvSpPr>
            <a:spLocks noGrp="1"/>
          </p:cNvSpPr>
          <p:nvPr>
            <p:ph type="sldNum" sz="quarter" idx="5"/>
          </p:nvPr>
        </p:nvSpPr>
        <p:spPr/>
        <p:txBody>
          <a:bodyPr/>
          <a:lstStyle/>
          <a:p>
            <a:fld id="{6A58D62D-99BE-4AC3-A698-456050AAA6FC}" type="slidenum">
              <a:rPr lang="en-GB" smtClean="0"/>
              <a:pPr/>
              <a:t>2</a:t>
            </a:fld>
            <a:endParaRPr lang="en-GB"/>
          </a:p>
        </p:txBody>
      </p:sp>
    </p:spTree>
    <p:extLst>
      <p:ext uri="{BB962C8B-B14F-4D97-AF65-F5344CB8AC3E}">
        <p14:creationId xmlns:p14="http://schemas.microsoft.com/office/powerpoint/2010/main" val="358119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this all came about</a:t>
            </a:r>
          </a:p>
          <a:p>
            <a:r>
              <a:rPr lang="en-GB" dirty="0"/>
              <a:t>Grassroots </a:t>
            </a:r>
          </a:p>
          <a:p>
            <a:r>
              <a:rPr lang="en-GB" dirty="0"/>
              <a:t>Pandemic derailed a lot of intricate primary care systems for long term conditions</a:t>
            </a:r>
          </a:p>
          <a:p>
            <a:r>
              <a:rPr lang="en-GB" dirty="0"/>
              <a:t>HC system is volatile uncertain complex and ambiguous. </a:t>
            </a:r>
          </a:p>
          <a:p>
            <a:r>
              <a:rPr lang="en-GB" dirty="0"/>
              <a:t>Build the future without waiting for the return of yesterday</a:t>
            </a:r>
          </a:p>
          <a:p>
            <a:r>
              <a:rPr lang="en-GB" dirty="0"/>
              <a:t>Patients. Neighbours. Relatives affected.</a:t>
            </a:r>
          </a:p>
          <a:p>
            <a:r>
              <a:rPr lang="en-GB" dirty="0"/>
              <a:t>Right ingredients to initiate change and improvement </a:t>
            </a:r>
          </a:p>
        </p:txBody>
      </p:sp>
      <p:sp>
        <p:nvSpPr>
          <p:cNvPr id="4" name="Slide Number Placeholder 3"/>
          <p:cNvSpPr>
            <a:spLocks noGrp="1"/>
          </p:cNvSpPr>
          <p:nvPr>
            <p:ph type="sldNum" sz="quarter" idx="5"/>
          </p:nvPr>
        </p:nvSpPr>
        <p:spPr/>
        <p:txBody>
          <a:bodyPr/>
          <a:lstStyle/>
          <a:p>
            <a:fld id="{6A58D62D-99BE-4AC3-A698-456050AAA6FC}" type="slidenum">
              <a:rPr lang="en-GB" smtClean="0"/>
              <a:pPr/>
              <a:t>3</a:t>
            </a:fld>
            <a:endParaRPr lang="en-GB"/>
          </a:p>
        </p:txBody>
      </p:sp>
    </p:spTree>
    <p:extLst>
      <p:ext uri="{BB962C8B-B14F-4D97-AF65-F5344CB8AC3E}">
        <p14:creationId xmlns:p14="http://schemas.microsoft.com/office/powerpoint/2010/main" val="107460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NHS A&amp;A had already started a programme of reform pre pandemic- Caring for Ayrshire. </a:t>
            </a:r>
          </a:p>
          <a:p>
            <a:endParaRPr lang="en-GB"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More people are living into old age, and whilst this is good news, we need to make sure that people lead not just longer lives, but longer, healthier lives. Our health and care services need to evolve to make sure we can look after more people and in better ways. Advances in technology and connectivity now provides opportunity for services to build healthcare options around what people want and need utilising TEC to make healthcare accessible to people from home and allow healthcare options that fit around the needs of their childcare, carer responsibilities and employment.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Caring for Ayrshire vision is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that care shall be delivered as close to home as possible, supported by a network of community services with safe, effective and timely access to high quality specialist services for those whose needs cannot be met in the community</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the support of the technology enabled care team, services will be able to provide people not just the “right person, in the right place and at the right time” but offer patient choice in when how and where their healthcare is accessed including asynchronous options, group consultations, remote consultations, supported self-management, education, primary prevention programmes and remote health monitoring. This will also support people to remain independent at home and reduce their need for unplanned admission to hospital. </a:t>
            </a:r>
          </a:p>
          <a:p>
            <a:endParaRPr lang="en-GB" dirty="0"/>
          </a:p>
        </p:txBody>
      </p:sp>
      <p:sp>
        <p:nvSpPr>
          <p:cNvPr id="4" name="Slide Number Placeholder 3"/>
          <p:cNvSpPr>
            <a:spLocks noGrp="1"/>
          </p:cNvSpPr>
          <p:nvPr>
            <p:ph type="sldNum" sz="quarter" idx="5"/>
          </p:nvPr>
        </p:nvSpPr>
        <p:spPr/>
        <p:txBody>
          <a:bodyPr/>
          <a:lstStyle/>
          <a:p>
            <a:fld id="{6A58D62D-99BE-4AC3-A698-456050AAA6FC}" type="slidenum">
              <a:rPr lang="en-GB" smtClean="0"/>
              <a:pPr/>
              <a:t>4</a:t>
            </a:fld>
            <a:endParaRPr lang="en-GB"/>
          </a:p>
        </p:txBody>
      </p:sp>
    </p:spTree>
    <p:extLst>
      <p:ext uri="{BB962C8B-B14F-4D97-AF65-F5344CB8AC3E}">
        <p14:creationId xmlns:p14="http://schemas.microsoft.com/office/powerpoint/2010/main" val="157560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going on locally and nationally with regard to RHP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already had a contract with Inhealthcare locally to provide remote health solutions but did not want to reinvent the wheel or duplicate what was already going on elsewhere. We reached out to the National TEC team and other healthboard areas, identified that longterm condition reviews were a gap. And recognising this routine work had been paused in wave 1 we set to work to build in some future solutions for remobilisation.</a:t>
            </a:r>
          </a:p>
          <a:p>
            <a:endParaRPr lang="en-GB" dirty="0"/>
          </a:p>
        </p:txBody>
      </p:sp>
      <p:sp>
        <p:nvSpPr>
          <p:cNvPr id="4" name="Slide Number Placeholder 3"/>
          <p:cNvSpPr>
            <a:spLocks noGrp="1"/>
          </p:cNvSpPr>
          <p:nvPr>
            <p:ph type="sldNum" sz="quarter" idx="5"/>
          </p:nvPr>
        </p:nvSpPr>
        <p:spPr/>
        <p:txBody>
          <a:bodyPr/>
          <a:lstStyle/>
          <a:p>
            <a:fld id="{6A58D62D-99BE-4AC3-A698-456050AAA6FC}" type="slidenum">
              <a:rPr lang="en-GB" smtClean="0"/>
              <a:pPr/>
              <a:t>5</a:t>
            </a:fld>
            <a:endParaRPr lang="en-GB"/>
          </a:p>
        </p:txBody>
      </p:sp>
    </p:spTree>
    <p:extLst>
      <p:ext uri="{BB962C8B-B14F-4D97-AF65-F5344CB8AC3E}">
        <p14:creationId xmlns:p14="http://schemas.microsoft.com/office/powerpoint/2010/main" val="86332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needed to be able to evidence what benefits these were going to bring to the citizens of Ayrshire and how they would align to caring for Ayrshire. </a:t>
            </a:r>
          </a:p>
          <a:p>
            <a:r>
              <a:rPr lang="en-GB" dirty="0"/>
              <a:t>When looking at primary care reviews, we recognised these could be divided into those requiring blood monitoring and those that generally do not. </a:t>
            </a:r>
          </a:p>
          <a:p>
            <a:r>
              <a:rPr lang="en-GB" dirty="0"/>
              <a:t>Experience tells us not to take too big a first bite, so we focused on those without the need for blood monitoring. </a:t>
            </a:r>
          </a:p>
          <a:p>
            <a:r>
              <a:rPr lang="en-GB" dirty="0"/>
              <a:t>For </a:t>
            </a:r>
            <a:r>
              <a:rPr lang="en-GB" dirty="0" err="1"/>
              <a:t>copd</a:t>
            </a:r>
            <a:r>
              <a:rPr lang="en-GB" dirty="0"/>
              <a:t> and asthma, we knew there was potential for creating algorithms for those who require earlier review or whose readings were below a safe level. There were also longer term benefits of self management plans and inhaler technique videos along with scores to reflect how well managed their symptoms are and education for when to seek medical help, and promotion of local pulmonary rehab groups.</a:t>
            </a:r>
          </a:p>
          <a:p>
            <a:r>
              <a:rPr lang="en-GB" dirty="0"/>
              <a:t>With depression reviews, best practice evidence points to a need to consider deprescribing and alternatives to medication for many, along with offering support with wider determinants of health. These pathways could support self referral to community </a:t>
            </a:r>
            <a:r>
              <a:rPr lang="en-GB" dirty="0" err="1"/>
              <a:t>lnk</a:t>
            </a:r>
            <a:r>
              <a:rPr lang="en-GB" dirty="0"/>
              <a:t> workers and identify those who may benefit from deprescribing opportunities</a:t>
            </a:r>
          </a:p>
          <a:p>
            <a:r>
              <a:rPr lang="en-GB" dirty="0"/>
              <a:t>And epilepsy – well the old quality outcomes framework really seems to fall short for reviewing what is important. This new pathway would allow for identification of those at risk of SUDEP, offer advice and support to patients and also connect them back into their epilepsy support nurse when possible. IT would also allow identification of those who might want a conversation around pregnancy planning and medication and detect anyone who may not have a vital midazolam rescue kit that should have one. </a:t>
            </a:r>
          </a:p>
          <a:p>
            <a:endParaRPr lang="en-GB" dirty="0"/>
          </a:p>
        </p:txBody>
      </p:sp>
      <p:sp>
        <p:nvSpPr>
          <p:cNvPr id="4" name="Slide Number Placeholder 3"/>
          <p:cNvSpPr>
            <a:spLocks noGrp="1"/>
          </p:cNvSpPr>
          <p:nvPr>
            <p:ph type="sldNum" sz="quarter" idx="5"/>
          </p:nvPr>
        </p:nvSpPr>
        <p:spPr/>
        <p:txBody>
          <a:bodyPr/>
          <a:lstStyle/>
          <a:p>
            <a:fld id="{6A58D62D-99BE-4AC3-A698-456050AAA6FC}" type="slidenum">
              <a:rPr lang="en-GB" smtClean="0"/>
              <a:pPr/>
              <a:t>6</a:t>
            </a:fld>
            <a:endParaRPr lang="en-GB"/>
          </a:p>
        </p:txBody>
      </p:sp>
    </p:spTree>
    <p:extLst>
      <p:ext uri="{BB962C8B-B14F-4D97-AF65-F5344CB8AC3E}">
        <p14:creationId xmlns:p14="http://schemas.microsoft.com/office/powerpoint/2010/main" val="85418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had a vision. The pandemic created the urgency to act. And we had some experience of the SATSD. </a:t>
            </a:r>
          </a:p>
          <a:p>
            <a:r>
              <a:rPr lang="en-GB" dirty="0"/>
              <a:t>However when looking at creating reform of longterm condition reviews in primary care we wanted to act quickly to first </a:t>
            </a:r>
            <a:r>
              <a:rPr lang="en-GB" dirty="0" err="1"/>
              <a:t>stabillise</a:t>
            </a:r>
            <a:r>
              <a:rPr lang="en-GB" dirty="0"/>
              <a:t> practices with reduced workforce and increasing demand.  </a:t>
            </a:r>
          </a:p>
          <a:p>
            <a:r>
              <a:rPr lang="en-GB" dirty="0"/>
              <a:t>That doesn’t mean the patients were not important – but that to best help them access that care quickly we wanted to support practices from going under. </a:t>
            </a:r>
          </a:p>
          <a:p>
            <a:r>
              <a:rPr lang="en-GB" dirty="0"/>
              <a:t>We ploughed ahead with a more iterative approach and used the model for improvement method, using a series of </a:t>
            </a:r>
            <a:r>
              <a:rPr lang="en-GB" dirty="0" err="1"/>
              <a:t>pdsa</a:t>
            </a:r>
            <a:r>
              <a:rPr lang="en-GB" dirty="0"/>
              <a:t> cycles to hone our TEC remote health pathways to create a solution to suit the needs of services and our number 1 client- the citizens of Ayrshire. </a:t>
            </a:r>
          </a:p>
          <a:p>
            <a:r>
              <a:rPr lang="en-GB" dirty="0"/>
              <a:t>The early feedback we got helped to shape the pathway and subsequent ones. We had requests for ways in which people could retain the information they had learned, and ways they could share it with family themselves. Practical suggestions such as adding in mechanisms to make valid requests re acute and repeat prescribing nuances were also actioned to the satisfaction of patients and staff alike. </a:t>
            </a:r>
          </a:p>
        </p:txBody>
      </p:sp>
      <p:sp>
        <p:nvSpPr>
          <p:cNvPr id="4" name="Slide Number Placeholder 3"/>
          <p:cNvSpPr>
            <a:spLocks noGrp="1"/>
          </p:cNvSpPr>
          <p:nvPr>
            <p:ph type="sldNum" sz="quarter" idx="5"/>
          </p:nvPr>
        </p:nvSpPr>
        <p:spPr/>
        <p:txBody>
          <a:bodyPr/>
          <a:lstStyle/>
          <a:p>
            <a:fld id="{6A58D62D-99BE-4AC3-A698-456050AAA6FC}" type="slidenum">
              <a:rPr lang="en-GB" smtClean="0"/>
              <a:pPr/>
              <a:t>7</a:t>
            </a:fld>
            <a:endParaRPr lang="en-GB"/>
          </a:p>
        </p:txBody>
      </p:sp>
    </p:spTree>
    <p:extLst>
      <p:ext uri="{BB962C8B-B14F-4D97-AF65-F5344CB8AC3E}">
        <p14:creationId xmlns:p14="http://schemas.microsoft.com/office/powerpoint/2010/main" val="3572237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Sally Wilkes is the first tec connector in Ayrshire. Here she is explaining how her role can reduce digital exclusion, support citizens to access remote health pathways and the benefits they bring.  (AUDIO FILE)</a:t>
            </a:r>
          </a:p>
        </p:txBody>
      </p:sp>
      <p:sp>
        <p:nvSpPr>
          <p:cNvPr id="4" name="Slide Number Placeholder 3"/>
          <p:cNvSpPr>
            <a:spLocks noGrp="1"/>
          </p:cNvSpPr>
          <p:nvPr>
            <p:ph type="sldNum" sz="quarter" idx="5"/>
          </p:nvPr>
        </p:nvSpPr>
        <p:spPr/>
        <p:txBody>
          <a:bodyPr/>
          <a:lstStyle/>
          <a:p>
            <a:fld id="{6A58D62D-99BE-4AC3-A698-456050AAA6FC}" type="slidenum">
              <a:rPr lang="en-GB" smtClean="0"/>
              <a:pPr/>
              <a:t>8</a:t>
            </a:fld>
            <a:endParaRPr lang="en-GB"/>
          </a:p>
        </p:txBody>
      </p:sp>
    </p:spTree>
    <p:extLst>
      <p:ext uri="{BB962C8B-B14F-4D97-AF65-F5344CB8AC3E}">
        <p14:creationId xmlns:p14="http://schemas.microsoft.com/office/powerpoint/2010/main" val="1244148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Hopefully that sets the scene for the background of this piece of work. And I am delighted to say that despite the system pressures of the pandemic we continued to develop these local pathways and are now beginning to see the rewards. </a:t>
            </a:r>
          </a:p>
          <a:p>
            <a:r>
              <a:rPr lang="en-GB" dirty="0"/>
              <a:t>So how did we do it? These 4 stages were pivotal to what we have designed to date. </a:t>
            </a:r>
          </a:p>
          <a:p>
            <a:r>
              <a:rPr lang="en-GB" dirty="0"/>
              <a:t>Building the Team was the easy part! We are fortunate enough in Ayrshire to already have a successful TEC team of 4. Programme manager Karen Lambert, Project managers Sharon Callaghan and Julie Mitchell and support from Michelle Hales. So rather than build the team, those 4 just let me in!</a:t>
            </a:r>
          </a:p>
          <a:p>
            <a:r>
              <a:rPr lang="en-GB" dirty="0"/>
              <a:t>The next 3 were trickier and after speaking to colleagues across other healthboards I realise I should probably share a bit of what one told me was “unrepeatable magic”</a:t>
            </a:r>
          </a:p>
        </p:txBody>
      </p:sp>
      <p:sp>
        <p:nvSpPr>
          <p:cNvPr id="4" name="Slide Number Placeholder 3"/>
          <p:cNvSpPr>
            <a:spLocks noGrp="1"/>
          </p:cNvSpPr>
          <p:nvPr>
            <p:ph type="sldNum" sz="quarter" idx="5"/>
          </p:nvPr>
        </p:nvSpPr>
        <p:spPr/>
        <p:txBody>
          <a:bodyPr/>
          <a:lstStyle/>
          <a:p>
            <a:fld id="{6A58D62D-99BE-4AC3-A698-456050AAA6FC}" type="slidenum">
              <a:rPr lang="en-GB" smtClean="0"/>
              <a:pPr/>
              <a:t>9</a:t>
            </a:fld>
            <a:endParaRPr lang="en-GB"/>
          </a:p>
        </p:txBody>
      </p:sp>
    </p:spTree>
    <p:extLst>
      <p:ext uri="{BB962C8B-B14F-4D97-AF65-F5344CB8AC3E}">
        <p14:creationId xmlns:p14="http://schemas.microsoft.com/office/powerpoint/2010/main" val="1258019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1CEAE3-FD97-44DC-8D39-0996EB8D0EE8}" type="datetimeFigureOut">
              <a:rPr lang="en-GB" smtClean="0"/>
              <a:pPr/>
              <a:t>15/06/2022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1564F2-4FC3-4444-8AA3-1C09FF358128}" type="slidenum">
              <a:rPr lang="en-GB" smtClean="0"/>
              <a:pPr/>
              <a:t>‹#›</a:t>
            </a:fld>
            <a:endParaRPr lang="en-GB"/>
          </a:p>
        </p:txBody>
      </p:sp>
    </p:spTree>
    <p:extLst>
      <p:ext uri="{BB962C8B-B14F-4D97-AF65-F5344CB8AC3E}">
        <p14:creationId xmlns:p14="http://schemas.microsoft.com/office/powerpoint/2010/main" val="332493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1CEAE3-FD97-44DC-8D39-0996EB8D0EE8}" type="datetimeFigureOut">
              <a:rPr lang="en-GB" smtClean="0"/>
              <a:pPr/>
              <a:t>15/06/2022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1564F2-4FC3-4444-8AA3-1C09FF358128}" type="slidenum">
              <a:rPr lang="en-GB" smtClean="0"/>
              <a:pPr/>
              <a:t>‹#›</a:t>
            </a:fld>
            <a:endParaRPr lang="en-GB"/>
          </a:p>
        </p:txBody>
      </p:sp>
    </p:spTree>
    <p:extLst>
      <p:ext uri="{BB962C8B-B14F-4D97-AF65-F5344CB8AC3E}">
        <p14:creationId xmlns:p14="http://schemas.microsoft.com/office/powerpoint/2010/main" val="1648624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1CEAE3-FD97-44DC-8D39-0996EB8D0EE8}" type="datetimeFigureOut">
              <a:rPr lang="en-GB" smtClean="0"/>
              <a:pPr/>
              <a:t>15/06/2022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1564F2-4FC3-4444-8AA3-1C09FF358128}" type="slidenum">
              <a:rPr lang="en-GB" smtClean="0"/>
              <a:pPr/>
              <a:t>‹#›</a:t>
            </a:fld>
            <a:endParaRPr lang="en-GB"/>
          </a:p>
        </p:txBody>
      </p:sp>
    </p:spTree>
    <p:extLst>
      <p:ext uri="{BB962C8B-B14F-4D97-AF65-F5344CB8AC3E}">
        <p14:creationId xmlns:p14="http://schemas.microsoft.com/office/powerpoint/2010/main" val="1356546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descr="nhs_ppt_normal_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899904" cy="6858000"/>
          </a:xfrm>
          <a:prstGeom prst="rect">
            <a:avLst/>
          </a:prstGeom>
        </p:spPr>
      </p:pic>
      <p:sp>
        <p:nvSpPr>
          <p:cNvPr id="6" name="Title 1"/>
          <p:cNvSpPr>
            <a:spLocks noGrp="1"/>
          </p:cNvSpPr>
          <p:nvPr>
            <p:ph type="title"/>
          </p:nvPr>
        </p:nvSpPr>
        <p:spPr>
          <a:xfrm>
            <a:off x="598333" y="2362655"/>
            <a:ext cx="8543925" cy="1325563"/>
          </a:xfrm>
        </p:spPr>
        <p:txBody>
          <a:bodyPr/>
          <a:lstStyle>
            <a:lvl1pPr>
              <a:defRPr>
                <a:solidFill>
                  <a:schemeClr val="bg1"/>
                </a:solidFill>
              </a:defRPr>
            </a:lvl1pPr>
          </a:lstStyle>
          <a:p>
            <a:endParaRPr lang="en-GB" dirty="0"/>
          </a:p>
        </p:txBody>
      </p:sp>
      <p:pic>
        <p:nvPicPr>
          <p:cNvPr id="4" name="Picture 3" descr="nhs_ppt_normal_v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57728" t="58611" b="20695"/>
          <a:stretch/>
        </p:blipFill>
        <p:spPr>
          <a:xfrm>
            <a:off x="5537200" y="5276850"/>
            <a:ext cx="4184904" cy="141922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9700" y="5789897"/>
            <a:ext cx="1739902" cy="656813"/>
          </a:xfrm>
          <a:prstGeom prst="rect">
            <a:avLst/>
          </a:prstGeom>
        </p:spPr>
      </p:pic>
    </p:spTree>
    <p:extLst>
      <p:ext uri="{BB962C8B-B14F-4D97-AF65-F5344CB8AC3E}">
        <p14:creationId xmlns:p14="http://schemas.microsoft.com/office/powerpoint/2010/main" val="359464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nhs_ppt_normal2_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899904"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1CEAE3-FD97-44DC-8D39-0996EB8D0EE8}" type="datetimeFigureOut">
              <a:rPr lang="en-GB" smtClean="0"/>
              <a:pPr/>
              <a:t>15/06/2022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1564F2-4FC3-4444-8AA3-1C09FF358128}" type="slidenum">
              <a:rPr lang="en-GB" smtClean="0"/>
              <a:pPr/>
              <a:t>‹#›</a:t>
            </a:fld>
            <a:endParaRPr lang="en-GB"/>
          </a:p>
        </p:txBody>
      </p:sp>
      <p:sp>
        <p:nvSpPr>
          <p:cNvPr id="7" name="Rectangle 6"/>
          <p:cNvSpPr/>
          <p:nvPr userDrawn="1"/>
        </p:nvSpPr>
        <p:spPr>
          <a:xfrm>
            <a:off x="7289800" y="5537200"/>
            <a:ext cx="2489200" cy="11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Content Placeholder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9700" y="5785243"/>
            <a:ext cx="1819659" cy="664611"/>
          </a:xfrm>
          <a:prstGeom prst="rect">
            <a:avLst/>
          </a:prstGeom>
        </p:spPr>
      </p:pic>
    </p:spTree>
    <p:extLst>
      <p:ext uri="{BB962C8B-B14F-4D97-AF65-F5344CB8AC3E}">
        <p14:creationId xmlns:p14="http://schemas.microsoft.com/office/powerpoint/2010/main" val="306171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1CEAE3-FD97-44DC-8D39-0996EB8D0EE8}" type="datetimeFigureOut">
              <a:rPr lang="en-GB" smtClean="0"/>
              <a:pPr/>
              <a:t>15/06/2022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1564F2-4FC3-4444-8AA3-1C09FF358128}" type="slidenum">
              <a:rPr lang="en-GB" smtClean="0"/>
              <a:pPr/>
              <a:t>‹#›</a:t>
            </a:fld>
            <a:endParaRPr lang="en-GB"/>
          </a:p>
        </p:txBody>
      </p:sp>
    </p:spTree>
    <p:extLst>
      <p:ext uri="{BB962C8B-B14F-4D97-AF65-F5344CB8AC3E}">
        <p14:creationId xmlns:p14="http://schemas.microsoft.com/office/powerpoint/2010/main" val="248663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1CEAE3-FD97-44DC-8D39-0996EB8D0EE8}" type="datetimeFigureOut">
              <a:rPr lang="en-GB" smtClean="0"/>
              <a:pPr/>
              <a:t>15/06/2022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1564F2-4FC3-4444-8AA3-1C09FF358128}" type="slidenum">
              <a:rPr lang="en-GB" smtClean="0"/>
              <a:pPr/>
              <a:t>‹#›</a:t>
            </a:fld>
            <a:endParaRPr lang="en-GB"/>
          </a:p>
        </p:txBody>
      </p:sp>
    </p:spTree>
    <p:extLst>
      <p:ext uri="{BB962C8B-B14F-4D97-AF65-F5344CB8AC3E}">
        <p14:creationId xmlns:p14="http://schemas.microsoft.com/office/powerpoint/2010/main" val="205284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1CEAE3-FD97-44DC-8D39-0996EB8D0EE8}" type="datetimeFigureOut">
              <a:rPr lang="en-GB" smtClean="0"/>
              <a:pPr/>
              <a:t>15/06/2022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1564F2-4FC3-4444-8AA3-1C09FF358128}" type="slidenum">
              <a:rPr lang="en-GB" smtClean="0"/>
              <a:pPr/>
              <a:t>‹#›</a:t>
            </a:fld>
            <a:endParaRPr lang="en-GB"/>
          </a:p>
        </p:txBody>
      </p:sp>
    </p:spTree>
    <p:extLst>
      <p:ext uri="{BB962C8B-B14F-4D97-AF65-F5344CB8AC3E}">
        <p14:creationId xmlns:p14="http://schemas.microsoft.com/office/powerpoint/2010/main" val="227858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1CEAE3-FD97-44DC-8D39-0996EB8D0EE8}" type="datetimeFigureOut">
              <a:rPr lang="en-GB" smtClean="0"/>
              <a:pPr/>
              <a:t>15/06/2022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1564F2-4FC3-4444-8AA3-1C09FF358128}" type="slidenum">
              <a:rPr lang="en-GB" smtClean="0"/>
              <a:pPr/>
              <a:t>‹#›</a:t>
            </a:fld>
            <a:endParaRPr lang="en-GB"/>
          </a:p>
        </p:txBody>
      </p:sp>
    </p:spTree>
    <p:extLst>
      <p:ext uri="{BB962C8B-B14F-4D97-AF65-F5344CB8AC3E}">
        <p14:creationId xmlns:p14="http://schemas.microsoft.com/office/powerpoint/2010/main" val="413241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CEAE3-FD97-44DC-8D39-0996EB8D0EE8}" type="datetimeFigureOut">
              <a:rPr lang="en-GB" smtClean="0"/>
              <a:pPr/>
              <a:t>15/06/2022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1564F2-4FC3-4444-8AA3-1C09FF358128}" type="slidenum">
              <a:rPr lang="en-GB" smtClean="0"/>
              <a:pPr/>
              <a:t>‹#›</a:t>
            </a:fld>
            <a:endParaRPr lang="en-GB"/>
          </a:p>
        </p:txBody>
      </p:sp>
    </p:spTree>
    <p:extLst>
      <p:ext uri="{BB962C8B-B14F-4D97-AF65-F5344CB8AC3E}">
        <p14:creationId xmlns:p14="http://schemas.microsoft.com/office/powerpoint/2010/main" val="66494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1CEAE3-FD97-44DC-8D39-0996EB8D0EE8}" type="datetimeFigureOut">
              <a:rPr lang="en-GB" smtClean="0"/>
              <a:pPr/>
              <a:t>15/06/2022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1564F2-4FC3-4444-8AA3-1C09FF358128}" type="slidenum">
              <a:rPr lang="en-GB" smtClean="0"/>
              <a:pPr/>
              <a:t>‹#›</a:t>
            </a:fld>
            <a:endParaRPr lang="en-GB"/>
          </a:p>
        </p:txBody>
      </p:sp>
    </p:spTree>
    <p:extLst>
      <p:ext uri="{BB962C8B-B14F-4D97-AF65-F5344CB8AC3E}">
        <p14:creationId xmlns:p14="http://schemas.microsoft.com/office/powerpoint/2010/main" val="138786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1CEAE3-FD97-44DC-8D39-0996EB8D0EE8}" type="datetimeFigureOut">
              <a:rPr lang="en-GB" smtClean="0"/>
              <a:pPr/>
              <a:t>15/06/2022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1564F2-4FC3-4444-8AA3-1C09FF358128}" type="slidenum">
              <a:rPr lang="en-GB" smtClean="0"/>
              <a:pPr/>
              <a:t>‹#›</a:t>
            </a:fld>
            <a:endParaRPr lang="en-GB"/>
          </a:p>
        </p:txBody>
      </p:sp>
    </p:spTree>
    <p:extLst>
      <p:ext uri="{BB962C8B-B14F-4D97-AF65-F5344CB8AC3E}">
        <p14:creationId xmlns:p14="http://schemas.microsoft.com/office/powerpoint/2010/main" val="158355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CEAE3-FD97-44DC-8D39-0996EB8D0EE8}" type="datetimeFigureOut">
              <a:rPr lang="en-GB" smtClean="0"/>
              <a:pPr/>
              <a:t>15/06/2022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564F2-4FC3-4444-8AA3-1C09FF358128}" type="slidenum">
              <a:rPr lang="en-GB" smtClean="0"/>
              <a:pPr/>
              <a:t>‹#›</a:t>
            </a:fld>
            <a:endParaRPr lang="en-GB"/>
          </a:p>
        </p:txBody>
      </p:sp>
    </p:spTree>
    <p:extLst>
      <p:ext uri="{BB962C8B-B14F-4D97-AF65-F5344CB8AC3E}">
        <p14:creationId xmlns:p14="http://schemas.microsoft.com/office/powerpoint/2010/main" val="3901892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Document.docx"/></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34.png"/><Relationship Id="rId21" Type="http://schemas.openxmlformats.org/officeDocument/2006/relationships/image" Target="../media/image25.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38.png"/><Relationship Id="rId50" Type="http://schemas.openxmlformats.org/officeDocument/2006/relationships/image" Target="../media/image14.png"/><Relationship Id="rId55" Type="http://schemas.openxmlformats.org/officeDocument/2006/relationships/image" Target="../media/image41.png"/><Relationship Id="rId7" Type="http://schemas.openxmlformats.org/officeDocument/2006/relationships/image" Target="../media/image18.png"/><Relationship Id="rId12" Type="http://schemas.openxmlformats.org/officeDocument/2006/relationships/customXml" Target="../ink/ink5.xml"/><Relationship Id="rId17" Type="http://schemas.openxmlformats.org/officeDocument/2006/relationships/image" Target="../media/image23.png"/><Relationship Id="rId25" Type="http://schemas.openxmlformats.org/officeDocument/2006/relationships/image" Target="../media/image27.png"/><Relationship Id="rId33" Type="http://schemas.openxmlformats.org/officeDocument/2006/relationships/image" Target="../media/image31.png"/><Relationship Id="rId38" Type="http://schemas.openxmlformats.org/officeDocument/2006/relationships/customXml" Target="../ink/ink18.xml"/><Relationship Id="rId46" Type="http://schemas.openxmlformats.org/officeDocument/2006/relationships/customXml" Target="../ink/ink22.xml"/><Relationship Id="rId2" Type="http://schemas.openxmlformats.org/officeDocument/2006/relationships/notesSlide" Target="../notesSlides/notesSlide16.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9.png"/><Relationship Id="rId41" Type="http://schemas.openxmlformats.org/officeDocument/2006/relationships/image" Target="../media/image35.png"/><Relationship Id="rId54"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0.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33.png"/><Relationship Id="rId40" Type="http://schemas.openxmlformats.org/officeDocument/2006/relationships/customXml" Target="../ink/ink19.xml"/><Relationship Id="rId45" Type="http://schemas.openxmlformats.org/officeDocument/2006/relationships/image" Target="../media/image37.png"/><Relationship Id="rId53" Type="http://schemas.openxmlformats.org/officeDocument/2006/relationships/image" Target="../media/image16.png"/><Relationship Id="rId58" Type="http://schemas.openxmlformats.org/officeDocument/2006/relationships/image" Target="../media/image43.png"/><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6.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39.png"/><Relationship Id="rId57" Type="http://schemas.openxmlformats.org/officeDocument/2006/relationships/image" Target="../media/image43.svg"/><Relationship Id="rId10" Type="http://schemas.openxmlformats.org/officeDocument/2006/relationships/customXml" Target="../ink/ink4.xml"/><Relationship Id="rId19" Type="http://schemas.openxmlformats.org/officeDocument/2006/relationships/image" Target="../media/image24.png"/><Relationship Id="rId31" Type="http://schemas.openxmlformats.org/officeDocument/2006/relationships/image" Target="../media/image30.png"/><Relationship Id="rId44" Type="http://schemas.openxmlformats.org/officeDocument/2006/relationships/customXml" Target="../ink/ink21.xml"/><Relationship Id="rId52" Type="http://schemas.openxmlformats.org/officeDocument/2006/relationships/image" Target="../media/image15.png"/><Relationship Id="rId4" Type="http://schemas.openxmlformats.org/officeDocument/2006/relationships/customXml" Target="../ink/ink1.xml"/><Relationship Id="rId9" Type="http://schemas.openxmlformats.org/officeDocument/2006/relationships/image" Target="../media/image19.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8.png"/><Relationship Id="rId30" Type="http://schemas.openxmlformats.org/officeDocument/2006/relationships/customXml" Target="../ink/ink14.xml"/><Relationship Id="rId35" Type="http://schemas.openxmlformats.org/officeDocument/2006/relationships/image" Target="../media/image32.png"/><Relationship Id="rId43" Type="http://schemas.openxmlformats.org/officeDocument/2006/relationships/image" Target="../media/image36.png"/><Relationship Id="rId48" Type="http://schemas.openxmlformats.org/officeDocument/2006/relationships/customXml" Target="../ink/ink23.xml"/><Relationship Id="rId56" Type="http://schemas.openxmlformats.org/officeDocument/2006/relationships/image" Target="../media/image42.png"/><Relationship Id="rId8" Type="http://schemas.openxmlformats.org/officeDocument/2006/relationships/customXml" Target="../ink/ink3.xml"/><Relationship Id="rId51" Type="http://schemas.openxmlformats.org/officeDocument/2006/relationships/image" Target="../media/image41.svg"/><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83212" y="3967090"/>
            <a:ext cx="7781778" cy="1170347"/>
          </a:xfrm>
        </p:spPr>
        <p:txBody>
          <a:bodyPr>
            <a:normAutofit fontScale="90000"/>
          </a:bodyPr>
          <a:lstStyle/>
          <a:p>
            <a:pPr algn="ctr"/>
            <a:r>
              <a:rPr lang="en-GB" b="1" dirty="0"/>
              <a:t>NHS Ayrshire &amp; Arran Remote Health Pathways </a:t>
            </a:r>
            <a:br>
              <a:rPr lang="en-GB" b="1" dirty="0"/>
            </a:br>
            <a:r>
              <a:rPr lang="en-GB" b="1" dirty="0"/>
              <a:t/>
            </a:r>
            <a:br>
              <a:rPr lang="en-GB" b="1" dirty="0"/>
            </a:br>
            <a:r>
              <a:rPr lang="en-GB" b="1" dirty="0"/>
              <a:t>Supporting Remobilisation of Local Services with a 'Caring for Ayrshire' Vision</a:t>
            </a:r>
          </a:p>
        </p:txBody>
      </p:sp>
    </p:spTree>
    <p:extLst>
      <p:ext uri="{BB962C8B-B14F-4D97-AF65-F5344CB8AC3E}">
        <p14:creationId xmlns:p14="http://schemas.microsoft.com/office/powerpoint/2010/main" val="39150182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9CF9-CB46-50E3-D9AD-95D93AAFCF45}"/>
              </a:ext>
            </a:extLst>
          </p:cNvPr>
          <p:cNvSpPr>
            <a:spLocks noGrp="1"/>
          </p:cNvSpPr>
          <p:nvPr>
            <p:ph type="title"/>
          </p:nvPr>
        </p:nvSpPr>
        <p:spPr/>
        <p:txBody>
          <a:bodyPr/>
          <a:lstStyle/>
          <a:p>
            <a:r>
              <a:rPr lang="en-GB" dirty="0"/>
              <a:t>Holding slide </a:t>
            </a:r>
          </a:p>
        </p:txBody>
      </p:sp>
      <p:sp>
        <p:nvSpPr>
          <p:cNvPr id="3" name="Content Placeholder 2">
            <a:extLst>
              <a:ext uri="{FF2B5EF4-FFF2-40B4-BE49-F238E27FC236}">
                <a16:creationId xmlns:a16="http://schemas.microsoft.com/office/drawing/2014/main" id="{6834B7CF-E4B4-3CC9-B9E2-FC6100E41089}"/>
              </a:ext>
            </a:extLst>
          </p:cNvPr>
          <p:cNvSpPr>
            <a:spLocks noGrp="1"/>
          </p:cNvSpPr>
          <p:nvPr>
            <p:ph idx="1"/>
          </p:nvPr>
        </p:nvSpPr>
        <p:spPr/>
        <p:txBody>
          <a:bodyPr/>
          <a:lstStyle/>
          <a:p>
            <a:r>
              <a:rPr lang="en-GB" dirty="0"/>
              <a:t>Dr Simon Farrell video 1 – getting engagement and iterative feedback loop in design</a:t>
            </a:r>
          </a:p>
        </p:txBody>
      </p:sp>
    </p:spTree>
    <p:extLst>
      <p:ext uri="{BB962C8B-B14F-4D97-AF65-F5344CB8AC3E}">
        <p14:creationId xmlns:p14="http://schemas.microsoft.com/office/powerpoint/2010/main" val="66391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35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149818-0A3F-A739-B15E-BC26A2B111E4}"/>
              </a:ext>
            </a:extLst>
          </p:cNvPr>
          <p:cNvSpPr>
            <a:spLocks noGrp="1"/>
          </p:cNvSpPr>
          <p:nvPr>
            <p:ph type="title"/>
          </p:nvPr>
        </p:nvSpPr>
        <p:spPr>
          <a:xfrm>
            <a:off x="681037" y="557188"/>
            <a:ext cx="8543925" cy="1133499"/>
          </a:xfrm>
        </p:spPr>
        <p:txBody>
          <a:bodyPr>
            <a:normAutofit/>
          </a:bodyPr>
          <a:lstStyle/>
          <a:p>
            <a:pPr algn="ctr"/>
            <a:r>
              <a:rPr lang="en-GB" sz="4700"/>
              <a:t>Engaging Key Clinical Stakeholders </a:t>
            </a:r>
          </a:p>
        </p:txBody>
      </p:sp>
      <p:graphicFrame>
        <p:nvGraphicFramePr>
          <p:cNvPr id="5" name="Content Placeholder 2">
            <a:extLst>
              <a:ext uri="{FF2B5EF4-FFF2-40B4-BE49-F238E27FC236}">
                <a16:creationId xmlns:a16="http://schemas.microsoft.com/office/drawing/2014/main" id="{DE93B560-C1B8-E294-0F9A-E2C0DC0119F4}"/>
              </a:ext>
            </a:extLst>
          </p:cNvPr>
          <p:cNvGraphicFramePr>
            <a:graphicFrameLocks noGrp="1"/>
          </p:cNvGraphicFramePr>
          <p:nvPr>
            <p:ph idx="1"/>
            <p:extLst>
              <p:ext uri="{D42A27DB-BD31-4B8C-83A1-F6EECF244321}">
                <p14:modId xmlns:p14="http://schemas.microsoft.com/office/powerpoint/2010/main" val="1036876992"/>
              </p:ext>
            </p:extLst>
          </p:nvPr>
        </p:nvGraphicFramePr>
        <p:xfrm>
          <a:off x="681037" y="1828800"/>
          <a:ext cx="8543925"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1854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9818-0A3F-A739-B15E-BC26A2B111E4}"/>
              </a:ext>
            </a:extLst>
          </p:cNvPr>
          <p:cNvSpPr>
            <a:spLocks noGrp="1"/>
          </p:cNvSpPr>
          <p:nvPr>
            <p:ph type="title" idx="4294967295"/>
          </p:nvPr>
        </p:nvSpPr>
        <p:spPr>
          <a:xfrm>
            <a:off x="0" y="365125"/>
            <a:ext cx="8543925" cy="1325563"/>
          </a:xfrm>
        </p:spPr>
        <p:txBody>
          <a:bodyPr>
            <a:normAutofit/>
          </a:bodyPr>
          <a:lstStyle/>
          <a:p>
            <a:pPr algn="ctr"/>
            <a:r>
              <a:rPr lang="en-GB" sz="2800" b="1" i="1" dirty="0">
                <a:latin typeface="Open Sans" panose="020B0606030504020204" pitchFamily="34" charset="0"/>
                <a:ea typeface="Open Sans" panose="020B0606030504020204" pitchFamily="34" charset="0"/>
                <a:cs typeface="Open Sans" panose="020B0606030504020204" pitchFamily="34" charset="0"/>
              </a:rPr>
              <a:t>Setting the Vision:</a:t>
            </a:r>
          </a:p>
        </p:txBody>
      </p:sp>
      <p:sp>
        <p:nvSpPr>
          <p:cNvPr id="29" name="Content Placeholder 2">
            <a:extLst>
              <a:ext uri="{FF2B5EF4-FFF2-40B4-BE49-F238E27FC236}">
                <a16:creationId xmlns:a16="http://schemas.microsoft.com/office/drawing/2014/main" id="{00D4A120-84D0-0AFF-7714-9F57B3938447}"/>
              </a:ext>
            </a:extLst>
          </p:cNvPr>
          <p:cNvSpPr>
            <a:spLocks noGrp="1"/>
          </p:cNvSpPr>
          <p:nvPr>
            <p:ph idx="4294967295"/>
          </p:nvPr>
        </p:nvSpPr>
        <p:spPr>
          <a:xfrm>
            <a:off x="0" y="1825625"/>
            <a:ext cx="8543925" cy="4351338"/>
          </a:xfrm>
        </p:spPr>
        <p:txBody>
          <a:bodyPr>
            <a:normAutofit/>
          </a:bodyPr>
          <a:lstStyle/>
          <a:p>
            <a:pPr marL="0" indent="0">
              <a:buNone/>
            </a:pPr>
            <a:r>
              <a:rPr lang="en-GB" b="1" i="1" dirty="0">
                <a:latin typeface="Open Sans" panose="020B0606030504020204" pitchFamily="34" charset="0"/>
              </a:rPr>
              <a:t> </a:t>
            </a:r>
          </a:p>
          <a:p>
            <a:pPr marL="0" indent="0">
              <a:buNone/>
            </a:pPr>
            <a:endParaRPr lang="en-GB" b="1" i="1" dirty="0">
              <a:effectLst/>
              <a:latin typeface="Open Sans" panose="020B0606030504020204" pitchFamily="34" charset="0"/>
            </a:endParaRPr>
          </a:p>
          <a:p>
            <a:pPr marL="0" indent="0">
              <a:buNone/>
            </a:pPr>
            <a:endParaRPr lang="en-GB" b="1" i="1" dirty="0">
              <a:latin typeface="Open Sans" panose="020B0606030504020204" pitchFamily="34" charset="0"/>
            </a:endParaRPr>
          </a:p>
          <a:p>
            <a:pPr marL="0" indent="0">
              <a:buNone/>
            </a:pPr>
            <a:endParaRPr lang="en-GB" b="1" i="1" dirty="0">
              <a:latin typeface="Open Sans" panose="020B0606030504020204" pitchFamily="34" charset="0"/>
            </a:endParaRPr>
          </a:p>
          <a:p>
            <a:pPr marL="0" indent="0">
              <a:buNone/>
            </a:pPr>
            <a:endParaRPr lang="en-GB" dirty="0"/>
          </a:p>
        </p:txBody>
      </p:sp>
      <p:sp>
        <p:nvSpPr>
          <p:cNvPr id="4" name="&quot;Not Allowed&quot; Symbol 3">
            <a:extLst>
              <a:ext uri="{FF2B5EF4-FFF2-40B4-BE49-F238E27FC236}">
                <a16:creationId xmlns:a16="http://schemas.microsoft.com/office/drawing/2014/main" id="{B230A4E7-49EE-0BC6-DF13-300C2B1AE12F}"/>
              </a:ext>
            </a:extLst>
          </p:cNvPr>
          <p:cNvSpPr/>
          <p:nvPr/>
        </p:nvSpPr>
        <p:spPr>
          <a:xfrm>
            <a:off x="75554" y="84578"/>
            <a:ext cx="1775553" cy="1669396"/>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QOF</a:t>
            </a:r>
          </a:p>
        </p:txBody>
      </p:sp>
      <p:sp>
        <p:nvSpPr>
          <p:cNvPr id="5" name="Star: 5 Points 4">
            <a:extLst>
              <a:ext uri="{FF2B5EF4-FFF2-40B4-BE49-F238E27FC236}">
                <a16:creationId xmlns:a16="http://schemas.microsoft.com/office/drawing/2014/main" id="{E271355C-B7B3-1B9F-3E9C-6939247451EF}"/>
              </a:ext>
            </a:extLst>
          </p:cNvPr>
          <p:cNvSpPr/>
          <p:nvPr/>
        </p:nvSpPr>
        <p:spPr>
          <a:xfrm>
            <a:off x="255028" y="1473426"/>
            <a:ext cx="3075709" cy="275151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 DOES GOOD LOOK LIKE</a:t>
            </a:r>
          </a:p>
        </p:txBody>
      </p:sp>
      <p:sp>
        <p:nvSpPr>
          <p:cNvPr id="6" name="Arrow: Right 5">
            <a:extLst>
              <a:ext uri="{FF2B5EF4-FFF2-40B4-BE49-F238E27FC236}">
                <a16:creationId xmlns:a16="http://schemas.microsoft.com/office/drawing/2014/main" id="{03F19339-297E-8962-2681-1E00C4755DF2}"/>
              </a:ext>
            </a:extLst>
          </p:cNvPr>
          <p:cNvSpPr/>
          <p:nvPr/>
        </p:nvSpPr>
        <p:spPr>
          <a:xfrm>
            <a:off x="253431" y="4686855"/>
            <a:ext cx="3562723" cy="183907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RIGHT PERSON, RIGHT PLACE, LESS TIME?</a:t>
            </a:r>
          </a:p>
        </p:txBody>
      </p:sp>
      <p:sp>
        <p:nvSpPr>
          <p:cNvPr id="7" name="Flowchart: Process 6">
            <a:extLst>
              <a:ext uri="{FF2B5EF4-FFF2-40B4-BE49-F238E27FC236}">
                <a16:creationId xmlns:a16="http://schemas.microsoft.com/office/drawing/2014/main" id="{0A0CBD57-A90A-98F8-D2D4-AD3FAD3AEDF3}"/>
              </a:ext>
            </a:extLst>
          </p:cNvPr>
          <p:cNvSpPr/>
          <p:nvPr/>
        </p:nvSpPr>
        <p:spPr>
          <a:xfrm>
            <a:off x="4067108" y="5275059"/>
            <a:ext cx="2460567" cy="130260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ASYNCHRONOUS FRAMEWORK</a:t>
            </a:r>
          </a:p>
        </p:txBody>
      </p:sp>
      <p:sp>
        <p:nvSpPr>
          <p:cNvPr id="8" name="Arrow: Up 7">
            <a:extLst>
              <a:ext uri="{FF2B5EF4-FFF2-40B4-BE49-F238E27FC236}">
                <a16:creationId xmlns:a16="http://schemas.microsoft.com/office/drawing/2014/main" id="{34A5E6C0-46C0-5205-03D2-1D6C5D5BE990}"/>
              </a:ext>
            </a:extLst>
          </p:cNvPr>
          <p:cNvSpPr/>
          <p:nvPr/>
        </p:nvSpPr>
        <p:spPr>
          <a:xfrm>
            <a:off x="4067108" y="1554480"/>
            <a:ext cx="2362201" cy="19956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IMPROVE</a:t>
            </a:r>
          </a:p>
          <a:p>
            <a:pPr algn="ctr"/>
            <a:r>
              <a:rPr lang="en-GB" b="1" dirty="0"/>
              <a:t>CODING</a:t>
            </a:r>
          </a:p>
        </p:txBody>
      </p:sp>
      <p:sp>
        <p:nvSpPr>
          <p:cNvPr id="9" name="Flowchart: Sequential Access Storage 8">
            <a:extLst>
              <a:ext uri="{FF2B5EF4-FFF2-40B4-BE49-F238E27FC236}">
                <a16:creationId xmlns:a16="http://schemas.microsoft.com/office/drawing/2014/main" id="{6BF83B98-0810-0981-058B-FDE7FE4BB455}"/>
              </a:ext>
            </a:extLst>
          </p:cNvPr>
          <p:cNvSpPr/>
          <p:nvPr/>
        </p:nvSpPr>
        <p:spPr>
          <a:xfrm flipH="1">
            <a:off x="6934030" y="4386923"/>
            <a:ext cx="2691190" cy="2174287"/>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TIME FOR MEANINGFUL CONVERSATIONS</a:t>
            </a:r>
          </a:p>
        </p:txBody>
      </p:sp>
      <p:sp>
        <p:nvSpPr>
          <p:cNvPr id="10" name="Heart 9">
            <a:extLst>
              <a:ext uri="{FF2B5EF4-FFF2-40B4-BE49-F238E27FC236}">
                <a16:creationId xmlns:a16="http://schemas.microsoft.com/office/drawing/2014/main" id="{82CC6C0F-21DB-0CB7-4CA4-4E0E437D8C62}"/>
              </a:ext>
            </a:extLst>
          </p:cNvPr>
          <p:cNvSpPr/>
          <p:nvPr/>
        </p:nvSpPr>
        <p:spPr>
          <a:xfrm>
            <a:off x="7118938" y="1554480"/>
            <a:ext cx="2507200" cy="253565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“What matters to you”</a:t>
            </a:r>
          </a:p>
        </p:txBody>
      </p:sp>
      <p:sp>
        <p:nvSpPr>
          <p:cNvPr id="11" name="Cross 10">
            <a:extLst>
              <a:ext uri="{FF2B5EF4-FFF2-40B4-BE49-F238E27FC236}">
                <a16:creationId xmlns:a16="http://schemas.microsoft.com/office/drawing/2014/main" id="{AC64AE0C-A4B9-A65A-F9DE-5E5213AB1249}"/>
              </a:ext>
            </a:extLst>
          </p:cNvPr>
          <p:cNvSpPr/>
          <p:nvPr/>
        </p:nvSpPr>
        <p:spPr>
          <a:xfrm>
            <a:off x="4445769" y="3764172"/>
            <a:ext cx="1576322" cy="130260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A.I</a:t>
            </a:r>
          </a:p>
        </p:txBody>
      </p:sp>
    </p:spTree>
    <p:extLst>
      <p:ext uri="{BB962C8B-B14F-4D97-AF65-F5344CB8AC3E}">
        <p14:creationId xmlns:p14="http://schemas.microsoft.com/office/powerpoint/2010/main" val="391405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1F60-E115-808F-118D-17225BBB4763}"/>
              </a:ext>
            </a:extLst>
          </p:cNvPr>
          <p:cNvSpPr>
            <a:spLocks noGrp="1"/>
          </p:cNvSpPr>
          <p:nvPr>
            <p:ph type="title"/>
          </p:nvPr>
        </p:nvSpPr>
        <p:spPr/>
        <p:txBody>
          <a:bodyPr/>
          <a:lstStyle/>
          <a:p>
            <a:r>
              <a:rPr lang="en-GB" dirty="0"/>
              <a:t>Holding slide </a:t>
            </a:r>
          </a:p>
        </p:txBody>
      </p:sp>
      <p:sp>
        <p:nvSpPr>
          <p:cNvPr id="3" name="Content Placeholder 2">
            <a:extLst>
              <a:ext uri="{FF2B5EF4-FFF2-40B4-BE49-F238E27FC236}">
                <a16:creationId xmlns:a16="http://schemas.microsoft.com/office/drawing/2014/main" id="{70F8B04B-AF65-6A73-9B66-0A71C5A3D3A6}"/>
              </a:ext>
            </a:extLst>
          </p:cNvPr>
          <p:cNvSpPr>
            <a:spLocks noGrp="1"/>
          </p:cNvSpPr>
          <p:nvPr>
            <p:ph idx="1"/>
          </p:nvPr>
        </p:nvSpPr>
        <p:spPr/>
        <p:txBody>
          <a:bodyPr/>
          <a:lstStyle/>
          <a:p>
            <a:pPr marL="0" indent="0">
              <a:buNone/>
            </a:pPr>
            <a:r>
              <a:rPr lang="en-GB" dirty="0"/>
              <a:t>Demo video of the pathway </a:t>
            </a:r>
          </a:p>
        </p:txBody>
      </p:sp>
    </p:spTree>
    <p:extLst>
      <p:ext uri="{BB962C8B-B14F-4D97-AF65-F5344CB8AC3E}">
        <p14:creationId xmlns:p14="http://schemas.microsoft.com/office/powerpoint/2010/main" val="2441214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BBA7-3EB9-B929-EB68-C84B12AA16B8}"/>
              </a:ext>
            </a:extLst>
          </p:cNvPr>
          <p:cNvSpPr>
            <a:spLocks noGrp="1"/>
          </p:cNvSpPr>
          <p:nvPr>
            <p:ph type="title"/>
          </p:nvPr>
        </p:nvSpPr>
        <p:spPr>
          <a:xfrm>
            <a:off x="681039" y="365127"/>
            <a:ext cx="2149626" cy="1325563"/>
          </a:xfrm>
        </p:spPr>
        <p:txBody>
          <a:bodyPr>
            <a:normAutofit/>
          </a:bodyPr>
          <a:lstStyle/>
          <a:p>
            <a:r>
              <a:rPr lang="en-GB" sz="3600" b="1" i="1" dirty="0">
                <a:latin typeface="Open Sans" panose="020B0606030504020204" pitchFamily="34" charset="0"/>
                <a:ea typeface="Open Sans" panose="020B0606030504020204" pitchFamily="34" charset="0"/>
                <a:cs typeface="Open Sans" panose="020B0606030504020204" pitchFamily="34" charset="0"/>
              </a:rPr>
              <a:t>Docman EDT</a:t>
            </a:r>
          </a:p>
        </p:txBody>
      </p:sp>
      <p:sp>
        <p:nvSpPr>
          <p:cNvPr id="3" name="Content Placeholder 2">
            <a:extLst>
              <a:ext uri="{FF2B5EF4-FFF2-40B4-BE49-F238E27FC236}">
                <a16:creationId xmlns:a16="http://schemas.microsoft.com/office/drawing/2014/main" id="{BB7AC367-1110-FB06-3EA9-25EBEF9B01ED}"/>
              </a:ext>
            </a:extLst>
          </p:cNvPr>
          <p:cNvSpPr>
            <a:spLocks noGrp="1"/>
          </p:cNvSpPr>
          <p:nvPr>
            <p:ph idx="1"/>
          </p:nvPr>
        </p:nvSpPr>
        <p:spPr/>
        <p:txBody>
          <a:bodyPr/>
          <a:lstStyle/>
          <a:p>
            <a:r>
              <a:rPr lang="en-GB" dirty="0"/>
              <a:t>Alerts</a:t>
            </a:r>
          </a:p>
          <a:p>
            <a:r>
              <a:rPr lang="en-GB" dirty="0"/>
              <a:t>Codes</a:t>
            </a:r>
          </a:p>
          <a:p>
            <a:r>
              <a:rPr lang="en-GB" dirty="0"/>
              <a:t>Data</a:t>
            </a:r>
          </a:p>
          <a:p>
            <a:pPr marL="0" indent="0">
              <a:buNone/>
            </a:pPr>
            <a:endParaRPr lang="en-GB" dirty="0"/>
          </a:p>
        </p:txBody>
      </p:sp>
      <p:graphicFrame>
        <p:nvGraphicFramePr>
          <p:cNvPr id="4" name="Object 3">
            <a:extLst>
              <a:ext uri="{FF2B5EF4-FFF2-40B4-BE49-F238E27FC236}">
                <a16:creationId xmlns:a16="http://schemas.microsoft.com/office/drawing/2014/main" id="{721A5EFC-E00A-7BA5-CD53-939CBFC10690}"/>
              </a:ext>
            </a:extLst>
          </p:cNvPr>
          <p:cNvGraphicFramePr>
            <a:graphicFrameLocks noChangeAspect="1"/>
          </p:cNvGraphicFramePr>
          <p:nvPr>
            <p:extLst>
              <p:ext uri="{D42A27DB-BD31-4B8C-83A1-F6EECF244321}">
                <p14:modId xmlns:p14="http://schemas.microsoft.com/office/powerpoint/2010/main" val="1846681822"/>
              </p:ext>
            </p:extLst>
          </p:nvPr>
        </p:nvGraphicFramePr>
        <p:xfrm>
          <a:off x="2997200" y="325708"/>
          <a:ext cx="4695371" cy="6244729"/>
        </p:xfrm>
        <a:graphic>
          <a:graphicData uri="http://schemas.openxmlformats.org/presentationml/2006/ole">
            <mc:AlternateContent xmlns:mc="http://schemas.openxmlformats.org/markup-compatibility/2006">
              <mc:Choice xmlns:v="urn:schemas-microsoft-com:vml" Requires="v">
                <p:oleObj spid="_x0000_s1026" name="Document" r:id="rId4" imgW="5885186" imgH="7662222" progId="Word.Document.12">
                  <p:embed/>
                </p:oleObj>
              </mc:Choice>
              <mc:Fallback>
                <p:oleObj name="Document" r:id="rId4" imgW="5885186" imgH="7662222" progId="Word.Document.12">
                  <p:embed/>
                  <p:pic>
                    <p:nvPicPr>
                      <p:cNvPr id="4" name="Object 3">
                        <a:extLst>
                          <a:ext uri="{FF2B5EF4-FFF2-40B4-BE49-F238E27FC236}">
                            <a16:creationId xmlns:a16="http://schemas.microsoft.com/office/drawing/2014/main" id="{721A5EFC-E00A-7BA5-CD53-939CBFC10690}"/>
                          </a:ext>
                        </a:extLst>
                      </p:cNvPr>
                      <p:cNvPicPr/>
                      <p:nvPr/>
                    </p:nvPicPr>
                    <p:blipFill>
                      <a:blip r:embed="rId5"/>
                      <a:stretch>
                        <a:fillRect/>
                      </a:stretch>
                    </p:blipFill>
                    <p:spPr>
                      <a:xfrm>
                        <a:off x="2997200" y="325708"/>
                        <a:ext cx="4695371" cy="6244729"/>
                      </a:xfrm>
                      <a:prstGeom prst="rect">
                        <a:avLst/>
                      </a:prstGeom>
                    </p:spPr>
                  </p:pic>
                </p:oleObj>
              </mc:Fallback>
            </mc:AlternateContent>
          </a:graphicData>
        </a:graphic>
      </p:graphicFrame>
    </p:spTree>
    <p:extLst>
      <p:ext uri="{BB962C8B-B14F-4D97-AF65-F5344CB8AC3E}">
        <p14:creationId xmlns:p14="http://schemas.microsoft.com/office/powerpoint/2010/main" val="3026030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FA9D9-A1A6-19A6-B4C3-F5F607DE7367}"/>
              </a:ext>
            </a:extLst>
          </p:cNvPr>
          <p:cNvSpPr>
            <a:spLocks noGrp="1"/>
          </p:cNvSpPr>
          <p:nvPr>
            <p:ph type="title"/>
          </p:nvPr>
        </p:nvSpPr>
        <p:spPr/>
        <p:txBody>
          <a:bodyPr/>
          <a:lstStyle/>
          <a:p>
            <a:r>
              <a:rPr lang="en-GB" dirty="0"/>
              <a:t>Dr Simon Farrell</a:t>
            </a:r>
          </a:p>
        </p:txBody>
      </p:sp>
      <p:sp>
        <p:nvSpPr>
          <p:cNvPr id="3" name="Content Placeholder 2">
            <a:extLst>
              <a:ext uri="{FF2B5EF4-FFF2-40B4-BE49-F238E27FC236}">
                <a16:creationId xmlns:a16="http://schemas.microsoft.com/office/drawing/2014/main" id="{7F1818A9-A7F8-CB6F-200F-37CDF24DB075}"/>
              </a:ext>
            </a:extLst>
          </p:cNvPr>
          <p:cNvSpPr>
            <a:spLocks noGrp="1"/>
          </p:cNvSpPr>
          <p:nvPr>
            <p:ph idx="1"/>
          </p:nvPr>
        </p:nvSpPr>
        <p:spPr/>
        <p:txBody>
          <a:bodyPr/>
          <a:lstStyle/>
          <a:p>
            <a:pPr marL="0" indent="0">
              <a:buNone/>
            </a:pPr>
            <a:r>
              <a:rPr lang="en-GB" dirty="0"/>
              <a:t>Video 2 re why </a:t>
            </a:r>
            <a:r>
              <a:rPr lang="en-GB" dirty="0" err="1"/>
              <a:t>CfA</a:t>
            </a:r>
            <a:r>
              <a:rPr lang="en-GB" dirty="0"/>
              <a:t> local pathways v alternatives </a:t>
            </a:r>
          </a:p>
        </p:txBody>
      </p:sp>
    </p:spTree>
    <p:extLst>
      <p:ext uri="{BB962C8B-B14F-4D97-AF65-F5344CB8AC3E}">
        <p14:creationId xmlns:p14="http://schemas.microsoft.com/office/powerpoint/2010/main" val="1825814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905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4696" y="0"/>
            <a:ext cx="3301304"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64777" y="-4164778"/>
            <a:ext cx="1576446" cy="9906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149818-0A3F-A739-B15E-BC26A2B111E4}"/>
              </a:ext>
            </a:extLst>
          </p:cNvPr>
          <p:cNvSpPr>
            <a:spLocks noGrp="1"/>
          </p:cNvSpPr>
          <p:nvPr>
            <p:ph type="title"/>
          </p:nvPr>
        </p:nvSpPr>
        <p:spPr>
          <a:xfrm>
            <a:off x="1114422" y="348865"/>
            <a:ext cx="8160769" cy="877729"/>
          </a:xfrm>
        </p:spPr>
        <p:txBody>
          <a:bodyPr anchor="ctr">
            <a:normAutofit/>
          </a:bodyPr>
          <a:lstStyle/>
          <a:p>
            <a:r>
              <a:rPr lang="en-GB" sz="3600">
                <a:solidFill>
                  <a:srgbClr val="FFFFFF"/>
                </a:solidFill>
              </a:rPr>
              <a:t>Implementation plan </a:t>
            </a:r>
          </a:p>
        </p:txBody>
      </p:sp>
      <p:graphicFrame>
        <p:nvGraphicFramePr>
          <p:cNvPr id="30" name="Content Placeholder 2">
            <a:extLst>
              <a:ext uri="{FF2B5EF4-FFF2-40B4-BE49-F238E27FC236}">
                <a16:creationId xmlns:a16="http://schemas.microsoft.com/office/drawing/2014/main" id="{224FFEF4-3189-65BC-CBC6-57E784F27575}"/>
              </a:ext>
            </a:extLst>
          </p:cNvPr>
          <p:cNvGraphicFramePr>
            <a:graphicFrameLocks noGrp="1"/>
          </p:cNvGraphicFramePr>
          <p:nvPr>
            <p:ph idx="1"/>
            <p:extLst>
              <p:ext uri="{D42A27DB-BD31-4B8C-83A1-F6EECF244321}">
                <p14:modId xmlns:p14="http://schemas.microsoft.com/office/powerpoint/2010/main" val="1228136887"/>
              </p:ext>
            </p:extLst>
          </p:nvPr>
        </p:nvGraphicFramePr>
        <p:xfrm>
          <a:off x="523295" y="2112579"/>
          <a:ext cx="9145140" cy="458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Arrow: U-Turn 17">
            <a:extLst>
              <a:ext uri="{FF2B5EF4-FFF2-40B4-BE49-F238E27FC236}">
                <a16:creationId xmlns:a16="http://schemas.microsoft.com/office/drawing/2014/main" id="{5C7708AC-0C90-CE0D-B83E-EE17DED234B3}"/>
              </a:ext>
            </a:extLst>
          </p:cNvPr>
          <p:cNvSpPr/>
          <p:nvPr/>
        </p:nvSpPr>
        <p:spPr>
          <a:xfrm flipH="1">
            <a:off x="5580528" y="1924820"/>
            <a:ext cx="2837329" cy="1060427"/>
          </a:xfrm>
          <a:prstGeom prst="uturnArrow">
            <a:avLst>
              <a:gd name="adj1" fmla="val 17339"/>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Arrow: U-Turn 25">
            <a:extLst>
              <a:ext uri="{FF2B5EF4-FFF2-40B4-BE49-F238E27FC236}">
                <a16:creationId xmlns:a16="http://schemas.microsoft.com/office/drawing/2014/main" id="{78C74699-2FB9-0C3E-C230-ED103957B544}"/>
              </a:ext>
            </a:extLst>
          </p:cNvPr>
          <p:cNvSpPr/>
          <p:nvPr/>
        </p:nvSpPr>
        <p:spPr>
          <a:xfrm rot="10800000" flipH="1">
            <a:off x="6390178" y="3985217"/>
            <a:ext cx="1865170" cy="87782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902216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BBA7-3EB9-B929-EB68-C84B12AA16B8}"/>
              </a:ext>
            </a:extLst>
          </p:cNvPr>
          <p:cNvSpPr>
            <a:spLocks noGrp="1"/>
          </p:cNvSpPr>
          <p:nvPr>
            <p:ph type="title"/>
          </p:nvPr>
        </p:nvSpPr>
        <p:spPr/>
        <p:txBody>
          <a:bodyPr/>
          <a:lstStyle/>
          <a:p>
            <a:endParaRPr lang="en-GB" dirty="0"/>
          </a:p>
        </p:txBody>
      </p:sp>
      <p:sp>
        <p:nvSpPr>
          <p:cNvPr id="4" name="Rectangle: Rounded Corners 3">
            <a:extLst>
              <a:ext uri="{FF2B5EF4-FFF2-40B4-BE49-F238E27FC236}">
                <a16:creationId xmlns:a16="http://schemas.microsoft.com/office/drawing/2014/main" id="{F16D380E-D90D-B1CC-84A6-CFA79775A3E1}"/>
              </a:ext>
            </a:extLst>
          </p:cNvPr>
          <p:cNvSpPr/>
          <p:nvPr/>
        </p:nvSpPr>
        <p:spPr>
          <a:xfrm>
            <a:off x="673780" y="365127"/>
            <a:ext cx="1517877"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Long Term Condition Diagnosed</a:t>
            </a:r>
          </a:p>
        </p:txBody>
      </p:sp>
      <p:sp>
        <p:nvSpPr>
          <p:cNvPr id="5" name="Rectangle: Rounded Corners 4">
            <a:extLst>
              <a:ext uri="{FF2B5EF4-FFF2-40B4-BE49-F238E27FC236}">
                <a16:creationId xmlns:a16="http://schemas.microsoft.com/office/drawing/2014/main" id="{D49A5EA7-A85C-DC96-7FA6-C7D2034F09C6}"/>
              </a:ext>
            </a:extLst>
          </p:cNvPr>
          <p:cNvSpPr/>
          <p:nvPr/>
        </p:nvSpPr>
        <p:spPr>
          <a:xfrm>
            <a:off x="2271486" y="384530"/>
            <a:ext cx="2090056"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Complementary TEC for</a:t>
            </a:r>
          </a:p>
          <a:p>
            <a:pPr algn="ctr"/>
            <a:r>
              <a:rPr lang="en-GB" dirty="0"/>
              <a:t>Supported Self Management</a:t>
            </a:r>
          </a:p>
        </p:txBody>
      </p:sp>
      <p:sp>
        <p:nvSpPr>
          <p:cNvPr id="6" name="Diamond 5">
            <a:extLst>
              <a:ext uri="{FF2B5EF4-FFF2-40B4-BE49-F238E27FC236}">
                <a16:creationId xmlns:a16="http://schemas.microsoft.com/office/drawing/2014/main" id="{24200244-DD44-6420-C54C-BD61411C5197}"/>
              </a:ext>
            </a:extLst>
          </p:cNvPr>
          <p:cNvSpPr/>
          <p:nvPr/>
        </p:nvSpPr>
        <p:spPr>
          <a:xfrm>
            <a:off x="1679351" y="2060846"/>
            <a:ext cx="1748972" cy="127691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Opt</a:t>
            </a:r>
            <a:r>
              <a:rPr lang="en-GB" dirty="0"/>
              <a:t> in to TEC  </a:t>
            </a:r>
          </a:p>
        </p:txBody>
      </p:sp>
      <p:sp>
        <p:nvSpPr>
          <p:cNvPr id="8" name="Diamond 7">
            <a:extLst>
              <a:ext uri="{FF2B5EF4-FFF2-40B4-BE49-F238E27FC236}">
                <a16:creationId xmlns:a16="http://schemas.microsoft.com/office/drawing/2014/main" id="{FA770E46-38FC-5F8F-1021-1FEEC7201A88}"/>
              </a:ext>
            </a:extLst>
          </p:cNvPr>
          <p:cNvSpPr/>
          <p:nvPr/>
        </p:nvSpPr>
        <p:spPr>
          <a:xfrm>
            <a:off x="2584676" y="4093391"/>
            <a:ext cx="2409372" cy="154146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Algorithms to ensure RPRPRT</a:t>
            </a:r>
          </a:p>
        </p:txBody>
      </p:sp>
      <p:sp>
        <p:nvSpPr>
          <p:cNvPr id="9" name="Rectangle: Rounded Corners 8">
            <a:extLst>
              <a:ext uri="{FF2B5EF4-FFF2-40B4-BE49-F238E27FC236}">
                <a16:creationId xmlns:a16="http://schemas.microsoft.com/office/drawing/2014/main" id="{4B5131C0-4220-B4F9-4ABB-BB0D46228F38}"/>
              </a:ext>
            </a:extLst>
          </p:cNvPr>
          <p:cNvSpPr/>
          <p:nvPr/>
        </p:nvSpPr>
        <p:spPr>
          <a:xfrm>
            <a:off x="665954" y="1720742"/>
            <a:ext cx="1046160" cy="9942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Practice Recall</a:t>
            </a:r>
          </a:p>
        </p:txBody>
      </p:sp>
      <p:sp>
        <p:nvSpPr>
          <p:cNvPr id="10" name="Rectangle: Rounded Corners 9">
            <a:extLst>
              <a:ext uri="{FF2B5EF4-FFF2-40B4-BE49-F238E27FC236}">
                <a16:creationId xmlns:a16="http://schemas.microsoft.com/office/drawing/2014/main" id="{6422AC22-DFF5-4AA7-D0DC-0FB1CF76CF2E}"/>
              </a:ext>
            </a:extLst>
          </p:cNvPr>
          <p:cNvSpPr/>
          <p:nvPr/>
        </p:nvSpPr>
        <p:spPr>
          <a:xfrm>
            <a:off x="3442710" y="2156170"/>
            <a:ext cx="1436914"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Collect patient LTC data remotely </a:t>
            </a:r>
          </a:p>
        </p:txBody>
      </p:sp>
      <p:sp>
        <p:nvSpPr>
          <p:cNvPr id="11" name="Rectangle: Rounded Corners 10">
            <a:extLst>
              <a:ext uri="{FF2B5EF4-FFF2-40B4-BE49-F238E27FC236}">
                <a16:creationId xmlns:a16="http://schemas.microsoft.com/office/drawing/2014/main" id="{26CC0E8E-52B1-3848-E021-30A9817AF913}"/>
              </a:ext>
            </a:extLst>
          </p:cNvPr>
          <p:cNvSpPr/>
          <p:nvPr/>
        </p:nvSpPr>
        <p:spPr>
          <a:xfrm>
            <a:off x="5053668" y="1958169"/>
            <a:ext cx="1436913"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Patient can access up to date health education</a:t>
            </a:r>
          </a:p>
        </p:txBody>
      </p:sp>
      <p:sp>
        <p:nvSpPr>
          <p:cNvPr id="12" name="Rectangle: Rounded Corners 11">
            <a:extLst>
              <a:ext uri="{FF2B5EF4-FFF2-40B4-BE49-F238E27FC236}">
                <a16:creationId xmlns:a16="http://schemas.microsoft.com/office/drawing/2014/main" id="{FE311497-70B7-5F2F-360A-168AAA0EBD85}"/>
              </a:ext>
            </a:extLst>
          </p:cNvPr>
          <p:cNvSpPr/>
          <p:nvPr/>
        </p:nvSpPr>
        <p:spPr>
          <a:xfrm>
            <a:off x="6679013" y="2156170"/>
            <a:ext cx="1436913"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Risk scores calculated by algorithms</a:t>
            </a:r>
          </a:p>
        </p:txBody>
      </p:sp>
      <p:sp>
        <p:nvSpPr>
          <p:cNvPr id="13" name="Rectangle: Rounded Corners 12">
            <a:extLst>
              <a:ext uri="{FF2B5EF4-FFF2-40B4-BE49-F238E27FC236}">
                <a16:creationId xmlns:a16="http://schemas.microsoft.com/office/drawing/2014/main" id="{BF0BBD8A-AFB0-AD7B-0345-74749720ED50}"/>
              </a:ext>
            </a:extLst>
          </p:cNvPr>
          <p:cNvSpPr/>
          <p:nvPr/>
        </p:nvSpPr>
        <p:spPr>
          <a:xfrm>
            <a:off x="4894011" y="3112280"/>
            <a:ext cx="1756229" cy="798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Appropriate signposting to local services</a:t>
            </a:r>
          </a:p>
        </p:txBody>
      </p:sp>
      <p:sp>
        <p:nvSpPr>
          <p:cNvPr id="14" name="Star: 5 Points 13">
            <a:extLst>
              <a:ext uri="{FF2B5EF4-FFF2-40B4-BE49-F238E27FC236}">
                <a16:creationId xmlns:a16="http://schemas.microsoft.com/office/drawing/2014/main" id="{BBEB91C9-9747-77A1-7F43-F94F61748F1E}"/>
              </a:ext>
            </a:extLst>
          </p:cNvPr>
          <p:cNvSpPr/>
          <p:nvPr/>
        </p:nvSpPr>
        <p:spPr>
          <a:xfrm>
            <a:off x="711145" y="2419207"/>
            <a:ext cx="2173283" cy="145919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TEC</a:t>
            </a:r>
          </a:p>
          <a:p>
            <a:pPr algn="ctr"/>
            <a:r>
              <a:rPr lang="en-GB" sz="1200" b="1" dirty="0"/>
              <a:t>connector</a:t>
            </a:r>
          </a:p>
        </p:txBody>
      </p:sp>
      <p:sp>
        <p:nvSpPr>
          <p:cNvPr id="15" name="Rectangle: Rounded Corners 14">
            <a:extLst>
              <a:ext uri="{FF2B5EF4-FFF2-40B4-BE49-F238E27FC236}">
                <a16:creationId xmlns:a16="http://schemas.microsoft.com/office/drawing/2014/main" id="{FFE3DDB0-69A7-CEC3-80C6-C7BE4AB418E5}"/>
              </a:ext>
            </a:extLst>
          </p:cNvPr>
          <p:cNvSpPr/>
          <p:nvPr/>
        </p:nvSpPr>
        <p:spPr>
          <a:xfrm>
            <a:off x="4441371" y="376384"/>
            <a:ext cx="1683656"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Connects people to local support groups</a:t>
            </a:r>
          </a:p>
        </p:txBody>
      </p:sp>
      <p:sp>
        <p:nvSpPr>
          <p:cNvPr id="16" name="Rectangle: Rounded Corners 15">
            <a:extLst>
              <a:ext uri="{FF2B5EF4-FFF2-40B4-BE49-F238E27FC236}">
                <a16:creationId xmlns:a16="http://schemas.microsoft.com/office/drawing/2014/main" id="{08D1D70B-78F6-ACF3-03EF-AF2FB652E4F5}"/>
              </a:ext>
            </a:extLst>
          </p:cNvPr>
          <p:cNvSpPr/>
          <p:nvPr/>
        </p:nvSpPr>
        <p:spPr>
          <a:xfrm>
            <a:off x="681038" y="4216907"/>
            <a:ext cx="1862590" cy="1313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Results arrive direct into practice IT systems</a:t>
            </a:r>
          </a:p>
        </p:txBody>
      </p:sp>
      <p:sp>
        <p:nvSpPr>
          <p:cNvPr id="17" name="Rectangle: Rounded Corners 16">
            <a:extLst>
              <a:ext uri="{FF2B5EF4-FFF2-40B4-BE49-F238E27FC236}">
                <a16:creationId xmlns:a16="http://schemas.microsoft.com/office/drawing/2014/main" id="{327609E3-142B-2B16-0CE1-32759E43D4FD}"/>
              </a:ext>
            </a:extLst>
          </p:cNvPr>
          <p:cNvSpPr/>
          <p:nvPr/>
        </p:nvSpPr>
        <p:spPr>
          <a:xfrm>
            <a:off x="5049449" y="4216907"/>
            <a:ext cx="2278742" cy="1313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matters to me” conversation with most appropriate person</a:t>
            </a:r>
          </a:p>
        </p:txBody>
      </p:sp>
      <p:sp>
        <p:nvSpPr>
          <p:cNvPr id="18" name="Rectangle: Rounded Corners 17">
            <a:extLst>
              <a:ext uri="{FF2B5EF4-FFF2-40B4-BE49-F238E27FC236}">
                <a16:creationId xmlns:a16="http://schemas.microsoft.com/office/drawing/2014/main" id="{F15DCF4F-C9A1-1882-BEFA-BE93EC2D6851}"/>
              </a:ext>
            </a:extLst>
          </p:cNvPr>
          <p:cNvSpPr/>
          <p:nvPr/>
        </p:nvSpPr>
        <p:spPr>
          <a:xfrm>
            <a:off x="3115581" y="5665214"/>
            <a:ext cx="1878467" cy="10169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Clinical review as appropriate</a:t>
            </a:r>
          </a:p>
        </p:txBody>
      </p:sp>
      <p:pic>
        <p:nvPicPr>
          <p:cNvPr id="24" name="Content Placeholder 23" descr="Yellow star chat bubble">
            <a:extLst>
              <a:ext uri="{FF2B5EF4-FFF2-40B4-BE49-F238E27FC236}">
                <a16:creationId xmlns:a16="http://schemas.microsoft.com/office/drawing/2014/main" id="{7E5B1FA8-798A-32A6-61F4-BE1EA3D0179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83593" y="4376567"/>
            <a:ext cx="1573105" cy="967864"/>
          </a:xfrm>
        </p:spPr>
      </p:pic>
      <p:sp>
        <p:nvSpPr>
          <p:cNvPr id="25" name="Rectangle: Rounded Corners 24">
            <a:extLst>
              <a:ext uri="{FF2B5EF4-FFF2-40B4-BE49-F238E27FC236}">
                <a16:creationId xmlns:a16="http://schemas.microsoft.com/office/drawing/2014/main" id="{AF416CC9-348A-B886-38B0-5513F76FF2DB}"/>
              </a:ext>
            </a:extLst>
          </p:cNvPr>
          <p:cNvSpPr/>
          <p:nvPr/>
        </p:nvSpPr>
        <p:spPr>
          <a:xfrm>
            <a:off x="6204856" y="365128"/>
            <a:ext cx="1683656" cy="1355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Supported to know when to seek medical help</a:t>
            </a:r>
          </a:p>
        </p:txBody>
      </p:sp>
      <p:sp>
        <p:nvSpPr>
          <p:cNvPr id="26" name="Star: 5 Points 25">
            <a:extLst>
              <a:ext uri="{FF2B5EF4-FFF2-40B4-BE49-F238E27FC236}">
                <a16:creationId xmlns:a16="http://schemas.microsoft.com/office/drawing/2014/main" id="{067F7A53-3F6A-AB3C-693F-00FDABF8E71D}"/>
              </a:ext>
            </a:extLst>
          </p:cNvPr>
          <p:cNvSpPr/>
          <p:nvPr/>
        </p:nvSpPr>
        <p:spPr>
          <a:xfrm>
            <a:off x="5035096" y="5510064"/>
            <a:ext cx="2278742" cy="1333618"/>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House of care</a:t>
            </a:r>
          </a:p>
        </p:txBody>
      </p:sp>
      <mc:AlternateContent xmlns:mc="http://schemas.openxmlformats.org/markup-compatibility/2006" xmlns:p14="http://schemas.microsoft.com/office/powerpoint/2010/main">
        <mc:Choice Requires="p14">
          <p:contentPart p14:bwMode="auto" r:id="rId4">
            <p14:nvContentPartPr>
              <p14:cNvPr id="27" name="Ink 26">
                <a:extLst>
                  <a:ext uri="{FF2B5EF4-FFF2-40B4-BE49-F238E27FC236}">
                    <a16:creationId xmlns:a16="http://schemas.microsoft.com/office/drawing/2014/main" id="{66B34DD2-130E-8F87-51FE-956A999C7B3B}"/>
                  </a:ext>
                </a:extLst>
              </p14:cNvPr>
              <p14:cNvContentPartPr/>
              <p14:nvPr/>
            </p14:nvContentPartPr>
            <p14:xfrm>
              <a:off x="2104406" y="972074"/>
              <a:ext cx="297000" cy="22680"/>
            </p14:xfrm>
          </p:contentPart>
        </mc:Choice>
        <mc:Fallback xmlns="">
          <p:pic>
            <p:nvPicPr>
              <p:cNvPr id="27" name="Ink 26">
                <a:extLst>
                  <a:ext uri="{FF2B5EF4-FFF2-40B4-BE49-F238E27FC236}">
                    <a16:creationId xmlns:a16="http://schemas.microsoft.com/office/drawing/2014/main" id="{66B34DD2-130E-8F87-51FE-956A999C7B3B}"/>
                  </a:ext>
                </a:extLst>
              </p:cNvPr>
              <p:cNvPicPr/>
              <p:nvPr/>
            </p:nvPicPr>
            <p:blipFill>
              <a:blip r:embed="rId5"/>
              <a:stretch>
                <a:fillRect/>
              </a:stretch>
            </p:blipFill>
            <p:spPr>
              <a:xfrm>
                <a:off x="2095766" y="963074"/>
                <a:ext cx="314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7">
                <a:extLst>
                  <a:ext uri="{FF2B5EF4-FFF2-40B4-BE49-F238E27FC236}">
                    <a16:creationId xmlns:a16="http://schemas.microsoft.com/office/drawing/2014/main" id="{19848FC6-0F21-04E2-174D-8902080013CB}"/>
                  </a:ext>
                </a:extLst>
              </p14:cNvPr>
              <p14:cNvContentPartPr/>
              <p14:nvPr/>
            </p14:nvContentPartPr>
            <p14:xfrm>
              <a:off x="4230926" y="997994"/>
              <a:ext cx="337680" cy="10800"/>
            </p14:xfrm>
          </p:contentPart>
        </mc:Choice>
        <mc:Fallback xmlns="">
          <p:pic>
            <p:nvPicPr>
              <p:cNvPr id="28" name="Ink 27">
                <a:extLst>
                  <a:ext uri="{FF2B5EF4-FFF2-40B4-BE49-F238E27FC236}">
                    <a16:creationId xmlns:a16="http://schemas.microsoft.com/office/drawing/2014/main" id="{19848FC6-0F21-04E2-174D-8902080013CB}"/>
                  </a:ext>
                </a:extLst>
              </p:cNvPr>
              <p:cNvPicPr/>
              <p:nvPr/>
            </p:nvPicPr>
            <p:blipFill>
              <a:blip r:embed="rId7"/>
              <a:stretch>
                <a:fillRect/>
              </a:stretch>
            </p:blipFill>
            <p:spPr>
              <a:xfrm>
                <a:off x="4221926" y="989354"/>
                <a:ext cx="355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Ink 28">
                <a:extLst>
                  <a:ext uri="{FF2B5EF4-FFF2-40B4-BE49-F238E27FC236}">
                    <a16:creationId xmlns:a16="http://schemas.microsoft.com/office/drawing/2014/main" id="{B664FF7F-6EC4-4720-3BEE-38147FD99849}"/>
                  </a:ext>
                </a:extLst>
              </p14:cNvPr>
              <p14:cNvContentPartPr/>
              <p14:nvPr/>
            </p14:nvContentPartPr>
            <p14:xfrm>
              <a:off x="6008966" y="979634"/>
              <a:ext cx="304200" cy="8280"/>
            </p14:xfrm>
          </p:contentPart>
        </mc:Choice>
        <mc:Fallback xmlns="">
          <p:pic>
            <p:nvPicPr>
              <p:cNvPr id="29" name="Ink 28">
                <a:extLst>
                  <a:ext uri="{FF2B5EF4-FFF2-40B4-BE49-F238E27FC236}">
                    <a16:creationId xmlns:a16="http://schemas.microsoft.com/office/drawing/2014/main" id="{B664FF7F-6EC4-4720-3BEE-38147FD99849}"/>
                  </a:ext>
                </a:extLst>
              </p:cNvPr>
              <p:cNvPicPr/>
              <p:nvPr/>
            </p:nvPicPr>
            <p:blipFill>
              <a:blip r:embed="rId9"/>
              <a:stretch>
                <a:fillRect/>
              </a:stretch>
            </p:blipFill>
            <p:spPr>
              <a:xfrm>
                <a:off x="5999966" y="970994"/>
                <a:ext cx="321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 name="Ink 30">
                <a:extLst>
                  <a:ext uri="{FF2B5EF4-FFF2-40B4-BE49-F238E27FC236}">
                    <a16:creationId xmlns:a16="http://schemas.microsoft.com/office/drawing/2014/main" id="{EC4ADCB3-3E7B-8B83-EB45-8D51975A1604}"/>
                  </a:ext>
                </a:extLst>
              </p14:cNvPr>
              <p14:cNvContentPartPr/>
              <p14:nvPr/>
            </p14:nvContentPartPr>
            <p14:xfrm>
              <a:off x="2351366" y="914114"/>
              <a:ext cx="65880" cy="145080"/>
            </p14:xfrm>
          </p:contentPart>
        </mc:Choice>
        <mc:Fallback xmlns="">
          <p:pic>
            <p:nvPicPr>
              <p:cNvPr id="31" name="Ink 30">
                <a:extLst>
                  <a:ext uri="{FF2B5EF4-FFF2-40B4-BE49-F238E27FC236}">
                    <a16:creationId xmlns:a16="http://schemas.microsoft.com/office/drawing/2014/main" id="{EC4ADCB3-3E7B-8B83-EB45-8D51975A1604}"/>
                  </a:ext>
                </a:extLst>
              </p:cNvPr>
              <p:cNvPicPr/>
              <p:nvPr/>
            </p:nvPicPr>
            <p:blipFill>
              <a:blip r:embed="rId11"/>
              <a:stretch>
                <a:fillRect/>
              </a:stretch>
            </p:blipFill>
            <p:spPr>
              <a:xfrm>
                <a:off x="2342366" y="905114"/>
                <a:ext cx="835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2" name="Ink 31">
                <a:extLst>
                  <a:ext uri="{FF2B5EF4-FFF2-40B4-BE49-F238E27FC236}">
                    <a16:creationId xmlns:a16="http://schemas.microsoft.com/office/drawing/2014/main" id="{AD2A2738-F0CA-0476-B365-C28A597631E8}"/>
                  </a:ext>
                </a:extLst>
              </p14:cNvPr>
              <p14:cNvContentPartPr/>
              <p14:nvPr/>
            </p14:nvContentPartPr>
            <p14:xfrm>
              <a:off x="4492286" y="921314"/>
              <a:ext cx="109080" cy="181080"/>
            </p14:xfrm>
          </p:contentPart>
        </mc:Choice>
        <mc:Fallback xmlns="">
          <p:pic>
            <p:nvPicPr>
              <p:cNvPr id="32" name="Ink 31">
                <a:extLst>
                  <a:ext uri="{FF2B5EF4-FFF2-40B4-BE49-F238E27FC236}">
                    <a16:creationId xmlns:a16="http://schemas.microsoft.com/office/drawing/2014/main" id="{AD2A2738-F0CA-0476-B365-C28A597631E8}"/>
                  </a:ext>
                </a:extLst>
              </p:cNvPr>
              <p:cNvPicPr/>
              <p:nvPr/>
            </p:nvPicPr>
            <p:blipFill>
              <a:blip r:embed="rId13"/>
              <a:stretch>
                <a:fillRect/>
              </a:stretch>
            </p:blipFill>
            <p:spPr>
              <a:xfrm>
                <a:off x="4483286" y="912674"/>
                <a:ext cx="1267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Ink 32">
                <a:extLst>
                  <a:ext uri="{FF2B5EF4-FFF2-40B4-BE49-F238E27FC236}">
                    <a16:creationId xmlns:a16="http://schemas.microsoft.com/office/drawing/2014/main" id="{6B9A01D7-5DDD-1515-76DF-C148E6FBC5C1}"/>
                  </a:ext>
                </a:extLst>
              </p14:cNvPr>
              <p14:cNvContentPartPr/>
              <p14:nvPr/>
            </p14:nvContentPartPr>
            <p14:xfrm>
              <a:off x="6239366" y="892514"/>
              <a:ext cx="71640" cy="171000"/>
            </p14:xfrm>
          </p:contentPart>
        </mc:Choice>
        <mc:Fallback xmlns="">
          <p:pic>
            <p:nvPicPr>
              <p:cNvPr id="33" name="Ink 32">
                <a:extLst>
                  <a:ext uri="{FF2B5EF4-FFF2-40B4-BE49-F238E27FC236}">
                    <a16:creationId xmlns:a16="http://schemas.microsoft.com/office/drawing/2014/main" id="{6B9A01D7-5DDD-1515-76DF-C148E6FBC5C1}"/>
                  </a:ext>
                </a:extLst>
              </p:cNvPr>
              <p:cNvPicPr/>
              <p:nvPr/>
            </p:nvPicPr>
            <p:blipFill>
              <a:blip r:embed="rId15"/>
              <a:stretch>
                <a:fillRect/>
              </a:stretch>
            </p:blipFill>
            <p:spPr>
              <a:xfrm>
                <a:off x="6230726" y="883874"/>
                <a:ext cx="89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Ink 33">
                <a:extLst>
                  <a:ext uri="{FF2B5EF4-FFF2-40B4-BE49-F238E27FC236}">
                    <a16:creationId xmlns:a16="http://schemas.microsoft.com/office/drawing/2014/main" id="{CD528A36-3DDE-C5E7-5554-B1A42EDD9C8B}"/>
                  </a:ext>
                </a:extLst>
              </p14:cNvPr>
              <p14:cNvContentPartPr/>
              <p14:nvPr/>
            </p14:nvContentPartPr>
            <p14:xfrm>
              <a:off x="1092806" y="1589114"/>
              <a:ext cx="141480" cy="214920"/>
            </p14:xfrm>
          </p:contentPart>
        </mc:Choice>
        <mc:Fallback xmlns="">
          <p:pic>
            <p:nvPicPr>
              <p:cNvPr id="34" name="Ink 33">
                <a:extLst>
                  <a:ext uri="{FF2B5EF4-FFF2-40B4-BE49-F238E27FC236}">
                    <a16:creationId xmlns:a16="http://schemas.microsoft.com/office/drawing/2014/main" id="{CD528A36-3DDE-C5E7-5554-B1A42EDD9C8B}"/>
                  </a:ext>
                </a:extLst>
              </p:cNvPr>
              <p:cNvPicPr/>
              <p:nvPr/>
            </p:nvPicPr>
            <p:blipFill>
              <a:blip r:embed="rId17"/>
              <a:stretch>
                <a:fillRect/>
              </a:stretch>
            </p:blipFill>
            <p:spPr>
              <a:xfrm>
                <a:off x="1083806" y="1580474"/>
                <a:ext cx="159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Ink 34">
                <a:extLst>
                  <a:ext uri="{FF2B5EF4-FFF2-40B4-BE49-F238E27FC236}">
                    <a16:creationId xmlns:a16="http://schemas.microsoft.com/office/drawing/2014/main" id="{DA1BCFD1-CB06-2285-14EE-CC1485BF7758}"/>
                  </a:ext>
                </a:extLst>
              </p14:cNvPr>
              <p14:cNvContentPartPr/>
              <p14:nvPr/>
            </p14:nvContentPartPr>
            <p14:xfrm>
              <a:off x="1603646" y="2437994"/>
              <a:ext cx="463680" cy="124200"/>
            </p14:xfrm>
          </p:contentPart>
        </mc:Choice>
        <mc:Fallback xmlns="">
          <p:pic>
            <p:nvPicPr>
              <p:cNvPr id="35" name="Ink 34">
                <a:extLst>
                  <a:ext uri="{FF2B5EF4-FFF2-40B4-BE49-F238E27FC236}">
                    <a16:creationId xmlns:a16="http://schemas.microsoft.com/office/drawing/2014/main" id="{DA1BCFD1-CB06-2285-14EE-CC1485BF7758}"/>
                  </a:ext>
                </a:extLst>
              </p:cNvPr>
              <p:cNvPicPr/>
              <p:nvPr/>
            </p:nvPicPr>
            <p:blipFill>
              <a:blip r:embed="rId19"/>
              <a:stretch>
                <a:fillRect/>
              </a:stretch>
            </p:blipFill>
            <p:spPr>
              <a:xfrm>
                <a:off x="1594646" y="2429354"/>
                <a:ext cx="481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6" name="Ink 35">
                <a:extLst>
                  <a:ext uri="{FF2B5EF4-FFF2-40B4-BE49-F238E27FC236}">
                    <a16:creationId xmlns:a16="http://schemas.microsoft.com/office/drawing/2014/main" id="{B04EBD35-F308-E010-B15B-08814A0D9010}"/>
                  </a:ext>
                </a:extLst>
              </p14:cNvPr>
              <p14:cNvContentPartPr/>
              <p14:nvPr/>
            </p14:nvContentPartPr>
            <p14:xfrm>
              <a:off x="1974446" y="2481554"/>
              <a:ext cx="145440" cy="124920"/>
            </p14:xfrm>
          </p:contentPart>
        </mc:Choice>
        <mc:Fallback xmlns="">
          <p:pic>
            <p:nvPicPr>
              <p:cNvPr id="36" name="Ink 35">
                <a:extLst>
                  <a:ext uri="{FF2B5EF4-FFF2-40B4-BE49-F238E27FC236}">
                    <a16:creationId xmlns:a16="http://schemas.microsoft.com/office/drawing/2014/main" id="{B04EBD35-F308-E010-B15B-08814A0D9010}"/>
                  </a:ext>
                </a:extLst>
              </p:cNvPr>
              <p:cNvPicPr/>
              <p:nvPr/>
            </p:nvPicPr>
            <p:blipFill>
              <a:blip r:embed="rId21"/>
              <a:stretch>
                <a:fillRect/>
              </a:stretch>
            </p:blipFill>
            <p:spPr>
              <a:xfrm>
                <a:off x="1965806" y="2472914"/>
                <a:ext cx="163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0" name="Ink 39">
                <a:extLst>
                  <a:ext uri="{FF2B5EF4-FFF2-40B4-BE49-F238E27FC236}">
                    <a16:creationId xmlns:a16="http://schemas.microsoft.com/office/drawing/2014/main" id="{46CB22E7-665E-AC6D-C97B-78ABF984F9A5}"/>
                  </a:ext>
                </a:extLst>
              </p14:cNvPr>
              <p14:cNvContentPartPr/>
              <p14:nvPr/>
            </p14:nvContentPartPr>
            <p14:xfrm>
              <a:off x="3171086" y="2670554"/>
              <a:ext cx="333360" cy="360"/>
            </p14:xfrm>
          </p:contentPart>
        </mc:Choice>
        <mc:Fallback xmlns="">
          <p:pic>
            <p:nvPicPr>
              <p:cNvPr id="40" name="Ink 39">
                <a:extLst>
                  <a:ext uri="{FF2B5EF4-FFF2-40B4-BE49-F238E27FC236}">
                    <a16:creationId xmlns:a16="http://schemas.microsoft.com/office/drawing/2014/main" id="{46CB22E7-665E-AC6D-C97B-78ABF984F9A5}"/>
                  </a:ext>
                </a:extLst>
              </p:cNvPr>
              <p:cNvPicPr/>
              <p:nvPr/>
            </p:nvPicPr>
            <p:blipFill>
              <a:blip r:embed="rId23"/>
              <a:stretch>
                <a:fillRect/>
              </a:stretch>
            </p:blipFill>
            <p:spPr>
              <a:xfrm>
                <a:off x="3162086" y="2661914"/>
                <a:ext cx="351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1" name="Ink 40">
                <a:extLst>
                  <a:ext uri="{FF2B5EF4-FFF2-40B4-BE49-F238E27FC236}">
                    <a16:creationId xmlns:a16="http://schemas.microsoft.com/office/drawing/2014/main" id="{AA0EB071-C591-31D2-BAFC-1676760FFF6D}"/>
                  </a:ext>
                </a:extLst>
              </p14:cNvPr>
              <p14:cNvContentPartPr/>
              <p14:nvPr/>
            </p14:nvContentPartPr>
            <p14:xfrm>
              <a:off x="3454406" y="2597834"/>
              <a:ext cx="89280" cy="155880"/>
            </p14:xfrm>
          </p:contentPart>
        </mc:Choice>
        <mc:Fallback xmlns="">
          <p:pic>
            <p:nvPicPr>
              <p:cNvPr id="41" name="Ink 40">
                <a:extLst>
                  <a:ext uri="{FF2B5EF4-FFF2-40B4-BE49-F238E27FC236}">
                    <a16:creationId xmlns:a16="http://schemas.microsoft.com/office/drawing/2014/main" id="{AA0EB071-C591-31D2-BAFC-1676760FFF6D}"/>
                  </a:ext>
                </a:extLst>
              </p:cNvPr>
              <p:cNvPicPr/>
              <p:nvPr/>
            </p:nvPicPr>
            <p:blipFill>
              <a:blip r:embed="rId25"/>
              <a:stretch>
                <a:fillRect/>
              </a:stretch>
            </p:blipFill>
            <p:spPr>
              <a:xfrm>
                <a:off x="3445406" y="2589194"/>
                <a:ext cx="106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2" name="Ink 41">
                <a:extLst>
                  <a:ext uri="{FF2B5EF4-FFF2-40B4-BE49-F238E27FC236}">
                    <a16:creationId xmlns:a16="http://schemas.microsoft.com/office/drawing/2014/main" id="{6A60089E-DA3E-3FBC-8C4D-7CABE3BBBB41}"/>
                  </a:ext>
                </a:extLst>
              </p14:cNvPr>
              <p14:cNvContentPartPr/>
              <p14:nvPr/>
            </p14:nvContentPartPr>
            <p14:xfrm>
              <a:off x="4782086" y="2263754"/>
              <a:ext cx="383760" cy="146160"/>
            </p14:xfrm>
          </p:contentPart>
        </mc:Choice>
        <mc:Fallback xmlns="">
          <p:pic>
            <p:nvPicPr>
              <p:cNvPr id="42" name="Ink 41">
                <a:extLst>
                  <a:ext uri="{FF2B5EF4-FFF2-40B4-BE49-F238E27FC236}">
                    <a16:creationId xmlns:a16="http://schemas.microsoft.com/office/drawing/2014/main" id="{6A60089E-DA3E-3FBC-8C4D-7CABE3BBBB41}"/>
                  </a:ext>
                </a:extLst>
              </p:cNvPr>
              <p:cNvPicPr/>
              <p:nvPr/>
            </p:nvPicPr>
            <p:blipFill>
              <a:blip r:embed="rId27"/>
              <a:stretch>
                <a:fillRect/>
              </a:stretch>
            </p:blipFill>
            <p:spPr>
              <a:xfrm>
                <a:off x="4773446" y="2254754"/>
                <a:ext cx="401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3" name="Ink 42">
                <a:extLst>
                  <a:ext uri="{FF2B5EF4-FFF2-40B4-BE49-F238E27FC236}">
                    <a16:creationId xmlns:a16="http://schemas.microsoft.com/office/drawing/2014/main" id="{66F0FE78-CB69-7363-A1A4-42F04B57D778}"/>
                  </a:ext>
                </a:extLst>
              </p14:cNvPr>
              <p14:cNvContentPartPr/>
              <p14:nvPr/>
            </p14:nvContentPartPr>
            <p14:xfrm>
              <a:off x="4782086" y="3033434"/>
              <a:ext cx="260640" cy="182160"/>
            </p14:xfrm>
          </p:contentPart>
        </mc:Choice>
        <mc:Fallback xmlns="">
          <p:pic>
            <p:nvPicPr>
              <p:cNvPr id="43" name="Ink 42">
                <a:extLst>
                  <a:ext uri="{FF2B5EF4-FFF2-40B4-BE49-F238E27FC236}">
                    <a16:creationId xmlns:a16="http://schemas.microsoft.com/office/drawing/2014/main" id="{66F0FE78-CB69-7363-A1A4-42F04B57D778}"/>
                  </a:ext>
                </a:extLst>
              </p:cNvPr>
              <p:cNvPicPr/>
              <p:nvPr/>
            </p:nvPicPr>
            <p:blipFill>
              <a:blip r:embed="rId29"/>
              <a:stretch>
                <a:fillRect/>
              </a:stretch>
            </p:blipFill>
            <p:spPr>
              <a:xfrm>
                <a:off x="4773446" y="3024434"/>
                <a:ext cx="278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4" name="Ink 43">
                <a:extLst>
                  <a:ext uri="{FF2B5EF4-FFF2-40B4-BE49-F238E27FC236}">
                    <a16:creationId xmlns:a16="http://schemas.microsoft.com/office/drawing/2014/main" id="{41030243-B2FF-EF42-9223-5FA41D59D927}"/>
                  </a:ext>
                </a:extLst>
              </p14:cNvPr>
              <p14:cNvContentPartPr/>
              <p14:nvPr/>
            </p14:nvContentPartPr>
            <p14:xfrm>
              <a:off x="4928246" y="3113354"/>
              <a:ext cx="153720" cy="133200"/>
            </p14:xfrm>
          </p:contentPart>
        </mc:Choice>
        <mc:Fallback xmlns="">
          <p:pic>
            <p:nvPicPr>
              <p:cNvPr id="44" name="Ink 43">
                <a:extLst>
                  <a:ext uri="{FF2B5EF4-FFF2-40B4-BE49-F238E27FC236}">
                    <a16:creationId xmlns:a16="http://schemas.microsoft.com/office/drawing/2014/main" id="{41030243-B2FF-EF42-9223-5FA41D59D927}"/>
                  </a:ext>
                </a:extLst>
              </p:cNvPr>
              <p:cNvPicPr/>
              <p:nvPr/>
            </p:nvPicPr>
            <p:blipFill>
              <a:blip r:embed="rId31"/>
              <a:stretch>
                <a:fillRect/>
              </a:stretch>
            </p:blipFill>
            <p:spPr>
              <a:xfrm>
                <a:off x="4919606" y="3104354"/>
                <a:ext cx="171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7" name="Ink 46">
                <a:extLst>
                  <a:ext uri="{FF2B5EF4-FFF2-40B4-BE49-F238E27FC236}">
                    <a16:creationId xmlns:a16="http://schemas.microsoft.com/office/drawing/2014/main" id="{934D0139-5A42-8BC3-0F69-182B74F4A1C1}"/>
                  </a:ext>
                </a:extLst>
              </p14:cNvPr>
              <p14:cNvContentPartPr/>
              <p14:nvPr/>
            </p14:nvContentPartPr>
            <p14:xfrm>
              <a:off x="5058206" y="2198954"/>
              <a:ext cx="116640" cy="143280"/>
            </p14:xfrm>
          </p:contentPart>
        </mc:Choice>
        <mc:Fallback xmlns="">
          <p:pic>
            <p:nvPicPr>
              <p:cNvPr id="47" name="Ink 46">
                <a:extLst>
                  <a:ext uri="{FF2B5EF4-FFF2-40B4-BE49-F238E27FC236}">
                    <a16:creationId xmlns:a16="http://schemas.microsoft.com/office/drawing/2014/main" id="{934D0139-5A42-8BC3-0F69-182B74F4A1C1}"/>
                  </a:ext>
                </a:extLst>
              </p:cNvPr>
              <p:cNvPicPr/>
              <p:nvPr/>
            </p:nvPicPr>
            <p:blipFill>
              <a:blip r:embed="rId33"/>
              <a:stretch>
                <a:fillRect/>
              </a:stretch>
            </p:blipFill>
            <p:spPr>
              <a:xfrm>
                <a:off x="5049206" y="2189954"/>
                <a:ext cx="134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8" name="Ink 47">
                <a:extLst>
                  <a:ext uri="{FF2B5EF4-FFF2-40B4-BE49-F238E27FC236}">
                    <a16:creationId xmlns:a16="http://schemas.microsoft.com/office/drawing/2014/main" id="{9B47CCD0-A261-9B61-DBEA-9E1F4F16D3B2}"/>
                  </a:ext>
                </a:extLst>
              </p14:cNvPr>
              <p14:cNvContentPartPr/>
              <p14:nvPr/>
            </p14:nvContentPartPr>
            <p14:xfrm>
              <a:off x="4796846" y="2744714"/>
              <a:ext cx="2058840" cy="325800"/>
            </p14:xfrm>
          </p:contentPart>
        </mc:Choice>
        <mc:Fallback xmlns="">
          <p:pic>
            <p:nvPicPr>
              <p:cNvPr id="48" name="Ink 47">
                <a:extLst>
                  <a:ext uri="{FF2B5EF4-FFF2-40B4-BE49-F238E27FC236}">
                    <a16:creationId xmlns:a16="http://schemas.microsoft.com/office/drawing/2014/main" id="{9B47CCD0-A261-9B61-DBEA-9E1F4F16D3B2}"/>
                  </a:ext>
                </a:extLst>
              </p:cNvPr>
              <p:cNvPicPr/>
              <p:nvPr/>
            </p:nvPicPr>
            <p:blipFill>
              <a:blip r:embed="rId35"/>
              <a:stretch>
                <a:fillRect/>
              </a:stretch>
            </p:blipFill>
            <p:spPr>
              <a:xfrm>
                <a:off x="4788206" y="2736074"/>
                <a:ext cx="207648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9" name="Ink 48">
                <a:extLst>
                  <a:ext uri="{FF2B5EF4-FFF2-40B4-BE49-F238E27FC236}">
                    <a16:creationId xmlns:a16="http://schemas.microsoft.com/office/drawing/2014/main" id="{9BF3EC83-3DCF-CDA1-E2FC-C84F502DFFB1}"/>
                  </a:ext>
                </a:extLst>
              </p14:cNvPr>
              <p14:cNvContentPartPr/>
              <p14:nvPr/>
            </p14:nvContentPartPr>
            <p14:xfrm>
              <a:off x="2416526" y="4816514"/>
              <a:ext cx="483840" cy="160920"/>
            </p14:xfrm>
          </p:contentPart>
        </mc:Choice>
        <mc:Fallback xmlns="">
          <p:pic>
            <p:nvPicPr>
              <p:cNvPr id="49" name="Ink 48">
                <a:extLst>
                  <a:ext uri="{FF2B5EF4-FFF2-40B4-BE49-F238E27FC236}">
                    <a16:creationId xmlns:a16="http://schemas.microsoft.com/office/drawing/2014/main" id="{9BF3EC83-3DCF-CDA1-E2FC-C84F502DFFB1}"/>
                  </a:ext>
                </a:extLst>
              </p:cNvPr>
              <p:cNvPicPr/>
              <p:nvPr/>
            </p:nvPicPr>
            <p:blipFill>
              <a:blip r:embed="rId37"/>
              <a:stretch>
                <a:fillRect/>
              </a:stretch>
            </p:blipFill>
            <p:spPr>
              <a:xfrm>
                <a:off x="2407526" y="4807514"/>
                <a:ext cx="501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30B08928-6E2D-FD9B-CAE6-A0A1E53D5EDC}"/>
                  </a:ext>
                </a:extLst>
              </p14:cNvPr>
              <p14:cNvContentPartPr/>
              <p14:nvPr/>
            </p14:nvContentPartPr>
            <p14:xfrm>
              <a:off x="4716926" y="4898234"/>
              <a:ext cx="578160" cy="153000"/>
            </p14:xfrm>
          </p:contentPart>
        </mc:Choice>
        <mc:Fallback xmlns="">
          <p:pic>
            <p:nvPicPr>
              <p:cNvPr id="51" name="Ink 50">
                <a:extLst>
                  <a:ext uri="{FF2B5EF4-FFF2-40B4-BE49-F238E27FC236}">
                    <a16:creationId xmlns:a16="http://schemas.microsoft.com/office/drawing/2014/main" id="{30B08928-6E2D-FD9B-CAE6-A0A1E53D5EDC}"/>
                  </a:ext>
                </a:extLst>
              </p:cNvPr>
              <p:cNvPicPr/>
              <p:nvPr/>
            </p:nvPicPr>
            <p:blipFill>
              <a:blip r:embed="rId39"/>
              <a:stretch>
                <a:fillRect/>
              </a:stretch>
            </p:blipFill>
            <p:spPr>
              <a:xfrm>
                <a:off x="4708286" y="4889234"/>
                <a:ext cx="595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39760552-71D8-F7A8-E004-6D0E1DD91DDC}"/>
                  </a:ext>
                </a:extLst>
              </p14:cNvPr>
              <p14:cNvContentPartPr/>
              <p14:nvPr/>
            </p14:nvContentPartPr>
            <p14:xfrm>
              <a:off x="3839606" y="5406297"/>
              <a:ext cx="174600" cy="426600"/>
            </p14:xfrm>
          </p:contentPart>
        </mc:Choice>
        <mc:Fallback xmlns="">
          <p:pic>
            <p:nvPicPr>
              <p:cNvPr id="52" name="Ink 51">
                <a:extLst>
                  <a:ext uri="{FF2B5EF4-FFF2-40B4-BE49-F238E27FC236}">
                    <a16:creationId xmlns:a16="http://schemas.microsoft.com/office/drawing/2014/main" id="{39760552-71D8-F7A8-E004-6D0E1DD91DDC}"/>
                  </a:ext>
                </a:extLst>
              </p:cNvPr>
              <p:cNvPicPr/>
              <p:nvPr/>
            </p:nvPicPr>
            <p:blipFill>
              <a:blip r:embed="rId41"/>
              <a:stretch>
                <a:fillRect/>
              </a:stretch>
            </p:blipFill>
            <p:spPr>
              <a:xfrm>
                <a:off x="3830966" y="5397297"/>
                <a:ext cx="19224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8DF56958-674A-7B3F-02C6-54422B7D3098}"/>
                  </a:ext>
                </a:extLst>
              </p14:cNvPr>
              <p14:cNvContentPartPr/>
              <p14:nvPr/>
            </p14:nvContentPartPr>
            <p14:xfrm>
              <a:off x="4715486" y="5355537"/>
              <a:ext cx="502560" cy="542520"/>
            </p14:xfrm>
          </p:contentPart>
        </mc:Choice>
        <mc:Fallback xmlns="">
          <p:pic>
            <p:nvPicPr>
              <p:cNvPr id="53" name="Ink 52">
                <a:extLst>
                  <a:ext uri="{FF2B5EF4-FFF2-40B4-BE49-F238E27FC236}">
                    <a16:creationId xmlns:a16="http://schemas.microsoft.com/office/drawing/2014/main" id="{8DF56958-674A-7B3F-02C6-54422B7D3098}"/>
                  </a:ext>
                </a:extLst>
              </p:cNvPr>
              <p:cNvPicPr/>
              <p:nvPr/>
            </p:nvPicPr>
            <p:blipFill>
              <a:blip r:embed="rId43"/>
              <a:stretch>
                <a:fillRect/>
              </a:stretch>
            </p:blipFill>
            <p:spPr>
              <a:xfrm>
                <a:off x="4706846" y="5346537"/>
                <a:ext cx="52020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4" name="Ink 53">
                <a:extLst>
                  <a:ext uri="{FF2B5EF4-FFF2-40B4-BE49-F238E27FC236}">
                    <a16:creationId xmlns:a16="http://schemas.microsoft.com/office/drawing/2014/main" id="{BBDC361E-AB59-5699-ABAE-D32CDF223C6F}"/>
                  </a:ext>
                </a:extLst>
              </p14:cNvPr>
              <p14:cNvContentPartPr/>
              <p14:nvPr/>
            </p14:nvContentPartPr>
            <p14:xfrm>
              <a:off x="4842926" y="5457417"/>
              <a:ext cx="1167480" cy="1002960"/>
            </p14:xfrm>
          </p:contentPart>
        </mc:Choice>
        <mc:Fallback xmlns="">
          <p:pic>
            <p:nvPicPr>
              <p:cNvPr id="54" name="Ink 53">
                <a:extLst>
                  <a:ext uri="{FF2B5EF4-FFF2-40B4-BE49-F238E27FC236}">
                    <a16:creationId xmlns:a16="http://schemas.microsoft.com/office/drawing/2014/main" id="{BBDC361E-AB59-5699-ABAE-D32CDF223C6F}"/>
                  </a:ext>
                </a:extLst>
              </p:cNvPr>
              <p:cNvPicPr/>
              <p:nvPr/>
            </p:nvPicPr>
            <p:blipFill>
              <a:blip r:embed="rId45"/>
              <a:stretch>
                <a:fillRect/>
              </a:stretch>
            </p:blipFill>
            <p:spPr>
              <a:xfrm>
                <a:off x="4833926" y="5448417"/>
                <a:ext cx="1185120" cy="1020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6" name="Ink 55">
                <a:extLst>
                  <a:ext uri="{FF2B5EF4-FFF2-40B4-BE49-F238E27FC236}">
                    <a16:creationId xmlns:a16="http://schemas.microsoft.com/office/drawing/2014/main" id="{0D3F102B-B78C-8C9C-B25E-2C0CCFF9565D}"/>
                  </a:ext>
                </a:extLst>
              </p14:cNvPr>
              <p14:cNvContentPartPr/>
              <p14:nvPr/>
            </p14:nvContentPartPr>
            <p14:xfrm>
              <a:off x="463886" y="2287617"/>
              <a:ext cx="2678760" cy="4136040"/>
            </p14:xfrm>
          </p:contentPart>
        </mc:Choice>
        <mc:Fallback xmlns="">
          <p:pic>
            <p:nvPicPr>
              <p:cNvPr id="56" name="Ink 55">
                <a:extLst>
                  <a:ext uri="{FF2B5EF4-FFF2-40B4-BE49-F238E27FC236}">
                    <a16:creationId xmlns:a16="http://schemas.microsoft.com/office/drawing/2014/main" id="{0D3F102B-B78C-8C9C-B25E-2C0CCFF9565D}"/>
                  </a:ext>
                </a:extLst>
              </p:cNvPr>
              <p:cNvPicPr/>
              <p:nvPr/>
            </p:nvPicPr>
            <p:blipFill>
              <a:blip r:embed="rId47"/>
              <a:stretch>
                <a:fillRect/>
              </a:stretch>
            </p:blipFill>
            <p:spPr>
              <a:xfrm>
                <a:off x="454886" y="2278617"/>
                <a:ext cx="2696400" cy="4153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7" name="Ink 56">
                <a:extLst>
                  <a:ext uri="{FF2B5EF4-FFF2-40B4-BE49-F238E27FC236}">
                    <a16:creationId xmlns:a16="http://schemas.microsoft.com/office/drawing/2014/main" id="{62CE772E-726D-A45C-2FAE-25F87CC57933}"/>
                  </a:ext>
                </a:extLst>
              </p14:cNvPr>
              <p14:cNvContentPartPr/>
              <p14:nvPr/>
            </p14:nvContentPartPr>
            <p14:xfrm>
              <a:off x="653246" y="2235057"/>
              <a:ext cx="171000" cy="232920"/>
            </p14:xfrm>
          </p:contentPart>
        </mc:Choice>
        <mc:Fallback xmlns="">
          <p:pic>
            <p:nvPicPr>
              <p:cNvPr id="57" name="Ink 56">
                <a:extLst>
                  <a:ext uri="{FF2B5EF4-FFF2-40B4-BE49-F238E27FC236}">
                    <a16:creationId xmlns:a16="http://schemas.microsoft.com/office/drawing/2014/main" id="{62CE772E-726D-A45C-2FAE-25F87CC57933}"/>
                  </a:ext>
                </a:extLst>
              </p:cNvPr>
              <p:cNvPicPr/>
              <p:nvPr/>
            </p:nvPicPr>
            <p:blipFill>
              <a:blip r:embed="rId49"/>
              <a:stretch>
                <a:fillRect/>
              </a:stretch>
            </p:blipFill>
            <p:spPr>
              <a:xfrm>
                <a:off x="644246" y="2226417"/>
                <a:ext cx="188640" cy="250560"/>
              </a:xfrm>
              <a:prstGeom prst="rect">
                <a:avLst/>
              </a:prstGeom>
            </p:spPr>
          </p:pic>
        </mc:Fallback>
      </mc:AlternateContent>
      <p:pic>
        <p:nvPicPr>
          <p:cNvPr id="59" name="Graphic 58" descr="Stopwatch with solid fill">
            <a:extLst>
              <a:ext uri="{FF2B5EF4-FFF2-40B4-BE49-F238E27FC236}">
                <a16:creationId xmlns:a16="http://schemas.microsoft.com/office/drawing/2014/main" id="{FC895B2C-B59F-F404-7659-0FA70F3A90D3}"/>
              </a:ext>
            </a:extLst>
          </p:cNvPr>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51"/>
              </a:ext>
            </a:extLst>
          </a:blip>
          <a:stretch>
            <a:fillRect/>
          </a:stretch>
        </p:blipFill>
        <p:spPr>
          <a:xfrm>
            <a:off x="3493597" y="2175572"/>
            <a:ext cx="340717" cy="340717"/>
          </a:xfrm>
          <a:prstGeom prst="rect">
            <a:avLst/>
          </a:prstGeom>
        </p:spPr>
      </p:pic>
      <p:pic>
        <p:nvPicPr>
          <p:cNvPr id="60" name="Graphic 59" descr="Stopwatch with solid fill">
            <a:extLst>
              <a:ext uri="{FF2B5EF4-FFF2-40B4-BE49-F238E27FC236}">
                <a16:creationId xmlns:a16="http://schemas.microsoft.com/office/drawing/2014/main" id="{F83D329E-30FD-644B-9CF1-23F368D9B30D}"/>
              </a:ext>
            </a:extLst>
          </p:cNvPr>
          <p:cNvPicPr>
            <a:picLocks noChangeAspect="1"/>
          </p:cNvPicPr>
          <p:nvPr/>
        </p:nvPicPr>
        <p:blipFill>
          <a:blip r:embed="rId52" cstate="print">
            <a:extLst>
              <a:ext uri="{28A0092B-C50C-407E-A947-70E740481C1C}">
                <a14:useLocalDpi xmlns:a14="http://schemas.microsoft.com/office/drawing/2010/main" val="0"/>
              </a:ext>
              <a:ext uri="{96DAC541-7B7A-43D3-8B79-37D633B846F1}">
                <asvg:svgBlip xmlns:asvg="http://schemas.microsoft.com/office/drawing/2016/SVG/main" xmlns="" r:embed="rId51"/>
              </a:ext>
            </a:extLst>
          </a:blip>
          <a:stretch>
            <a:fillRect/>
          </a:stretch>
        </p:blipFill>
        <p:spPr>
          <a:xfrm>
            <a:off x="7727508" y="2697481"/>
            <a:ext cx="360120" cy="360120"/>
          </a:xfrm>
          <a:prstGeom prst="rect">
            <a:avLst/>
          </a:prstGeom>
        </p:spPr>
      </p:pic>
      <p:pic>
        <p:nvPicPr>
          <p:cNvPr id="61" name="Graphic 60" descr="Stopwatch with solid fill">
            <a:extLst>
              <a:ext uri="{FF2B5EF4-FFF2-40B4-BE49-F238E27FC236}">
                <a16:creationId xmlns:a16="http://schemas.microsoft.com/office/drawing/2014/main" id="{29FE0A8A-C527-0C76-88B7-45713707877C}"/>
              </a:ext>
            </a:extLst>
          </p:cNvPr>
          <p:cNvPicPr>
            <a:picLocks noChangeAspect="1"/>
          </p:cNvPicPr>
          <p:nvPr/>
        </p:nvPicPr>
        <p:blipFill>
          <a:blip r:embed="rId53" cstate="print">
            <a:extLst>
              <a:ext uri="{28A0092B-C50C-407E-A947-70E740481C1C}">
                <a14:useLocalDpi xmlns:a14="http://schemas.microsoft.com/office/drawing/2010/main" val="0"/>
              </a:ext>
              <a:ext uri="{96DAC541-7B7A-43D3-8B79-37D633B846F1}">
                <asvg:svgBlip xmlns:asvg="http://schemas.microsoft.com/office/drawing/2016/SVG/main" xmlns="" r:embed="rId51"/>
              </a:ext>
            </a:extLst>
          </a:blip>
          <a:stretch>
            <a:fillRect/>
          </a:stretch>
        </p:blipFill>
        <p:spPr>
          <a:xfrm>
            <a:off x="3587606" y="4101947"/>
            <a:ext cx="426600" cy="426600"/>
          </a:xfrm>
          <a:prstGeom prst="rect">
            <a:avLst/>
          </a:prstGeom>
        </p:spPr>
      </p:pic>
      <p:pic>
        <p:nvPicPr>
          <p:cNvPr id="62" name="Graphic 61" descr="Stopwatch with solid fill">
            <a:extLst>
              <a:ext uri="{FF2B5EF4-FFF2-40B4-BE49-F238E27FC236}">
                <a16:creationId xmlns:a16="http://schemas.microsoft.com/office/drawing/2014/main" id="{8FCDB527-80C9-7BA4-3B83-CB402FA624D0}"/>
              </a:ext>
            </a:extLst>
          </p:cNvPr>
          <p:cNvPicPr>
            <a:picLocks noChangeAspect="1"/>
          </p:cNvPicPr>
          <p:nvPr/>
        </p:nvPicPr>
        <p:blipFill>
          <a:blip r:embed="rId54" cstate="print">
            <a:extLst>
              <a:ext uri="{28A0092B-C50C-407E-A947-70E740481C1C}">
                <a14:useLocalDpi xmlns:a14="http://schemas.microsoft.com/office/drawing/2010/main" val="0"/>
              </a:ext>
              <a:ext uri="{96DAC541-7B7A-43D3-8B79-37D633B846F1}">
                <asvg:svgBlip xmlns:asvg="http://schemas.microsoft.com/office/drawing/2016/SVG/main" xmlns="" r:embed="rId51"/>
              </a:ext>
            </a:extLst>
          </a:blip>
          <a:stretch>
            <a:fillRect/>
          </a:stretch>
        </p:blipFill>
        <p:spPr>
          <a:xfrm>
            <a:off x="697048" y="4671408"/>
            <a:ext cx="404540" cy="404540"/>
          </a:xfrm>
          <a:prstGeom prst="rect">
            <a:avLst/>
          </a:prstGeom>
        </p:spPr>
      </p:pic>
      <p:pic>
        <p:nvPicPr>
          <p:cNvPr id="63" name="Graphic 62" descr="Stopwatch with solid fill">
            <a:extLst>
              <a:ext uri="{FF2B5EF4-FFF2-40B4-BE49-F238E27FC236}">
                <a16:creationId xmlns:a16="http://schemas.microsoft.com/office/drawing/2014/main" id="{C5BE96FC-BEFA-F08D-35E7-BA7E7E13F26C}"/>
              </a:ext>
            </a:extLst>
          </p:cNvPr>
          <p:cNvPicPr>
            <a:picLocks noChangeAspect="1"/>
          </p:cNvPicPr>
          <p:nvPr/>
        </p:nvPicPr>
        <p:blipFill>
          <a:blip r:embed="rId55" cstate="print">
            <a:extLst>
              <a:ext uri="{28A0092B-C50C-407E-A947-70E740481C1C}">
                <a14:useLocalDpi xmlns:a14="http://schemas.microsoft.com/office/drawing/2010/main" val="0"/>
              </a:ext>
              <a:ext uri="{96DAC541-7B7A-43D3-8B79-37D633B846F1}">
                <asvg:svgBlip xmlns:asvg="http://schemas.microsoft.com/office/drawing/2016/SVG/main" xmlns="" r:embed="rId51"/>
              </a:ext>
            </a:extLst>
          </a:blip>
          <a:stretch>
            <a:fillRect/>
          </a:stretch>
        </p:blipFill>
        <p:spPr>
          <a:xfrm>
            <a:off x="7469061" y="1301291"/>
            <a:ext cx="419451" cy="419451"/>
          </a:xfrm>
          <a:prstGeom prst="rect">
            <a:avLst/>
          </a:prstGeom>
        </p:spPr>
      </p:pic>
      <p:pic>
        <p:nvPicPr>
          <p:cNvPr id="65" name="Graphic 64" descr="Heart outline">
            <a:extLst>
              <a:ext uri="{FF2B5EF4-FFF2-40B4-BE49-F238E27FC236}">
                <a16:creationId xmlns:a16="http://schemas.microsoft.com/office/drawing/2014/main" id="{73F917D2-7335-E868-F472-D724119F6F32}"/>
              </a:ext>
            </a:extLst>
          </p:cNvPr>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57"/>
              </a:ext>
            </a:extLst>
          </a:blip>
          <a:stretch>
            <a:fillRect/>
          </a:stretch>
        </p:blipFill>
        <p:spPr>
          <a:xfrm>
            <a:off x="6869366" y="4754016"/>
            <a:ext cx="481954" cy="481954"/>
          </a:xfrm>
          <a:prstGeom prst="rect">
            <a:avLst/>
          </a:prstGeom>
        </p:spPr>
      </p:pic>
      <p:pic>
        <p:nvPicPr>
          <p:cNvPr id="71" name="Graphic 70" descr="Heart outline">
            <a:extLst>
              <a:ext uri="{FF2B5EF4-FFF2-40B4-BE49-F238E27FC236}">
                <a16:creationId xmlns:a16="http://schemas.microsoft.com/office/drawing/2014/main" id="{2C0010F1-98E3-07DE-EB44-79D2CBDF271B}"/>
              </a:ext>
            </a:extLst>
          </p:cNvPr>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57"/>
              </a:ext>
            </a:extLst>
          </a:blip>
          <a:stretch>
            <a:fillRect/>
          </a:stretch>
        </p:blipFill>
        <p:spPr>
          <a:xfrm>
            <a:off x="5625747" y="1239374"/>
            <a:ext cx="457200" cy="457200"/>
          </a:xfrm>
          <a:prstGeom prst="rect">
            <a:avLst/>
          </a:prstGeom>
        </p:spPr>
      </p:pic>
      <p:pic>
        <p:nvPicPr>
          <p:cNvPr id="72" name="Graphic 71" descr="Heart outline">
            <a:extLst>
              <a:ext uri="{FF2B5EF4-FFF2-40B4-BE49-F238E27FC236}">
                <a16:creationId xmlns:a16="http://schemas.microsoft.com/office/drawing/2014/main" id="{1B21DEBB-5D04-0361-3B9F-9BE9BE095E05}"/>
              </a:ext>
            </a:extLst>
          </p:cNvPr>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57"/>
              </a:ext>
            </a:extLst>
          </a:blip>
          <a:stretch>
            <a:fillRect/>
          </a:stretch>
        </p:blipFill>
        <p:spPr>
          <a:xfrm>
            <a:off x="6221813" y="1239374"/>
            <a:ext cx="457200" cy="457200"/>
          </a:xfrm>
          <a:prstGeom prst="rect">
            <a:avLst/>
          </a:prstGeom>
        </p:spPr>
      </p:pic>
    </p:spTree>
    <p:extLst>
      <p:ext uri="{BB962C8B-B14F-4D97-AF65-F5344CB8AC3E}">
        <p14:creationId xmlns:p14="http://schemas.microsoft.com/office/powerpoint/2010/main" val="1366164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9818-0A3F-A739-B15E-BC26A2B111E4}"/>
              </a:ext>
            </a:extLst>
          </p:cNvPr>
          <p:cNvSpPr>
            <a:spLocks noGrp="1"/>
          </p:cNvSpPr>
          <p:nvPr>
            <p:ph type="title"/>
          </p:nvPr>
        </p:nvSpPr>
        <p:spPr>
          <a:xfrm>
            <a:off x="1554692" y="365125"/>
            <a:ext cx="7670270" cy="1325563"/>
          </a:xfrm>
        </p:spPr>
        <p:txBody>
          <a:bodyPr>
            <a:normAutofit/>
          </a:bodyPr>
          <a:lstStyle/>
          <a:p>
            <a:r>
              <a:rPr lang="en-GB" sz="4000" dirty="0"/>
              <a:t>What might the future look like?</a:t>
            </a:r>
          </a:p>
        </p:txBody>
      </p:sp>
      <p:sp>
        <p:nvSpPr>
          <p:cNvPr id="13" name="Rectangle 9">
            <a:extLst>
              <a:ext uri="{FF2B5EF4-FFF2-40B4-BE49-F238E27FC236}">
                <a16:creationId xmlns:a16="http://schemas.microsoft.com/office/drawing/2014/main" id="{5DD103AA-7536-490B-973F-73CA63A7E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9938" y="-4889938"/>
            <a:ext cx="126124" cy="9906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6" descr="Stethoscope">
            <a:extLst>
              <a:ext uri="{FF2B5EF4-FFF2-40B4-BE49-F238E27FC236}">
                <a16:creationId xmlns:a16="http://schemas.microsoft.com/office/drawing/2014/main" id="{1C1F2709-2DFF-34D8-3503-A92F8CF142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1037" y="656431"/>
            <a:ext cx="742950" cy="742950"/>
          </a:xfrm>
          <a:prstGeom prst="rect">
            <a:avLst/>
          </a:prstGeom>
        </p:spPr>
      </p:pic>
      <p:sp>
        <p:nvSpPr>
          <p:cNvPr id="15" name="Content Placeholder 2">
            <a:extLst>
              <a:ext uri="{FF2B5EF4-FFF2-40B4-BE49-F238E27FC236}">
                <a16:creationId xmlns:a16="http://schemas.microsoft.com/office/drawing/2014/main" id="{00D4A120-84D0-0AFF-7714-9F57B3938447}"/>
              </a:ext>
            </a:extLst>
          </p:cNvPr>
          <p:cNvSpPr>
            <a:spLocks noGrp="1"/>
          </p:cNvSpPr>
          <p:nvPr>
            <p:ph idx="1"/>
          </p:nvPr>
        </p:nvSpPr>
        <p:spPr>
          <a:xfrm>
            <a:off x="681037" y="1825625"/>
            <a:ext cx="8543925" cy="4351338"/>
          </a:xfrm>
        </p:spPr>
        <p:txBody>
          <a:bodyPr numCol="2">
            <a:normAutofit fontScale="92500" lnSpcReduction="20000"/>
          </a:bodyPr>
          <a:lstStyle/>
          <a:p>
            <a:r>
              <a:rPr lang="en-GB" sz="2400" b="1" i="1" dirty="0">
                <a:latin typeface="Open Sans" panose="020B0606030504020204" pitchFamily="34" charset="0"/>
              </a:rPr>
              <a:t>Improved patient choice</a:t>
            </a:r>
          </a:p>
          <a:p>
            <a:endParaRPr lang="en-GB" sz="2400" b="1" i="1" dirty="0">
              <a:latin typeface="Open Sans" panose="020B0606030504020204" pitchFamily="34" charset="0"/>
            </a:endParaRPr>
          </a:p>
          <a:p>
            <a:r>
              <a:rPr lang="en-GB" sz="2400" b="1" i="1" dirty="0">
                <a:latin typeface="Open Sans" panose="020B0606030504020204" pitchFamily="34" charset="0"/>
              </a:rPr>
              <a:t>Time for meaningful conversations</a:t>
            </a:r>
          </a:p>
          <a:p>
            <a:endParaRPr lang="en-GB" sz="2400" b="1" i="1" dirty="0">
              <a:latin typeface="Open Sans" panose="020B0606030504020204" pitchFamily="34" charset="0"/>
            </a:endParaRPr>
          </a:p>
          <a:p>
            <a:r>
              <a:rPr lang="en-GB" sz="2400" b="1" i="1" dirty="0">
                <a:latin typeface="Open Sans" panose="020B0606030504020204" pitchFamily="34" charset="0"/>
              </a:rPr>
              <a:t>Move towards House of care </a:t>
            </a:r>
          </a:p>
          <a:p>
            <a:endParaRPr lang="en-GB" sz="2400" b="1" i="1" dirty="0">
              <a:latin typeface="Open Sans" panose="020B0606030504020204" pitchFamily="34" charset="0"/>
            </a:endParaRPr>
          </a:p>
          <a:p>
            <a:r>
              <a:rPr lang="en-GB" sz="2400" b="1" i="1" dirty="0">
                <a:latin typeface="Open Sans" panose="020B0606030504020204" pitchFamily="34" charset="0"/>
              </a:rPr>
              <a:t>Saves time away from work or caring responsibilities</a:t>
            </a:r>
          </a:p>
          <a:p>
            <a:endParaRPr lang="en-GB" sz="2400" b="1" i="1" dirty="0">
              <a:latin typeface="Open Sans" panose="020B0606030504020204" pitchFamily="34" charset="0"/>
            </a:endParaRPr>
          </a:p>
          <a:p>
            <a:r>
              <a:rPr lang="en-GB" sz="2400" b="1" i="1" dirty="0">
                <a:latin typeface="Open Sans" panose="020B0606030504020204" pitchFamily="34" charset="0"/>
              </a:rPr>
              <a:t>LTC </a:t>
            </a:r>
            <a:r>
              <a:rPr lang="en-GB" sz="2400" b="1" i="1">
                <a:latin typeface="Open Sans" panose="020B0606030504020204" pitchFamily="34" charset="0"/>
              </a:rPr>
              <a:t>Group consultations</a:t>
            </a:r>
            <a:endParaRPr lang="en-GB" sz="2400" b="1" i="1" dirty="0">
              <a:latin typeface="Open Sans" panose="020B0606030504020204" pitchFamily="34" charset="0"/>
            </a:endParaRPr>
          </a:p>
          <a:p>
            <a:endParaRPr lang="en-GB" sz="2400" b="1" i="1" dirty="0">
              <a:latin typeface="Open Sans" panose="020B0606030504020204" pitchFamily="34" charset="0"/>
            </a:endParaRPr>
          </a:p>
          <a:p>
            <a:endParaRPr lang="en-GB" sz="2400" b="1" i="1" dirty="0">
              <a:latin typeface="Open Sans" panose="020B0606030504020204" pitchFamily="34" charset="0"/>
            </a:endParaRPr>
          </a:p>
          <a:p>
            <a:endParaRPr lang="en-GB" sz="2400" b="1" i="1" dirty="0">
              <a:latin typeface="Open Sans" panose="020B0606030504020204" pitchFamily="34" charset="0"/>
            </a:endParaRPr>
          </a:p>
          <a:p>
            <a:r>
              <a:rPr lang="en-GB" sz="2400" b="1" i="1" dirty="0">
                <a:latin typeface="Open Sans" panose="020B0606030504020204" pitchFamily="34" charset="0"/>
              </a:rPr>
              <a:t>Smart A.I.</a:t>
            </a:r>
          </a:p>
          <a:p>
            <a:endParaRPr lang="en-GB" sz="2400" b="1" i="1" dirty="0">
              <a:latin typeface="Open Sans" panose="020B0606030504020204" pitchFamily="34" charset="0"/>
            </a:endParaRPr>
          </a:p>
          <a:p>
            <a:r>
              <a:rPr lang="en-GB" sz="2400" b="1" i="1" dirty="0">
                <a:latin typeface="Open Sans" panose="020B0606030504020204" pitchFamily="34" charset="0"/>
              </a:rPr>
              <a:t>Earlier detection and intervention</a:t>
            </a:r>
          </a:p>
          <a:p>
            <a:endParaRPr lang="en-GB" sz="2400" b="1" i="1" dirty="0">
              <a:latin typeface="Open Sans" panose="020B0606030504020204" pitchFamily="34" charset="0"/>
            </a:endParaRPr>
          </a:p>
          <a:p>
            <a:r>
              <a:rPr lang="en-GB" sz="2400" b="1" i="1" dirty="0">
                <a:latin typeface="Open Sans" panose="020B0606030504020204" pitchFamily="34" charset="0"/>
              </a:rPr>
              <a:t>Prevention of LTC and consequences</a:t>
            </a:r>
          </a:p>
          <a:p>
            <a:pPr marL="0" indent="0">
              <a:buNone/>
            </a:pPr>
            <a:endParaRPr lang="en-GB" sz="2400" b="1" i="1" dirty="0">
              <a:latin typeface="Open Sans" panose="020B0606030504020204" pitchFamily="34" charset="0"/>
            </a:endParaRPr>
          </a:p>
          <a:p>
            <a:r>
              <a:rPr lang="en-GB" sz="2400" b="1" i="1" dirty="0" err="1">
                <a:latin typeface="Open Sans" panose="020B0606030504020204" pitchFamily="34" charset="0"/>
              </a:rPr>
              <a:t>TECconnectors</a:t>
            </a:r>
            <a:endParaRPr lang="en-GB" sz="2400" b="1" i="1" dirty="0">
              <a:latin typeface="Open Sans" panose="020B0606030504020204" pitchFamily="34" charset="0"/>
            </a:endParaRPr>
          </a:p>
          <a:p>
            <a:pPr marL="0" indent="0">
              <a:buNone/>
            </a:pPr>
            <a:endParaRPr lang="en-GB" sz="2400" b="1" i="1" dirty="0">
              <a:latin typeface="Open Sans" panose="020B0606030504020204" pitchFamily="34" charset="0"/>
            </a:endParaRPr>
          </a:p>
          <a:p>
            <a:pPr marL="0" indent="0">
              <a:buNone/>
            </a:pPr>
            <a:endParaRPr lang="en-GB" sz="2400" b="1" i="1" dirty="0">
              <a:latin typeface="Open Sans" panose="020B0606030504020204" pitchFamily="34" charset="0"/>
            </a:endParaRPr>
          </a:p>
          <a:p>
            <a:pPr marL="0" indent="0">
              <a:buNone/>
            </a:pPr>
            <a:endParaRPr lang="en-GB" sz="2400" dirty="0"/>
          </a:p>
        </p:txBody>
      </p:sp>
    </p:spTree>
    <p:extLst>
      <p:ext uri="{BB962C8B-B14F-4D97-AF65-F5344CB8AC3E}">
        <p14:creationId xmlns:p14="http://schemas.microsoft.com/office/powerpoint/2010/main" val="2913512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BAB7-CFFD-803E-1DA9-63F399169E05}"/>
              </a:ext>
            </a:extLst>
          </p:cNvPr>
          <p:cNvSpPr>
            <a:spLocks noGrp="1"/>
          </p:cNvSpPr>
          <p:nvPr>
            <p:ph type="title"/>
          </p:nvPr>
        </p:nvSpPr>
        <p:spPr>
          <a:xfrm>
            <a:off x="1044982" y="2955979"/>
            <a:ext cx="8543925" cy="1325563"/>
          </a:xfrm>
        </p:spPr>
        <p:txBody>
          <a:bodyPr>
            <a:normAutofit/>
          </a:bodyPr>
          <a:lstStyle/>
          <a:p>
            <a:r>
              <a:rPr lang="en-GB" sz="4000" b="1" dirty="0"/>
              <a:t>Any Questions?</a:t>
            </a:r>
          </a:p>
        </p:txBody>
      </p:sp>
    </p:spTree>
    <p:extLst>
      <p:ext uri="{BB962C8B-B14F-4D97-AF65-F5344CB8AC3E}">
        <p14:creationId xmlns:p14="http://schemas.microsoft.com/office/powerpoint/2010/main" val="2794452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1D98CAC-3EFF-4342-BD5A-6C0E8CAB4C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906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1C6D5-4168-DEDD-F719-0EFDE9BDC93C}"/>
              </a:ext>
            </a:extLst>
          </p:cNvPr>
          <p:cNvSpPr>
            <a:spLocks noGrp="1"/>
          </p:cNvSpPr>
          <p:nvPr>
            <p:ph type="title"/>
          </p:nvPr>
        </p:nvSpPr>
        <p:spPr>
          <a:xfrm>
            <a:off x="681037" y="914402"/>
            <a:ext cx="8543925" cy="2659957"/>
          </a:xfrm>
        </p:spPr>
        <p:txBody>
          <a:bodyPr vert="horz" lIns="91440" tIns="45720" rIns="91440" bIns="45720" rtlCol="0" anchor="b">
            <a:normAutofit fontScale="90000"/>
          </a:bodyPr>
          <a:lstStyle/>
          <a:p>
            <a:pPr algn="ctr"/>
            <a:r>
              <a:rPr lang="en-US" sz="1800" kern="1200" dirty="0">
                <a:solidFill>
                  <a:srgbClr val="FFFFFF"/>
                </a:solidFill>
                <a:latin typeface="+mj-lt"/>
                <a:ea typeface="+mj-ea"/>
                <a:cs typeface="+mj-cs"/>
              </a:rPr>
              <a:t/>
            </a:r>
            <a:br>
              <a:rPr lang="en-US" sz="1800" kern="1200" dirty="0">
                <a:solidFill>
                  <a:srgbClr val="FFFFFF"/>
                </a:solidFill>
                <a:latin typeface="+mj-lt"/>
                <a:ea typeface="+mj-ea"/>
                <a:cs typeface="+mj-cs"/>
              </a:rPr>
            </a:br>
            <a:r>
              <a:rPr lang="en-US" sz="2700" kern="1200" dirty="0">
                <a:solidFill>
                  <a:srgbClr val="FFFFFF"/>
                </a:solidFill>
                <a:latin typeface="+mj-lt"/>
                <a:ea typeface="+mj-ea"/>
                <a:cs typeface="+mj-cs"/>
              </a:rPr>
              <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Dr Alexia Pellowe</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Clinical Lead for Remote Health Monitoring, NHSA&amp;A TEC Team</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Associate Advisor for Quality Improvement Patient Safety</a:t>
            </a:r>
            <a:r>
              <a:rPr lang="en-US" sz="2700" dirty="0">
                <a:solidFill>
                  <a:srgbClr val="FFFFFF"/>
                </a:solidFill>
              </a:rPr>
              <a:t> and CPD, NHS Education for Scotland</a:t>
            </a:r>
            <a:r>
              <a:rPr lang="en-US" sz="2700" kern="1200" dirty="0">
                <a:solidFill>
                  <a:srgbClr val="FFFFFF"/>
                </a:solidFill>
                <a:latin typeface="+mj-lt"/>
                <a:ea typeface="+mj-ea"/>
                <a:cs typeface="+mj-cs"/>
              </a:rPr>
              <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Clinical Lead for </a:t>
            </a:r>
            <a:r>
              <a:rPr lang="en-US" sz="2700" kern="1200" dirty="0" err="1">
                <a:solidFill>
                  <a:srgbClr val="FFFFFF"/>
                </a:solidFill>
                <a:latin typeface="+mj-lt"/>
                <a:ea typeface="+mj-ea"/>
                <a:cs typeface="+mj-cs"/>
              </a:rPr>
              <a:t>TECpathfinders</a:t>
            </a:r>
            <a:r>
              <a:rPr lang="en-US" sz="2700" kern="1200" dirty="0">
                <a:solidFill>
                  <a:srgbClr val="FFFFFF"/>
                </a:solidFill>
                <a:latin typeface="+mj-lt"/>
                <a:ea typeface="+mj-ea"/>
                <a:cs typeface="+mj-cs"/>
              </a:rPr>
              <a:t>, East Ayrshire HSCP</a:t>
            </a:r>
          </a:p>
        </p:txBody>
      </p:sp>
    </p:spTree>
    <p:extLst>
      <p:ext uri="{BB962C8B-B14F-4D97-AF65-F5344CB8AC3E}">
        <p14:creationId xmlns:p14="http://schemas.microsoft.com/office/powerpoint/2010/main" val="56941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eople holding hands">
            <a:extLst>
              <a:ext uri="{FF2B5EF4-FFF2-40B4-BE49-F238E27FC236}">
                <a16:creationId xmlns:a16="http://schemas.microsoft.com/office/drawing/2014/main" id="{60CB1C35-9B66-2104-8F6A-2D004725E3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9584" y="1513589"/>
            <a:ext cx="4276635" cy="2853925"/>
          </a:xfrm>
          <a:prstGeom prst="rect">
            <a:avLst/>
          </a:prstGeom>
        </p:spPr>
      </p:pic>
      <p:sp>
        <p:nvSpPr>
          <p:cNvPr id="2" name="Title 1">
            <a:extLst>
              <a:ext uri="{FF2B5EF4-FFF2-40B4-BE49-F238E27FC236}">
                <a16:creationId xmlns:a16="http://schemas.microsoft.com/office/drawing/2014/main" id="{12149818-0A3F-A739-B15E-BC26A2B111E4}"/>
              </a:ext>
            </a:extLst>
          </p:cNvPr>
          <p:cNvSpPr>
            <a:spLocks noGrp="1"/>
          </p:cNvSpPr>
          <p:nvPr>
            <p:ph type="title"/>
          </p:nvPr>
        </p:nvSpPr>
        <p:spPr>
          <a:xfrm>
            <a:off x="143157" y="341705"/>
            <a:ext cx="8543925" cy="1325563"/>
          </a:xfrm>
        </p:spPr>
        <p:txBody>
          <a:bodyPr>
            <a:normAutofit fontScale="90000"/>
          </a:bodyPr>
          <a:lstStyle/>
          <a:p>
            <a:r>
              <a:rPr lang="en-GB" sz="3200" b="1" i="1" dirty="0">
                <a:latin typeface="Open Sans" panose="020B0606030504020204" pitchFamily="34" charset="0"/>
                <a:ea typeface="Open Sans" panose="020B0606030504020204" pitchFamily="34" charset="0"/>
                <a:cs typeface="Open Sans" panose="020B0606030504020204" pitchFamily="34" charset="0"/>
              </a:rPr>
              <a:t>TEC/Remote Health Pathways</a:t>
            </a:r>
            <a:br>
              <a:rPr lang="en-GB" sz="3200" b="1" i="1" dirty="0">
                <a:latin typeface="Open Sans" panose="020B0606030504020204" pitchFamily="34" charset="0"/>
                <a:ea typeface="Open Sans" panose="020B0606030504020204" pitchFamily="34" charset="0"/>
                <a:cs typeface="Open Sans" panose="020B0606030504020204" pitchFamily="34" charset="0"/>
              </a:rPr>
            </a:br>
            <a:r>
              <a:rPr lang="en-GB" sz="3200" b="1" i="1" dirty="0">
                <a:latin typeface="Open Sans" panose="020B0606030504020204" pitchFamily="34" charset="0"/>
                <a:ea typeface="Open Sans" panose="020B0606030504020204" pitchFamily="34" charset="0"/>
                <a:cs typeface="Open Sans" panose="020B0606030504020204" pitchFamily="34" charset="0"/>
              </a:rPr>
              <a:t>in NHS Ayrshire &amp; Arran</a:t>
            </a:r>
            <a:br>
              <a:rPr lang="en-GB" sz="3200" b="1" i="1" dirty="0">
                <a:latin typeface="Open Sans" panose="020B0606030504020204" pitchFamily="34" charset="0"/>
                <a:ea typeface="Open Sans" panose="020B0606030504020204" pitchFamily="34" charset="0"/>
                <a:cs typeface="Open Sans" panose="020B0606030504020204" pitchFamily="34" charset="0"/>
              </a:rPr>
            </a:br>
            <a:r>
              <a:rPr lang="en-GB" sz="3200" b="1" i="1" dirty="0">
                <a:latin typeface="Open Sans" panose="020B0606030504020204" pitchFamily="34" charset="0"/>
                <a:ea typeface="Open Sans" panose="020B0606030504020204" pitchFamily="34" charset="0"/>
                <a:cs typeface="Open Sans" panose="020B0606030504020204" pitchFamily="34" charset="0"/>
              </a:rPr>
              <a:t>Why?</a:t>
            </a:r>
          </a:p>
        </p:txBody>
      </p:sp>
      <p:sp>
        <p:nvSpPr>
          <p:cNvPr id="3" name="Content Placeholder 2">
            <a:extLst>
              <a:ext uri="{FF2B5EF4-FFF2-40B4-BE49-F238E27FC236}">
                <a16:creationId xmlns:a16="http://schemas.microsoft.com/office/drawing/2014/main" id="{00D4A120-84D0-0AFF-7714-9F57B3938447}"/>
              </a:ext>
            </a:extLst>
          </p:cNvPr>
          <p:cNvSpPr>
            <a:spLocks noGrp="1"/>
          </p:cNvSpPr>
          <p:nvPr>
            <p:ph idx="1"/>
          </p:nvPr>
        </p:nvSpPr>
        <p:spPr>
          <a:xfrm>
            <a:off x="681037" y="1906308"/>
            <a:ext cx="8543925" cy="4351338"/>
          </a:xfrm>
        </p:spPr>
        <p:txBody>
          <a:bodyPr/>
          <a:lstStyle/>
          <a:p>
            <a:pPr marL="0" indent="0">
              <a:buNone/>
            </a:pPr>
            <a:endParaRPr lang="en-GB" b="1" i="1" dirty="0">
              <a:solidFill>
                <a:srgbClr val="333333"/>
              </a:solidFill>
              <a:latin typeface="Open Sans" panose="020B0606030504020204" pitchFamily="34" charset="0"/>
            </a:endParaRPr>
          </a:p>
          <a:p>
            <a:pPr marL="0" indent="0">
              <a:buNone/>
            </a:pPr>
            <a:endParaRPr lang="en-GB" b="1" i="1" dirty="0">
              <a:solidFill>
                <a:srgbClr val="333333"/>
              </a:solidFill>
              <a:latin typeface="Open Sans" panose="020B0606030504020204" pitchFamily="34" charset="0"/>
            </a:endParaRPr>
          </a:p>
          <a:p>
            <a:pPr marL="0" indent="0">
              <a:buNone/>
            </a:pPr>
            <a:endParaRPr lang="en-GB" dirty="0"/>
          </a:p>
        </p:txBody>
      </p:sp>
      <p:graphicFrame>
        <p:nvGraphicFramePr>
          <p:cNvPr id="4" name="Diagram 3">
            <a:extLst>
              <a:ext uri="{FF2B5EF4-FFF2-40B4-BE49-F238E27FC236}">
                <a16:creationId xmlns:a16="http://schemas.microsoft.com/office/drawing/2014/main" id="{F45EEBAF-E237-9F42-A0B1-CF96A6F5DE3E}"/>
              </a:ext>
            </a:extLst>
          </p:cNvPr>
          <p:cNvGraphicFramePr/>
          <p:nvPr>
            <p:extLst>
              <p:ext uri="{D42A27DB-BD31-4B8C-83A1-F6EECF244321}">
                <p14:modId xmlns:p14="http://schemas.microsoft.com/office/powerpoint/2010/main" val="972706591"/>
              </p:ext>
            </p:extLst>
          </p:nvPr>
        </p:nvGraphicFramePr>
        <p:xfrm>
          <a:off x="-515280" y="1402478"/>
          <a:ext cx="6604000" cy="440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818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2889" y="1022350"/>
            <a:ext cx="576560"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2889" y="837744"/>
            <a:ext cx="327620"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23786" y="640894"/>
            <a:ext cx="136723"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18852" y="635716"/>
            <a:ext cx="266997"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23294" y="635715"/>
            <a:ext cx="8862639"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2149818-0A3F-A739-B15E-BC26A2B111E4}"/>
              </a:ext>
            </a:extLst>
          </p:cNvPr>
          <p:cNvSpPr>
            <a:spLocks noGrp="1"/>
          </p:cNvSpPr>
          <p:nvPr>
            <p:ph type="title"/>
          </p:nvPr>
        </p:nvSpPr>
        <p:spPr>
          <a:xfrm>
            <a:off x="778786" y="800392"/>
            <a:ext cx="8340066" cy="1212102"/>
          </a:xfrm>
        </p:spPr>
        <p:txBody>
          <a:bodyPr>
            <a:normAutofit/>
          </a:bodyPr>
          <a:lstStyle/>
          <a:p>
            <a:r>
              <a:rPr lang="en-GB" sz="3600">
                <a:solidFill>
                  <a:srgbClr val="FFFFFF"/>
                </a:solidFill>
              </a:rPr>
              <a:t>The Caring for Ayrshire Vision:</a:t>
            </a:r>
          </a:p>
        </p:txBody>
      </p:sp>
      <p:sp>
        <p:nvSpPr>
          <p:cNvPr id="3" name="Content Placeholder 2">
            <a:extLst>
              <a:ext uri="{FF2B5EF4-FFF2-40B4-BE49-F238E27FC236}">
                <a16:creationId xmlns:a16="http://schemas.microsoft.com/office/drawing/2014/main" id="{00D4A120-84D0-0AFF-7714-9F57B3938447}"/>
              </a:ext>
            </a:extLst>
          </p:cNvPr>
          <p:cNvSpPr>
            <a:spLocks noGrp="1"/>
          </p:cNvSpPr>
          <p:nvPr>
            <p:ph idx="1"/>
          </p:nvPr>
        </p:nvSpPr>
        <p:spPr>
          <a:xfrm>
            <a:off x="1111194" y="2490436"/>
            <a:ext cx="7888558" cy="3567173"/>
          </a:xfrm>
        </p:spPr>
        <p:txBody>
          <a:bodyPr anchor="ctr">
            <a:normAutofit/>
          </a:bodyPr>
          <a:lstStyle/>
          <a:p>
            <a:pPr marL="0" indent="0">
              <a:buNone/>
            </a:pPr>
            <a:r>
              <a:rPr lang="en-GB" sz="2200" b="1" i="1" dirty="0">
                <a:effectLst/>
                <a:latin typeface="Open Sans" panose="020B0606030504020204" pitchFamily="34" charset="0"/>
              </a:rPr>
              <a:t>“Care shall be delivered as close to home as possible, supported by a network of community services with safe, effective and timely access to high quality specialist services for those whose needs cannot be met in the community.”</a:t>
            </a:r>
          </a:p>
          <a:p>
            <a:pPr marL="0" indent="0">
              <a:buNone/>
            </a:pPr>
            <a:endParaRPr lang="en-GB" sz="2200" b="1" i="1" dirty="0">
              <a:latin typeface="Open Sans" panose="020B0606030504020204" pitchFamily="34" charset="0"/>
            </a:endParaRPr>
          </a:p>
          <a:p>
            <a:pPr marL="0" indent="0">
              <a:buNone/>
            </a:pPr>
            <a:endParaRPr lang="en-GB" sz="2200" b="1" i="1" dirty="0">
              <a:latin typeface="Open Sans" panose="020B0606030504020204" pitchFamily="34" charset="0"/>
            </a:endParaRPr>
          </a:p>
          <a:p>
            <a:pPr marL="0" indent="0">
              <a:buNone/>
            </a:pPr>
            <a:endParaRPr lang="en-GB" sz="2200" dirty="0"/>
          </a:p>
        </p:txBody>
      </p:sp>
      <p:pic>
        <p:nvPicPr>
          <p:cNvPr id="5" name="Graphic 4" descr="Refresh with solid fill">
            <a:extLst>
              <a:ext uri="{FF2B5EF4-FFF2-40B4-BE49-F238E27FC236}">
                <a16:creationId xmlns:a16="http://schemas.microsoft.com/office/drawing/2014/main" id="{5924E762-F772-F016-4AE4-F0653749D5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833052">
            <a:off x="3811481" y="4549390"/>
            <a:ext cx="1689337" cy="1689337"/>
          </a:xfrm>
          <a:prstGeom prst="rect">
            <a:avLst/>
          </a:prstGeom>
        </p:spPr>
      </p:pic>
      <p:sp>
        <p:nvSpPr>
          <p:cNvPr id="6" name="TextBox 5">
            <a:extLst>
              <a:ext uri="{FF2B5EF4-FFF2-40B4-BE49-F238E27FC236}">
                <a16:creationId xmlns:a16="http://schemas.microsoft.com/office/drawing/2014/main" id="{D8B0F085-BF37-9B11-34D9-E8C679442EAA}"/>
              </a:ext>
            </a:extLst>
          </p:cNvPr>
          <p:cNvSpPr txBox="1"/>
          <p:nvPr/>
        </p:nvSpPr>
        <p:spPr>
          <a:xfrm>
            <a:off x="4164624" y="5006255"/>
            <a:ext cx="983049" cy="523220"/>
          </a:xfrm>
          <a:prstGeom prst="rect">
            <a:avLst/>
          </a:prstGeom>
          <a:noFill/>
        </p:spPr>
        <p:txBody>
          <a:bodyPr wrap="square" rtlCol="0">
            <a:spAutoFit/>
          </a:bodyPr>
          <a:lstStyle/>
          <a:p>
            <a:r>
              <a:rPr lang="en-GB" sz="2800" dirty="0"/>
              <a:t>±TEC</a:t>
            </a:r>
          </a:p>
        </p:txBody>
      </p:sp>
    </p:spTree>
    <p:extLst>
      <p:ext uri="{BB962C8B-B14F-4D97-AF65-F5344CB8AC3E}">
        <p14:creationId xmlns:p14="http://schemas.microsoft.com/office/powerpoint/2010/main" val="397985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A81D-0074-BD79-8A3A-BA8D25758E7E}"/>
              </a:ext>
            </a:extLst>
          </p:cNvPr>
          <p:cNvSpPr>
            <a:spLocks noGrp="1"/>
          </p:cNvSpPr>
          <p:nvPr>
            <p:ph type="title"/>
          </p:nvPr>
        </p:nvSpPr>
        <p:spPr/>
        <p:txBody>
          <a:bodyPr>
            <a:normAutofit/>
          </a:bodyPr>
          <a:lstStyle/>
          <a:p>
            <a:r>
              <a:rPr lang="en-GB" sz="3200" b="1" i="1" dirty="0">
                <a:latin typeface="Open Sans" panose="020B0606030504020204" pitchFamily="34" charset="0"/>
                <a:ea typeface="Open Sans" panose="020B0606030504020204" pitchFamily="34" charset="0"/>
                <a:cs typeface="Open Sans" panose="020B0606030504020204" pitchFamily="34" charset="0"/>
              </a:rPr>
              <a:t>Remote Health Pathways in </a:t>
            </a:r>
            <a:br>
              <a:rPr lang="en-GB" sz="3200" b="1" i="1" dirty="0">
                <a:latin typeface="Open Sans" panose="020B0606030504020204" pitchFamily="34" charset="0"/>
                <a:ea typeface="Open Sans" panose="020B0606030504020204" pitchFamily="34" charset="0"/>
                <a:cs typeface="Open Sans" panose="020B0606030504020204" pitchFamily="34" charset="0"/>
              </a:rPr>
            </a:br>
            <a:r>
              <a:rPr lang="en-GB" sz="3200" b="1" i="1" dirty="0">
                <a:latin typeface="Open Sans" panose="020B0606030504020204" pitchFamily="34" charset="0"/>
                <a:ea typeface="Open Sans" panose="020B0606030504020204" pitchFamily="34" charset="0"/>
                <a:cs typeface="Open Sans" panose="020B0606030504020204" pitchFamily="34" charset="0"/>
              </a:rPr>
              <a:t>development</a:t>
            </a:r>
          </a:p>
        </p:txBody>
      </p:sp>
      <p:sp>
        <p:nvSpPr>
          <p:cNvPr id="3" name="Content Placeholder 2">
            <a:extLst>
              <a:ext uri="{FF2B5EF4-FFF2-40B4-BE49-F238E27FC236}">
                <a16:creationId xmlns:a16="http://schemas.microsoft.com/office/drawing/2014/main" id="{05A7DB56-C9EE-F937-4A6C-BD6A649005A3}"/>
              </a:ext>
            </a:extLst>
          </p:cNvPr>
          <p:cNvSpPr>
            <a:spLocks noGrp="1"/>
          </p:cNvSpPr>
          <p:nvPr>
            <p:ph idx="1"/>
          </p:nvPr>
        </p:nvSpPr>
        <p:spPr/>
        <p:txBody>
          <a:bodyPr numCol="2">
            <a:normAutofit lnSpcReduction="10000"/>
          </a:bodyPr>
          <a:lstStyle/>
          <a:p>
            <a:r>
              <a:rPr lang="en-GB" dirty="0"/>
              <a:t>Nationally </a:t>
            </a:r>
          </a:p>
          <a:p>
            <a:r>
              <a:rPr lang="en-GB" dirty="0"/>
              <a:t>Covid-19</a:t>
            </a:r>
          </a:p>
          <a:p>
            <a:r>
              <a:rPr lang="en-GB" dirty="0"/>
              <a:t>Asthma – secondary care</a:t>
            </a:r>
          </a:p>
          <a:p>
            <a:r>
              <a:rPr lang="en-GB" dirty="0"/>
              <a:t>COPD – secondary care</a:t>
            </a:r>
          </a:p>
          <a:p>
            <a:r>
              <a:rPr lang="en-GB" dirty="0"/>
              <a:t>Hypertension</a:t>
            </a:r>
          </a:p>
          <a:p>
            <a:pPr marL="0" indent="0">
              <a:buNone/>
            </a:pPr>
            <a:endParaRPr lang="en-GB" dirty="0"/>
          </a:p>
          <a:p>
            <a:endParaRPr lang="en-GB" dirty="0"/>
          </a:p>
          <a:p>
            <a:endParaRPr lang="en-GB" dirty="0"/>
          </a:p>
          <a:p>
            <a:endParaRPr lang="en-GB" dirty="0"/>
          </a:p>
          <a:p>
            <a:r>
              <a:rPr lang="en-GB" dirty="0"/>
              <a:t>Locally</a:t>
            </a:r>
          </a:p>
          <a:p>
            <a:r>
              <a:rPr lang="en-GB" dirty="0"/>
              <a:t>Heart Failure Monitoring</a:t>
            </a:r>
          </a:p>
          <a:p>
            <a:r>
              <a:rPr lang="en-GB" dirty="0"/>
              <a:t>Newly diagnosed COPD supported self management</a:t>
            </a:r>
          </a:p>
          <a:p>
            <a:r>
              <a:rPr lang="en-GB" dirty="0"/>
              <a:t>PSA monitoring in prostate cancer</a:t>
            </a:r>
          </a:p>
          <a:p>
            <a:r>
              <a:rPr lang="en-GB" dirty="0"/>
              <a:t>Paediatric IBD</a:t>
            </a:r>
          </a:p>
          <a:p>
            <a:r>
              <a:rPr lang="en-GB" dirty="0"/>
              <a:t>Renal monitoring</a:t>
            </a:r>
          </a:p>
        </p:txBody>
      </p:sp>
    </p:spTree>
    <p:extLst>
      <p:ext uri="{BB962C8B-B14F-4D97-AF65-F5344CB8AC3E}">
        <p14:creationId xmlns:p14="http://schemas.microsoft.com/office/powerpoint/2010/main" val="4104667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FA9D9-A1A6-19A6-B4C3-F5F607DE7367}"/>
              </a:ext>
            </a:extLst>
          </p:cNvPr>
          <p:cNvSpPr>
            <a:spLocks noGrp="1"/>
          </p:cNvSpPr>
          <p:nvPr>
            <p:ph type="title"/>
          </p:nvPr>
        </p:nvSpPr>
        <p:spPr/>
        <p:txBody>
          <a:bodyPr>
            <a:normAutofit/>
          </a:bodyPr>
          <a:lstStyle/>
          <a:p>
            <a:r>
              <a:rPr lang="en-GB" sz="3200" b="1" i="1" dirty="0">
                <a:latin typeface="Open Sans" panose="020B0606030504020204" pitchFamily="34" charset="0"/>
                <a:ea typeface="Open Sans" panose="020B0606030504020204" pitchFamily="34" charset="0"/>
                <a:cs typeface="Open Sans" panose="020B0606030504020204" pitchFamily="34" charset="0"/>
              </a:rPr>
              <a:t>Primary Care Pathways</a:t>
            </a:r>
          </a:p>
        </p:txBody>
      </p:sp>
      <p:sp>
        <p:nvSpPr>
          <p:cNvPr id="3" name="Content Placeholder 2">
            <a:extLst>
              <a:ext uri="{FF2B5EF4-FFF2-40B4-BE49-F238E27FC236}">
                <a16:creationId xmlns:a16="http://schemas.microsoft.com/office/drawing/2014/main" id="{7F1818A9-A7F8-CB6F-200F-37CDF24DB075}"/>
              </a:ext>
            </a:extLst>
          </p:cNvPr>
          <p:cNvSpPr>
            <a:spLocks noGrp="1"/>
          </p:cNvSpPr>
          <p:nvPr>
            <p:ph idx="1"/>
          </p:nvPr>
        </p:nvSpPr>
        <p:spPr/>
        <p:txBody>
          <a:bodyPr/>
          <a:lstStyle/>
          <a:p>
            <a:pPr marL="0" indent="0">
              <a:buNone/>
            </a:pPr>
            <a:r>
              <a:rPr lang="en-GB" b="1" i="1" dirty="0">
                <a:latin typeface="Open Sans" panose="020B0606030504020204" pitchFamily="34" charset="0"/>
                <a:ea typeface="Open Sans" panose="020B0606030504020204" pitchFamily="34" charset="0"/>
                <a:cs typeface="Open Sans" panose="020B0606030504020204" pitchFamily="34" charset="0"/>
              </a:rPr>
              <a:t>Phase 1</a:t>
            </a:r>
          </a:p>
          <a:p>
            <a:r>
              <a:rPr lang="en-GB" b="1" i="1" dirty="0">
                <a:latin typeface="Open Sans" panose="020B0606030504020204" pitchFamily="34" charset="0"/>
                <a:ea typeface="Open Sans" panose="020B0606030504020204" pitchFamily="34" charset="0"/>
                <a:cs typeface="Open Sans" panose="020B0606030504020204" pitchFamily="34" charset="0"/>
              </a:rPr>
              <a:t>Asthma  </a:t>
            </a:r>
          </a:p>
          <a:p>
            <a:r>
              <a:rPr lang="en-GB" b="1" i="1" dirty="0">
                <a:latin typeface="Open Sans" panose="020B0606030504020204" pitchFamily="34" charset="0"/>
                <a:ea typeface="Open Sans" panose="020B0606030504020204" pitchFamily="34" charset="0"/>
                <a:cs typeface="Open Sans" panose="020B0606030504020204" pitchFamily="34" charset="0"/>
              </a:rPr>
              <a:t>COPD</a:t>
            </a:r>
          </a:p>
          <a:p>
            <a:r>
              <a:rPr lang="en-GB" b="1" i="1" dirty="0">
                <a:latin typeface="Open Sans" panose="020B0606030504020204" pitchFamily="34" charset="0"/>
                <a:ea typeface="Open Sans" panose="020B0606030504020204" pitchFamily="34" charset="0"/>
                <a:cs typeface="Open Sans" panose="020B0606030504020204" pitchFamily="34" charset="0"/>
              </a:rPr>
              <a:t>Depression </a:t>
            </a:r>
          </a:p>
          <a:p>
            <a:r>
              <a:rPr lang="en-GB" b="1" i="1" dirty="0">
                <a:latin typeface="Open Sans" panose="020B0606030504020204" pitchFamily="34" charset="0"/>
                <a:ea typeface="Open Sans" panose="020B0606030504020204" pitchFamily="34" charset="0"/>
                <a:cs typeface="Open Sans" panose="020B0606030504020204" pitchFamily="34" charset="0"/>
              </a:rPr>
              <a:t>Epilepsy</a:t>
            </a:r>
          </a:p>
          <a:p>
            <a:pPr marL="0" indent="0">
              <a:buNone/>
            </a:pPr>
            <a:endParaRPr lang="en-GB" b="1" i="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b="1" i="1" dirty="0">
                <a:latin typeface="Open Sans" panose="020B0606030504020204" pitchFamily="34" charset="0"/>
                <a:ea typeface="Open Sans" panose="020B0606030504020204" pitchFamily="34" charset="0"/>
                <a:cs typeface="Open Sans" panose="020B0606030504020204" pitchFamily="34" charset="0"/>
              </a:rPr>
              <a:t>Phase 2</a:t>
            </a:r>
          </a:p>
          <a:p>
            <a:r>
              <a:rPr lang="en-GB" b="1" i="1" dirty="0">
                <a:latin typeface="Open Sans" panose="020B0606030504020204" pitchFamily="34" charset="0"/>
                <a:ea typeface="Open Sans" panose="020B0606030504020204" pitchFamily="34" charset="0"/>
                <a:cs typeface="Open Sans" panose="020B0606030504020204" pitchFamily="34" charset="0"/>
              </a:rPr>
              <a:t>Multiple Longterm Condition Reviews</a:t>
            </a:r>
          </a:p>
        </p:txBody>
      </p:sp>
    </p:spTree>
    <p:extLst>
      <p:ext uri="{BB962C8B-B14F-4D97-AF65-F5344CB8AC3E}">
        <p14:creationId xmlns:p14="http://schemas.microsoft.com/office/powerpoint/2010/main" val="220440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9818-0A3F-A739-B15E-BC26A2B111E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00D4A120-84D0-0AFF-7714-9F57B3938447}"/>
              </a:ext>
            </a:extLst>
          </p:cNvPr>
          <p:cNvSpPr>
            <a:spLocks noGrp="1"/>
          </p:cNvSpPr>
          <p:nvPr>
            <p:ph idx="1"/>
          </p:nvPr>
        </p:nvSpPr>
        <p:spPr>
          <a:xfrm>
            <a:off x="681037" y="1160890"/>
            <a:ext cx="8543925" cy="5096756"/>
          </a:xfrm>
        </p:spPr>
        <p:txBody>
          <a:bodyPr/>
          <a:lstStyle/>
          <a:p>
            <a:pPr marL="0" indent="0">
              <a:buNone/>
            </a:pPr>
            <a:r>
              <a:rPr lang="en-GB" b="1" i="1" dirty="0">
                <a:solidFill>
                  <a:srgbClr val="333333"/>
                </a:solidFill>
                <a:latin typeface="Open Sans" panose="020B0606030504020204" pitchFamily="34" charset="0"/>
              </a:rPr>
              <a:t>Citizen Engagement: Model for Improvement or Scottish Approach to Service Design?</a:t>
            </a:r>
          </a:p>
          <a:p>
            <a:pPr marL="0" lvl="0" indent="0">
              <a:lnSpc>
                <a:spcPct val="115000"/>
              </a:lnSpc>
              <a:spcBef>
                <a:spcPts val="100"/>
              </a:spcBef>
              <a:spcAft>
                <a:spcPts val="1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b="1" i="1" dirty="0">
              <a:solidFill>
                <a:srgbClr val="333333"/>
              </a:solidFill>
              <a:latin typeface="Open Sans" panose="020B0606030504020204" pitchFamily="34" charset="0"/>
            </a:endParaRPr>
          </a:p>
          <a:p>
            <a:pPr marL="0" indent="0">
              <a:buNone/>
            </a:pPr>
            <a:endParaRPr lang="en-GB" b="1" i="1" dirty="0">
              <a:solidFill>
                <a:srgbClr val="333333"/>
              </a:solidFill>
              <a:latin typeface="Open Sans" panose="020B0606030504020204" pitchFamily="34" charset="0"/>
            </a:endParaRPr>
          </a:p>
          <a:p>
            <a:pPr marL="0" indent="0">
              <a:buNone/>
            </a:pPr>
            <a:endParaRPr lang="en-GB" dirty="0"/>
          </a:p>
        </p:txBody>
      </p:sp>
      <p:sp>
        <p:nvSpPr>
          <p:cNvPr id="4" name="Speech Bubble: Rectangle 3">
            <a:extLst>
              <a:ext uri="{FF2B5EF4-FFF2-40B4-BE49-F238E27FC236}">
                <a16:creationId xmlns:a16="http://schemas.microsoft.com/office/drawing/2014/main" id="{BE680513-71C2-790A-4D51-618D153B467C}"/>
              </a:ext>
            </a:extLst>
          </p:cNvPr>
          <p:cNvSpPr/>
          <p:nvPr/>
        </p:nvSpPr>
        <p:spPr>
          <a:xfrm>
            <a:off x="5379103" y="2647841"/>
            <a:ext cx="3845859" cy="195735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Bef>
                <a:spcPts val="100"/>
              </a:spcBef>
              <a:spcAft>
                <a:spcPts val="100"/>
              </a:spcAft>
            </a:pPr>
            <a:r>
              <a:rPr lang="en-GB" sz="1800" i="1" dirty="0">
                <a:effectLst/>
                <a:latin typeface="Calibri" panose="020F0502020204030204" pitchFamily="34" charset="0"/>
                <a:ea typeface="Calibri" panose="020F0502020204030204" pitchFamily="34" charset="0"/>
                <a:cs typeface="Calibri" panose="020F0502020204030204" pitchFamily="34" charset="0"/>
              </a:rPr>
              <a:t>“I think it will give me more confidence to self-manage. There is a lot of reading that I have now and I’ll keep referring back to it.”</a:t>
            </a:r>
          </a:p>
        </p:txBody>
      </p:sp>
      <p:sp>
        <p:nvSpPr>
          <p:cNvPr id="5" name="Speech Bubble: Rectangle 4">
            <a:extLst>
              <a:ext uri="{FF2B5EF4-FFF2-40B4-BE49-F238E27FC236}">
                <a16:creationId xmlns:a16="http://schemas.microsoft.com/office/drawing/2014/main" id="{3EE4A46B-59B4-1F69-871E-D05B5358AAE7}"/>
              </a:ext>
            </a:extLst>
          </p:cNvPr>
          <p:cNvSpPr/>
          <p:nvPr/>
        </p:nvSpPr>
        <p:spPr>
          <a:xfrm>
            <a:off x="681036" y="2669367"/>
            <a:ext cx="3724836" cy="195735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nSpc>
                <a:spcPct val="115000"/>
              </a:lnSpc>
              <a:spcBef>
                <a:spcPts val="100"/>
              </a:spcBef>
              <a:spcAft>
                <a:spcPts val="100"/>
              </a:spcAft>
              <a:buNone/>
            </a:pPr>
            <a:r>
              <a:rPr lang="en-GB" sz="1800" i="1" dirty="0">
                <a:effectLst/>
                <a:latin typeface="Calibri" panose="020F0502020204030204" pitchFamily="34" charset="0"/>
                <a:ea typeface="Calibri" panose="020F0502020204030204" pitchFamily="34" charset="0"/>
                <a:cs typeface="Calibri" panose="020F0502020204030204" pitchFamily="34" charset="0"/>
              </a:rPr>
              <a:t>“Would like a self-management plan for my daughter and myself so we both know how to treat exacerbations.  All the information is still on my phone.”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Explosion: 8 Points 5">
            <a:extLst>
              <a:ext uri="{FF2B5EF4-FFF2-40B4-BE49-F238E27FC236}">
                <a16:creationId xmlns:a16="http://schemas.microsoft.com/office/drawing/2014/main" id="{7486427D-FC93-07E9-86B1-F8CA35DC1F91}"/>
              </a:ext>
            </a:extLst>
          </p:cNvPr>
          <p:cNvSpPr/>
          <p:nvPr/>
        </p:nvSpPr>
        <p:spPr>
          <a:xfrm>
            <a:off x="2662517" y="3792071"/>
            <a:ext cx="4047565" cy="3065929"/>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Freetext box to ask the practice for 2 months on repeat</a:t>
            </a:r>
          </a:p>
        </p:txBody>
      </p:sp>
    </p:spTree>
    <p:extLst>
      <p:ext uri="{BB962C8B-B14F-4D97-AF65-F5344CB8AC3E}">
        <p14:creationId xmlns:p14="http://schemas.microsoft.com/office/powerpoint/2010/main" val="353492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BBA7-3EB9-B929-EB68-C84B12AA16B8}"/>
              </a:ext>
            </a:extLst>
          </p:cNvPr>
          <p:cNvSpPr>
            <a:spLocks noGrp="1"/>
          </p:cNvSpPr>
          <p:nvPr>
            <p:ph type="title"/>
          </p:nvPr>
        </p:nvSpPr>
        <p:spPr>
          <a:xfrm>
            <a:off x="6001657" y="2183102"/>
            <a:ext cx="3623764" cy="2889114"/>
          </a:xfrm>
        </p:spPr>
        <p:txBody>
          <a:bodyPr vert="horz" lIns="91440" tIns="45720" rIns="91440" bIns="45720" rtlCol="0" anchor="b">
            <a:normAutofit fontScale="90000"/>
          </a:bodyPr>
          <a:lstStyle/>
          <a:p>
            <a:r>
              <a:rPr lang="en-US" sz="4900" dirty="0">
                <a:solidFill>
                  <a:schemeClr val="bg1"/>
                </a:solidFill>
              </a:rPr>
              <a:t>Sally Wilkes</a:t>
            </a:r>
            <a:br>
              <a:rPr lang="en-US" sz="4900" dirty="0">
                <a:solidFill>
                  <a:schemeClr val="bg1"/>
                </a:solidFill>
              </a:rPr>
            </a:br>
            <a:r>
              <a:rPr lang="en-US" sz="4900" dirty="0">
                <a:solidFill>
                  <a:schemeClr val="bg1"/>
                </a:solidFill>
              </a:rPr>
              <a:t>TEC Connector</a:t>
            </a:r>
            <a:br>
              <a:rPr lang="en-US" sz="4900" dirty="0">
                <a:solidFill>
                  <a:schemeClr val="bg1"/>
                </a:solidFill>
              </a:rPr>
            </a:br>
            <a:r>
              <a:rPr lang="en-US" sz="4900" dirty="0">
                <a:solidFill>
                  <a:schemeClr val="bg1"/>
                </a:solidFill>
              </a:rPr>
              <a:t/>
            </a:r>
            <a:br>
              <a:rPr lang="en-US" sz="4900" dirty="0">
                <a:solidFill>
                  <a:schemeClr val="bg1"/>
                </a:solidFill>
              </a:rPr>
            </a:br>
            <a:r>
              <a:rPr lang="en-US" sz="2700" dirty="0">
                <a:solidFill>
                  <a:schemeClr val="bg1"/>
                </a:solidFill>
              </a:rPr>
              <a:t>East Ayrshire </a:t>
            </a:r>
            <a:r>
              <a:rPr lang="en-US" sz="2700" dirty="0" err="1">
                <a:solidFill>
                  <a:schemeClr val="bg1"/>
                </a:solidFill>
              </a:rPr>
              <a:t>HSCP</a:t>
            </a:r>
            <a:r>
              <a:rPr lang="en-US" sz="2700" dirty="0" err="1"/>
              <a:t>Output</a:t>
            </a:r>
            <a:r>
              <a:rPr lang="en-US" sz="2700" dirty="0"/>
              <a:t> </a:t>
            </a:r>
            <a:r>
              <a:rPr lang="en-US" sz="4900" dirty="0"/>
              <a:t>example</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840292"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person, person, standing&#10;&#10;Description automatically generated">
            <a:extLst>
              <a:ext uri="{FF2B5EF4-FFF2-40B4-BE49-F238E27FC236}">
                <a16:creationId xmlns:a16="http://schemas.microsoft.com/office/drawing/2014/main" id="{6AD9245C-F8EF-29FC-2051-A36EF4B7773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4829"/>
          <a:stretch/>
        </p:blipFill>
        <p:spPr>
          <a:xfrm>
            <a:off x="20" y="10"/>
            <a:ext cx="5710633"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78430266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BBA7-3EB9-B929-EB68-C84B12AA16B8}"/>
              </a:ext>
            </a:extLst>
          </p:cNvPr>
          <p:cNvSpPr>
            <a:spLocks noGrp="1"/>
          </p:cNvSpPr>
          <p:nvPr>
            <p:ph type="title"/>
          </p:nvPr>
        </p:nvSpPr>
        <p:spPr/>
        <p:txBody>
          <a:bodyPr>
            <a:normAutofit/>
          </a:bodyPr>
          <a:lstStyle/>
          <a:p>
            <a:r>
              <a:rPr lang="en-GB" sz="2800" b="1" i="1" dirty="0">
                <a:latin typeface="Open Sans" panose="020B0606030504020204" pitchFamily="34" charset="0"/>
                <a:ea typeface="Open Sans" panose="020B0606030504020204" pitchFamily="34" charset="0"/>
                <a:cs typeface="Open Sans" panose="020B0606030504020204" pitchFamily="34" charset="0"/>
              </a:rPr>
              <a:t>How we did it:</a:t>
            </a:r>
          </a:p>
        </p:txBody>
      </p:sp>
      <p:graphicFrame>
        <p:nvGraphicFramePr>
          <p:cNvPr id="4" name="Content Placeholder 2">
            <a:extLst>
              <a:ext uri="{FF2B5EF4-FFF2-40B4-BE49-F238E27FC236}">
                <a16:creationId xmlns:a16="http://schemas.microsoft.com/office/drawing/2014/main" id="{DD368BB0-3DCA-926A-E508-225BBC11F5FC}"/>
              </a:ext>
            </a:extLst>
          </p:cNvPr>
          <p:cNvGraphicFramePr>
            <a:graphicFrameLocks noGrp="1"/>
          </p:cNvGraphicFramePr>
          <p:nvPr>
            <p:ph idx="1"/>
            <p:extLst>
              <p:ext uri="{D42A27DB-BD31-4B8C-83A1-F6EECF244321}">
                <p14:modId xmlns:p14="http://schemas.microsoft.com/office/powerpoint/2010/main" val="796487271"/>
              </p:ext>
            </p:extLst>
          </p:nvPr>
        </p:nvGraphicFramePr>
        <p:xfrm>
          <a:off x="681037" y="1483719"/>
          <a:ext cx="85439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2102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TotalTime>
  <Words>2220</Words>
  <Application>Microsoft Office PowerPoint</Application>
  <PresentationFormat>A4 Paper (210x297 mm)</PresentationFormat>
  <Paragraphs>190</Paragraphs>
  <Slides>19</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Calibri Light</vt:lpstr>
      <vt:lpstr>Open Sans</vt:lpstr>
      <vt:lpstr>Times New Roman</vt:lpstr>
      <vt:lpstr>Office Theme</vt:lpstr>
      <vt:lpstr>Document</vt:lpstr>
      <vt:lpstr>NHS Ayrshire &amp; Arran Remote Health Pathways   Supporting Remobilisation of Local Services with a 'Caring for Ayrshire' Vision</vt:lpstr>
      <vt:lpstr>  Dr Alexia Pellowe  Clinical Lead for Remote Health Monitoring, NHSA&amp;A TEC Team  Associate Advisor for Quality Improvement Patient Safety and CPD, NHS Education for Scotland  Clinical Lead for TECpathfinders, East Ayrshire HSCP</vt:lpstr>
      <vt:lpstr>TEC/Remote Health Pathways in NHS Ayrshire &amp; Arran Why?</vt:lpstr>
      <vt:lpstr>The Caring for Ayrshire Vision:</vt:lpstr>
      <vt:lpstr>Remote Health Pathways in  development</vt:lpstr>
      <vt:lpstr>Primary Care Pathways</vt:lpstr>
      <vt:lpstr>PowerPoint Presentation</vt:lpstr>
      <vt:lpstr>Sally Wilkes TEC Connector  East Ayrshire HSCPOutput example</vt:lpstr>
      <vt:lpstr>How we did it:</vt:lpstr>
      <vt:lpstr>Holding slide </vt:lpstr>
      <vt:lpstr>Engaging Key Clinical Stakeholders </vt:lpstr>
      <vt:lpstr>Setting the Vision:</vt:lpstr>
      <vt:lpstr>Holding slide </vt:lpstr>
      <vt:lpstr>Docman EDT</vt:lpstr>
      <vt:lpstr>Dr Simon Farrell</vt:lpstr>
      <vt:lpstr>Implementation plan </vt:lpstr>
      <vt:lpstr>PowerPoint Presentation</vt:lpstr>
      <vt:lpstr>What might the future look like?</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Looked After and Accommodated Children's Psychology in Falkirk:   A service ahead of its time</dc:title>
  <dc:creator>Lucie MacKinlay</dc:creator>
  <cp:lastModifiedBy>Ramage E (Emily)</cp:lastModifiedBy>
  <cp:revision>37</cp:revision>
  <dcterms:created xsi:type="dcterms:W3CDTF">2019-04-15T20:41:31Z</dcterms:created>
  <dcterms:modified xsi:type="dcterms:W3CDTF">2022-06-15T17:13:32Z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A24925740</vt:lpwstr>
  </property>
  <property fmtid="{D5CDD505-2E9C-101B-9397-08002B2CF9AE}" pid="4" name="Objective-Title">
    <vt:lpwstr>DMH - NHS Scotland Event - 2019 - LAAC Falkirk Presentation</vt:lpwstr>
  </property>
  <property fmtid="{D5CDD505-2E9C-101B-9397-08002B2CF9AE}" pid="5" name="Objective-Description">
    <vt:lpwstr/>
  </property>
  <property fmtid="{D5CDD505-2E9C-101B-9397-08002B2CF9AE}" pid="6" name="Objective-CreationStamp">
    <vt:filetime>2019-07-01T10:25:20Z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2019-07-01T11:12:06Z</vt:filetime>
  </property>
  <property fmtid="{D5CDD505-2E9C-101B-9397-08002B2CF9AE}" pid="10" name="Objective-ModificationStamp">
    <vt:filetime>2019-07-03T07:48:40Z</vt:filetime>
  </property>
  <property fmtid="{D5CDD505-2E9C-101B-9397-08002B2CF9AE}" pid="11" name="Objective-Owner">
    <vt:lpwstr>Gamgee, James J (U441968)</vt:lpwstr>
  </property>
  <property fmtid="{D5CDD505-2E9C-101B-9397-08002B2CF9AE}" pid="12" name="Objective-Path">
    <vt:lpwstr>Objective Global Folder:SG File Plan:Health, nutrition and care:Health:Mental health:Advice and policy: Mental health Part 2 (2014-):Mental Health and Protection of Rights: Guidance and Procedures: 2018-2023</vt:lpwstr>
  </property>
  <property fmtid="{D5CDD505-2E9C-101B-9397-08002B2CF9AE}" pid="13" name="Objective-Parent">
    <vt:lpwstr>Mental Health and Protection of Rights: Guidance and Procedures: 2018-2023</vt:lpwstr>
  </property>
  <property fmtid="{D5CDD505-2E9C-101B-9397-08002B2CF9AE}" pid="14" name="Objective-State">
    <vt:lpwstr>Published</vt:lpwstr>
  </property>
  <property fmtid="{D5CDD505-2E9C-101B-9397-08002B2CF9AE}" pid="15" name="Objective-VersionId">
    <vt:lpwstr>vA35765904</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BUSPROC/5930</vt:lpwstr>
  </property>
  <property fmtid="{D5CDD505-2E9C-101B-9397-08002B2CF9AE}" pid="20" name="Objective-Classification">
    <vt:lpwstr>OFFICIAL</vt:lpwstr>
  </property>
  <property fmtid="{D5CDD505-2E9C-101B-9397-08002B2CF9AE}" pid="21" name="Objective-Caveats">
    <vt:lpwstr>Caveat for access to SG Fileplan</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Required Redaction">
    <vt:lpwstr/>
  </property>
</Properties>
</file>