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4"/>
  </p:notesMasterIdLst>
  <p:sldIdLst>
    <p:sldId id="256" r:id="rId5"/>
    <p:sldId id="280" r:id="rId6"/>
    <p:sldId id="257" r:id="rId7"/>
    <p:sldId id="258" r:id="rId8"/>
    <p:sldId id="260" r:id="rId9"/>
    <p:sldId id="261" r:id="rId10"/>
    <p:sldId id="263" r:id="rId11"/>
    <p:sldId id="264" r:id="rId12"/>
    <p:sldId id="265" r:id="rId13"/>
    <p:sldId id="266" r:id="rId14"/>
    <p:sldId id="278" r:id="rId15"/>
    <p:sldId id="279" r:id="rId16"/>
    <p:sldId id="269" r:id="rId17"/>
    <p:sldId id="277" r:id="rId18"/>
    <p:sldId id="271" r:id="rId19"/>
    <p:sldId id="272" r:id="rId20"/>
    <p:sldId id="275" r:id="rId21"/>
    <p:sldId id="273" r:id="rId22"/>
    <p:sldId id="276"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2AA364-A14C-47B0-AE3F-D5FA4298A31D}" v="1" dt="2022-05-26T07:49:46.563"/>
    <p1510:client id="{6DC23517-4F6E-442D-BC2A-1F70EFF0CE5D}" v="4" dt="2022-05-26T08:28:16.983"/>
    <p1510:client id="{71995250-C6DF-4370-A099-EF7048A7DDC1}" v="1" dt="2022-05-26T09:19:21.133"/>
    <p1510:client id="{78E5563D-3D8C-4169-84DE-75216F37AA1A}" v="29" dt="2022-05-21T14:18:59.396"/>
    <p1510:client id="{F96D0DE5-321C-438B-9ACE-40185149C0BC}" v="55" dt="2022-05-26T08:20:21.57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9" d="100"/>
          <a:sy n="39" d="100"/>
        </p:scale>
        <p:origin x="872"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un Marshall (SAS)" userId="S::shaun.marshall@sas.nhs.scot::4050435c-33d3-4c3b-b2ac-4de2d89fc0aa" providerId="AD" clId="Web-{71995250-C6DF-4370-A099-EF7048A7DDC1}"/>
    <pc:docChg chg="delSld">
      <pc:chgData name="Shaun Marshall (SAS)" userId="S::shaun.marshall@sas.nhs.scot::4050435c-33d3-4c3b-b2ac-4de2d89fc0aa" providerId="AD" clId="Web-{71995250-C6DF-4370-A099-EF7048A7DDC1}" dt="2022-05-26T09:19:21.133" v="0"/>
      <pc:docMkLst>
        <pc:docMk/>
      </pc:docMkLst>
      <pc:sldChg chg="del">
        <pc:chgData name="Shaun Marshall (SAS)" userId="S::shaun.marshall@sas.nhs.scot::4050435c-33d3-4c3b-b2ac-4de2d89fc0aa" providerId="AD" clId="Web-{71995250-C6DF-4370-A099-EF7048A7DDC1}" dt="2022-05-26T09:19:21.133" v="0"/>
        <pc:sldMkLst>
          <pc:docMk/>
          <pc:sldMk cId="0" sldId="274"/>
        </pc:sldMkLst>
      </pc:sldChg>
    </pc:docChg>
  </pc:docChgLst>
  <pc:docChgLst>
    <pc:chgData name="Shaun Marshall (SAS)" userId="S::shaun.marshall@sas.nhs.scot::4050435c-33d3-4c3b-b2ac-4de2d89fc0aa" providerId="AD" clId="Web-{2A2AA364-A14C-47B0-AE3F-D5FA4298A31D}"/>
    <pc:docChg chg="modSld">
      <pc:chgData name="Shaun Marshall (SAS)" userId="S::shaun.marshall@sas.nhs.scot::4050435c-33d3-4c3b-b2ac-4de2d89fc0aa" providerId="AD" clId="Web-{2A2AA364-A14C-47B0-AE3F-D5FA4298A31D}" dt="2022-05-26T07:49:46.563" v="0" actId="1076"/>
      <pc:docMkLst>
        <pc:docMk/>
      </pc:docMkLst>
      <pc:sldChg chg="modSp">
        <pc:chgData name="Shaun Marshall (SAS)" userId="S::shaun.marshall@sas.nhs.scot::4050435c-33d3-4c3b-b2ac-4de2d89fc0aa" providerId="AD" clId="Web-{2A2AA364-A14C-47B0-AE3F-D5FA4298A31D}" dt="2022-05-26T07:49:46.563" v="0" actId="1076"/>
        <pc:sldMkLst>
          <pc:docMk/>
          <pc:sldMk cId="0" sldId="268"/>
        </pc:sldMkLst>
        <pc:picChg chg="mod">
          <ac:chgData name="Shaun Marshall (SAS)" userId="S::shaun.marshall@sas.nhs.scot::4050435c-33d3-4c3b-b2ac-4de2d89fc0aa" providerId="AD" clId="Web-{2A2AA364-A14C-47B0-AE3F-D5FA4298A31D}" dt="2022-05-26T07:49:46.563" v="0" actId="1076"/>
          <ac:picMkLst>
            <pc:docMk/>
            <pc:sldMk cId="0" sldId="268"/>
            <ac:picMk id="294" creationId="{00000000-0000-0000-0000-000000000000}"/>
          </ac:picMkLst>
        </pc:picChg>
      </pc:sldChg>
    </pc:docChg>
  </pc:docChgLst>
  <pc:docChgLst>
    <pc:chgData name="Paul Gowens (SAS)" userId="S::paulanthonyjohn.gowens@sas.nhs.scot::7f33c09e-8679-4bf1-a13c-8dc198e1516b" providerId="AD" clId="Web-{6DC23517-4F6E-442D-BC2A-1F70EFF0CE5D}"/>
    <pc:docChg chg="delSld modSld sldOrd">
      <pc:chgData name="Paul Gowens (SAS)" userId="S::paulanthonyjohn.gowens@sas.nhs.scot::7f33c09e-8679-4bf1-a13c-8dc198e1516b" providerId="AD" clId="Web-{6DC23517-4F6E-442D-BC2A-1F70EFF0CE5D}" dt="2022-05-26T08:28:16.983" v="3"/>
      <pc:docMkLst>
        <pc:docMk/>
      </pc:docMkLst>
      <pc:sldChg chg="ord">
        <pc:chgData name="Paul Gowens (SAS)" userId="S::paulanthonyjohn.gowens@sas.nhs.scot::7f33c09e-8679-4bf1-a13c-8dc198e1516b" providerId="AD" clId="Web-{6DC23517-4F6E-442D-BC2A-1F70EFF0CE5D}" dt="2022-05-26T08:28:16.983" v="3"/>
        <pc:sldMkLst>
          <pc:docMk/>
          <pc:sldMk cId="0" sldId="274"/>
        </pc:sldMkLst>
      </pc:sldChg>
      <pc:sldChg chg="modSp">
        <pc:chgData name="Paul Gowens (SAS)" userId="S::paulanthonyjohn.gowens@sas.nhs.scot::7f33c09e-8679-4bf1-a13c-8dc198e1516b" providerId="AD" clId="Web-{6DC23517-4F6E-442D-BC2A-1F70EFF0CE5D}" dt="2022-05-26T08:25:02.556" v="1" actId="14100"/>
        <pc:sldMkLst>
          <pc:docMk/>
          <pc:sldMk cId="0" sldId="275"/>
        </pc:sldMkLst>
        <pc:spChg chg="mod">
          <ac:chgData name="Paul Gowens (SAS)" userId="S::paulanthonyjohn.gowens@sas.nhs.scot::7f33c09e-8679-4bf1-a13c-8dc198e1516b" providerId="AD" clId="Web-{6DC23517-4F6E-442D-BC2A-1F70EFF0CE5D}" dt="2022-05-26T08:25:02.556" v="1" actId="14100"/>
          <ac:spMkLst>
            <pc:docMk/>
            <pc:sldMk cId="0" sldId="275"/>
            <ac:spMk id="458" creationId="{00000000-0000-0000-0000-000000000000}"/>
          </ac:spMkLst>
        </pc:spChg>
      </pc:sldChg>
      <pc:sldChg chg="del">
        <pc:chgData name="Paul Gowens (SAS)" userId="S::paulanthonyjohn.gowens@sas.nhs.scot::7f33c09e-8679-4bf1-a13c-8dc198e1516b" providerId="AD" clId="Web-{6DC23517-4F6E-442D-BC2A-1F70EFF0CE5D}" dt="2022-05-26T08:26:39.496" v="2"/>
        <pc:sldMkLst>
          <pc:docMk/>
          <pc:sldMk cId="3836239380" sldId="277"/>
        </pc:sldMkLst>
      </pc:sldChg>
    </pc:docChg>
  </pc:docChgLst>
  <pc:docChgLst>
    <pc:chgData name="CLEGG Gareth" userId="S::gclegg_ed.ac.uk#ext#@scottish.onmicrosoft.com::41807b7d-eedf-4fc0-aefd-0dd0a9899983" providerId="AD" clId="Web-{78E5563D-3D8C-4169-84DE-75216F37AA1A}"/>
    <pc:docChg chg="modSld">
      <pc:chgData name="CLEGG Gareth" userId="S::gclegg_ed.ac.uk#ext#@scottish.onmicrosoft.com::41807b7d-eedf-4fc0-aefd-0dd0a9899983" providerId="AD" clId="Web-{78E5563D-3D8C-4169-84DE-75216F37AA1A}" dt="2022-05-21T14:18:59.396" v="22" actId="14100"/>
      <pc:docMkLst>
        <pc:docMk/>
      </pc:docMkLst>
      <pc:sldChg chg="modSp">
        <pc:chgData name="CLEGG Gareth" userId="S::gclegg_ed.ac.uk#ext#@scottish.onmicrosoft.com::41807b7d-eedf-4fc0-aefd-0dd0a9899983" providerId="AD" clId="Web-{78E5563D-3D8C-4169-84DE-75216F37AA1A}" dt="2022-05-21T14:11:42.820" v="1"/>
        <pc:sldMkLst>
          <pc:docMk/>
          <pc:sldMk cId="0" sldId="260"/>
        </pc:sldMkLst>
        <pc:picChg chg="mod modCrop">
          <ac:chgData name="CLEGG Gareth" userId="S::gclegg_ed.ac.uk#ext#@scottish.onmicrosoft.com::41807b7d-eedf-4fc0-aefd-0dd0a9899983" providerId="AD" clId="Web-{78E5563D-3D8C-4169-84DE-75216F37AA1A}" dt="2022-05-21T14:11:42.820" v="1"/>
          <ac:picMkLst>
            <pc:docMk/>
            <pc:sldMk cId="0" sldId="260"/>
            <ac:picMk id="249" creationId="{00000000-0000-0000-0000-000000000000}"/>
          </ac:picMkLst>
        </pc:picChg>
      </pc:sldChg>
      <pc:sldChg chg="modSp">
        <pc:chgData name="CLEGG Gareth" userId="S::gclegg_ed.ac.uk#ext#@scottish.onmicrosoft.com::41807b7d-eedf-4fc0-aefd-0dd0a9899983" providerId="AD" clId="Web-{78E5563D-3D8C-4169-84DE-75216F37AA1A}" dt="2022-05-21T14:12:03.773" v="2" actId="14100"/>
        <pc:sldMkLst>
          <pc:docMk/>
          <pc:sldMk cId="0" sldId="269"/>
        </pc:sldMkLst>
        <pc:spChg chg="mod">
          <ac:chgData name="CLEGG Gareth" userId="S::gclegg_ed.ac.uk#ext#@scottish.onmicrosoft.com::41807b7d-eedf-4fc0-aefd-0dd0a9899983" providerId="AD" clId="Web-{78E5563D-3D8C-4169-84DE-75216F37AA1A}" dt="2022-05-21T14:12:03.773" v="2" actId="14100"/>
          <ac:spMkLst>
            <pc:docMk/>
            <pc:sldMk cId="0" sldId="269"/>
            <ac:spMk id="373" creationId="{00000000-0000-0000-0000-000000000000}"/>
          </ac:spMkLst>
        </pc:spChg>
      </pc:sldChg>
      <pc:sldChg chg="modSp">
        <pc:chgData name="CLEGG Gareth" userId="S::gclegg_ed.ac.uk#ext#@scottish.onmicrosoft.com::41807b7d-eedf-4fc0-aefd-0dd0a9899983" providerId="AD" clId="Web-{78E5563D-3D8C-4169-84DE-75216F37AA1A}" dt="2022-05-21T14:17:08.613" v="17" actId="1076"/>
        <pc:sldMkLst>
          <pc:docMk/>
          <pc:sldMk cId="0" sldId="270"/>
        </pc:sldMkLst>
        <pc:spChg chg="mod">
          <ac:chgData name="CLEGG Gareth" userId="S::gclegg_ed.ac.uk#ext#@scottish.onmicrosoft.com::41807b7d-eedf-4fc0-aefd-0dd0a9899983" providerId="AD" clId="Web-{78E5563D-3D8C-4169-84DE-75216F37AA1A}" dt="2022-05-21T14:15:32.934" v="14" actId="20577"/>
          <ac:spMkLst>
            <pc:docMk/>
            <pc:sldMk cId="0" sldId="270"/>
            <ac:spMk id="385" creationId="{00000000-0000-0000-0000-000000000000}"/>
          </ac:spMkLst>
        </pc:spChg>
        <pc:spChg chg="mod">
          <ac:chgData name="CLEGG Gareth" userId="S::gclegg_ed.ac.uk#ext#@scottish.onmicrosoft.com::41807b7d-eedf-4fc0-aefd-0dd0a9899983" providerId="AD" clId="Web-{78E5563D-3D8C-4169-84DE-75216F37AA1A}" dt="2022-05-21T14:15:37.559" v="15" actId="20577"/>
          <ac:spMkLst>
            <pc:docMk/>
            <pc:sldMk cId="0" sldId="270"/>
            <ac:spMk id="386" creationId="{00000000-0000-0000-0000-000000000000}"/>
          </ac:spMkLst>
        </pc:spChg>
        <pc:spChg chg="mod">
          <ac:chgData name="CLEGG Gareth" userId="S::gclegg_ed.ac.uk#ext#@scottish.onmicrosoft.com::41807b7d-eedf-4fc0-aefd-0dd0a9899983" providerId="AD" clId="Web-{78E5563D-3D8C-4169-84DE-75216F37AA1A}" dt="2022-05-21T14:15:40.825" v="16"/>
          <ac:spMkLst>
            <pc:docMk/>
            <pc:sldMk cId="0" sldId="270"/>
            <ac:spMk id="388" creationId="{00000000-0000-0000-0000-000000000000}"/>
          </ac:spMkLst>
        </pc:spChg>
        <pc:spChg chg="mod">
          <ac:chgData name="CLEGG Gareth" userId="S::gclegg_ed.ac.uk#ext#@scottish.onmicrosoft.com::41807b7d-eedf-4fc0-aefd-0dd0a9899983" providerId="AD" clId="Web-{78E5563D-3D8C-4169-84DE-75216F37AA1A}" dt="2022-05-21T14:12:35.540" v="5" actId="14100"/>
          <ac:spMkLst>
            <pc:docMk/>
            <pc:sldMk cId="0" sldId="270"/>
            <ac:spMk id="396" creationId="{00000000-0000-0000-0000-000000000000}"/>
          </ac:spMkLst>
        </pc:spChg>
        <pc:spChg chg="mod">
          <ac:chgData name="CLEGG Gareth" userId="S::gclegg_ed.ac.uk#ext#@scottish.onmicrosoft.com::41807b7d-eedf-4fc0-aefd-0dd0a9899983" providerId="AD" clId="Web-{78E5563D-3D8C-4169-84DE-75216F37AA1A}" dt="2022-05-21T14:12:42.556" v="6" actId="1076"/>
          <ac:spMkLst>
            <pc:docMk/>
            <pc:sldMk cId="0" sldId="270"/>
            <ac:spMk id="397" creationId="{00000000-0000-0000-0000-000000000000}"/>
          </ac:spMkLst>
        </pc:spChg>
        <pc:spChg chg="mod">
          <ac:chgData name="CLEGG Gareth" userId="S::gclegg_ed.ac.uk#ext#@scottish.onmicrosoft.com::41807b7d-eedf-4fc0-aefd-0dd0a9899983" providerId="AD" clId="Web-{78E5563D-3D8C-4169-84DE-75216F37AA1A}" dt="2022-05-21T14:17:08.613" v="17" actId="1076"/>
          <ac:spMkLst>
            <pc:docMk/>
            <pc:sldMk cId="0" sldId="270"/>
            <ac:spMk id="398" creationId="{00000000-0000-0000-0000-000000000000}"/>
          </ac:spMkLst>
        </pc:spChg>
      </pc:sldChg>
      <pc:sldChg chg="modSp">
        <pc:chgData name="CLEGG Gareth" userId="S::gclegg_ed.ac.uk#ext#@scottish.onmicrosoft.com::41807b7d-eedf-4fc0-aefd-0dd0a9899983" providerId="AD" clId="Web-{78E5563D-3D8C-4169-84DE-75216F37AA1A}" dt="2022-05-21T14:12:58.728" v="7" actId="14100"/>
        <pc:sldMkLst>
          <pc:docMk/>
          <pc:sldMk cId="0" sldId="271"/>
        </pc:sldMkLst>
        <pc:spChg chg="mod">
          <ac:chgData name="CLEGG Gareth" userId="S::gclegg_ed.ac.uk#ext#@scottish.onmicrosoft.com::41807b7d-eedf-4fc0-aefd-0dd0a9899983" providerId="AD" clId="Web-{78E5563D-3D8C-4169-84DE-75216F37AA1A}" dt="2022-05-21T14:12:58.728" v="7" actId="14100"/>
          <ac:spMkLst>
            <pc:docMk/>
            <pc:sldMk cId="0" sldId="271"/>
            <ac:spMk id="424" creationId="{00000000-0000-0000-0000-000000000000}"/>
          </ac:spMkLst>
        </pc:spChg>
      </pc:sldChg>
      <pc:sldChg chg="modSp">
        <pc:chgData name="CLEGG Gareth" userId="S::gclegg_ed.ac.uk#ext#@scottish.onmicrosoft.com::41807b7d-eedf-4fc0-aefd-0dd0a9899983" providerId="AD" clId="Web-{78E5563D-3D8C-4169-84DE-75216F37AA1A}" dt="2022-05-21T14:18:59.396" v="22" actId="14100"/>
        <pc:sldMkLst>
          <pc:docMk/>
          <pc:sldMk cId="0" sldId="273"/>
        </pc:sldMkLst>
        <pc:spChg chg="mod">
          <ac:chgData name="CLEGG Gareth" userId="S::gclegg_ed.ac.uk#ext#@scottish.onmicrosoft.com::41807b7d-eedf-4fc0-aefd-0dd0a9899983" providerId="AD" clId="Web-{78E5563D-3D8C-4169-84DE-75216F37AA1A}" dt="2022-05-21T14:18:27.677" v="20" actId="1076"/>
          <ac:spMkLst>
            <pc:docMk/>
            <pc:sldMk cId="0" sldId="273"/>
            <ac:spMk id="438" creationId="{00000000-0000-0000-0000-000000000000}"/>
          </ac:spMkLst>
        </pc:spChg>
        <pc:spChg chg="mod">
          <ac:chgData name="CLEGG Gareth" userId="S::gclegg_ed.ac.uk#ext#@scottish.onmicrosoft.com::41807b7d-eedf-4fc0-aefd-0dd0a9899983" providerId="AD" clId="Web-{78E5563D-3D8C-4169-84DE-75216F37AA1A}" dt="2022-05-21T14:18:59.396" v="22" actId="14100"/>
          <ac:spMkLst>
            <pc:docMk/>
            <pc:sldMk cId="0" sldId="273"/>
            <ac:spMk id="442" creationId="{00000000-0000-0000-0000-000000000000}"/>
          </ac:spMkLst>
        </pc:spChg>
      </pc:sldChg>
      <pc:sldChg chg="modSp">
        <pc:chgData name="CLEGG Gareth" userId="S::gclegg_ed.ac.uk#ext#@scottish.onmicrosoft.com::41807b7d-eedf-4fc0-aefd-0dd0a9899983" providerId="AD" clId="Web-{78E5563D-3D8C-4169-84DE-75216F37AA1A}" dt="2022-05-21T14:14:30.808" v="12"/>
        <pc:sldMkLst>
          <pc:docMk/>
          <pc:sldMk cId="0" sldId="275"/>
        </pc:sldMkLst>
        <pc:spChg chg="mod">
          <ac:chgData name="CLEGG Gareth" userId="S::gclegg_ed.ac.uk#ext#@scottish.onmicrosoft.com::41807b7d-eedf-4fc0-aefd-0dd0a9899983" providerId="AD" clId="Web-{78E5563D-3D8C-4169-84DE-75216F37AA1A}" dt="2022-05-21T14:14:30.808" v="12"/>
          <ac:spMkLst>
            <pc:docMk/>
            <pc:sldMk cId="0" sldId="275"/>
            <ac:spMk id="2" creationId="{BD041E52-8E8D-9940-AC8B-709CD96F4169}"/>
          </ac:spMkLst>
        </pc:spChg>
        <pc:picChg chg="mod modCrop">
          <ac:chgData name="CLEGG Gareth" userId="S::gclegg_ed.ac.uk#ext#@scottish.onmicrosoft.com::41807b7d-eedf-4fc0-aefd-0dd0a9899983" providerId="AD" clId="Web-{78E5563D-3D8C-4169-84DE-75216F37AA1A}" dt="2022-05-21T14:14:07.995" v="10"/>
          <ac:picMkLst>
            <pc:docMk/>
            <pc:sldMk cId="0" sldId="275"/>
            <ac:picMk id="454" creationId="{00000000-0000-0000-0000-000000000000}"/>
          </ac:picMkLst>
        </pc:picChg>
      </pc:sldChg>
      <pc:sldChg chg="modSp">
        <pc:chgData name="CLEGG Gareth" userId="S::gclegg_ed.ac.uk#ext#@scottish.onmicrosoft.com::41807b7d-eedf-4fc0-aefd-0dd0a9899983" providerId="AD" clId="Web-{78E5563D-3D8C-4169-84DE-75216F37AA1A}" dt="2022-05-21T14:15:12.590" v="13" actId="1076"/>
        <pc:sldMkLst>
          <pc:docMk/>
          <pc:sldMk cId="3836239380" sldId="277"/>
        </pc:sldMkLst>
        <pc:spChg chg="mod">
          <ac:chgData name="CLEGG Gareth" userId="S::gclegg_ed.ac.uk#ext#@scottish.onmicrosoft.com::41807b7d-eedf-4fc0-aefd-0dd0a9899983" providerId="AD" clId="Web-{78E5563D-3D8C-4169-84DE-75216F37AA1A}" dt="2022-05-21T14:15:12.590" v="13" actId="1076"/>
          <ac:spMkLst>
            <pc:docMk/>
            <pc:sldMk cId="3836239380" sldId="277"/>
            <ac:spMk id="465" creationId="{00000000-0000-0000-0000-000000000000}"/>
          </ac:spMkLst>
        </pc:spChg>
      </pc:sldChg>
    </pc:docChg>
  </pc:docChgLst>
  <pc:docChgLst>
    <pc:chgData name="Paul Gowens (SAS)" userId="S::paulanthonyjohn.gowens@sas.nhs.scot::7f33c09e-8679-4bf1-a13c-8dc198e1516b" providerId="AD" clId="Web-{F96D0DE5-321C-438B-9ACE-40185149C0BC}"/>
    <pc:docChg chg="delSld modSld sldOrd">
      <pc:chgData name="Paul Gowens (SAS)" userId="S::paulanthonyjohn.gowens@sas.nhs.scot::7f33c09e-8679-4bf1-a13c-8dc198e1516b" providerId="AD" clId="Web-{F96D0DE5-321C-438B-9ACE-40185149C0BC}" dt="2022-05-26T08:20:21.572" v="51" actId="14100"/>
      <pc:docMkLst>
        <pc:docMk/>
      </pc:docMkLst>
      <pc:sldChg chg="modSp">
        <pc:chgData name="Paul Gowens (SAS)" userId="S::paulanthonyjohn.gowens@sas.nhs.scot::7f33c09e-8679-4bf1-a13c-8dc198e1516b" providerId="AD" clId="Web-{F96D0DE5-321C-438B-9ACE-40185149C0BC}" dt="2022-05-26T08:18:14.459" v="45" actId="1076"/>
        <pc:sldMkLst>
          <pc:docMk/>
          <pc:sldMk cId="0" sldId="261"/>
        </pc:sldMkLst>
        <pc:spChg chg="mod">
          <ac:chgData name="Paul Gowens (SAS)" userId="S::paulanthonyjohn.gowens@sas.nhs.scot::7f33c09e-8679-4bf1-a13c-8dc198e1516b" providerId="AD" clId="Web-{F96D0DE5-321C-438B-9ACE-40185149C0BC}" dt="2022-05-26T08:18:14.459" v="45" actId="1076"/>
          <ac:spMkLst>
            <pc:docMk/>
            <pc:sldMk cId="0" sldId="261"/>
            <ac:spMk id="262" creationId="{00000000-0000-0000-0000-000000000000}"/>
          </ac:spMkLst>
        </pc:spChg>
      </pc:sldChg>
      <pc:sldChg chg="del">
        <pc:chgData name="Paul Gowens (SAS)" userId="S::paulanthonyjohn.gowens@sas.nhs.scot::7f33c09e-8679-4bf1-a13c-8dc198e1516b" providerId="AD" clId="Web-{F96D0DE5-321C-438B-9ACE-40185149C0BC}" dt="2022-05-26T08:15:16.908" v="6"/>
        <pc:sldMkLst>
          <pc:docMk/>
          <pc:sldMk cId="0" sldId="267"/>
        </pc:sldMkLst>
      </pc:sldChg>
      <pc:sldChg chg="del">
        <pc:chgData name="Paul Gowens (SAS)" userId="S::paulanthonyjohn.gowens@sas.nhs.scot::7f33c09e-8679-4bf1-a13c-8dc198e1516b" providerId="AD" clId="Web-{F96D0DE5-321C-438B-9ACE-40185149C0BC}" dt="2022-05-26T08:15:17.861" v="7"/>
        <pc:sldMkLst>
          <pc:docMk/>
          <pc:sldMk cId="0" sldId="268"/>
        </pc:sldMkLst>
      </pc:sldChg>
      <pc:sldChg chg="modSp">
        <pc:chgData name="Paul Gowens (SAS)" userId="S::paulanthonyjohn.gowens@sas.nhs.scot::7f33c09e-8679-4bf1-a13c-8dc198e1516b" providerId="AD" clId="Web-{F96D0DE5-321C-438B-9ACE-40185149C0BC}" dt="2022-05-26T08:20:21.572" v="51" actId="14100"/>
        <pc:sldMkLst>
          <pc:docMk/>
          <pc:sldMk cId="0" sldId="272"/>
        </pc:sldMkLst>
        <pc:picChg chg="mod">
          <ac:chgData name="Paul Gowens (SAS)" userId="S::paulanthonyjohn.gowens@sas.nhs.scot::7f33c09e-8679-4bf1-a13c-8dc198e1516b" providerId="AD" clId="Web-{F96D0DE5-321C-438B-9ACE-40185149C0BC}" dt="2022-05-26T08:20:14.822" v="49" actId="1076"/>
          <ac:picMkLst>
            <pc:docMk/>
            <pc:sldMk cId="0" sldId="272"/>
            <ac:picMk id="433" creationId="{00000000-0000-0000-0000-000000000000}"/>
          </ac:picMkLst>
        </pc:picChg>
        <pc:picChg chg="mod">
          <ac:chgData name="Paul Gowens (SAS)" userId="S::paulanthonyjohn.gowens@sas.nhs.scot::7f33c09e-8679-4bf1-a13c-8dc198e1516b" providerId="AD" clId="Web-{F96D0DE5-321C-438B-9ACE-40185149C0BC}" dt="2022-05-26T08:20:21.572" v="51" actId="14100"/>
          <ac:picMkLst>
            <pc:docMk/>
            <pc:sldMk cId="0" sldId="272"/>
            <ac:picMk id="435" creationId="{00000000-0000-0000-0000-000000000000}"/>
          </ac:picMkLst>
        </pc:picChg>
      </pc:sldChg>
      <pc:sldChg chg="modSp ord">
        <pc:chgData name="Paul Gowens (SAS)" userId="S::paulanthonyjohn.gowens@sas.nhs.scot::7f33c09e-8679-4bf1-a13c-8dc198e1516b" providerId="AD" clId="Web-{F96D0DE5-321C-438B-9ACE-40185149C0BC}" dt="2022-05-26T08:13:24.170" v="5"/>
        <pc:sldMkLst>
          <pc:docMk/>
          <pc:sldMk cId="0" sldId="273"/>
        </pc:sldMkLst>
        <pc:spChg chg="mod">
          <ac:chgData name="Paul Gowens (SAS)" userId="S::paulanthonyjohn.gowens@sas.nhs.scot::7f33c09e-8679-4bf1-a13c-8dc198e1516b" providerId="AD" clId="Web-{F96D0DE5-321C-438B-9ACE-40185149C0BC}" dt="2022-05-26T08:13:17.889" v="4" actId="14100"/>
          <ac:spMkLst>
            <pc:docMk/>
            <pc:sldMk cId="0" sldId="273"/>
            <ac:spMk id="442" creationId="{00000000-0000-0000-0000-000000000000}"/>
          </ac:spMkLst>
        </pc:spChg>
        <pc:picChg chg="mod">
          <ac:chgData name="Paul Gowens (SAS)" userId="S::paulanthonyjohn.gowens@sas.nhs.scot::7f33c09e-8679-4bf1-a13c-8dc198e1516b" providerId="AD" clId="Web-{F96D0DE5-321C-438B-9ACE-40185149C0BC}" dt="2022-05-26T08:12:14.918" v="2" actId="1076"/>
          <ac:picMkLst>
            <pc:docMk/>
            <pc:sldMk cId="0" sldId="273"/>
            <ac:picMk id="445" creationId="{00000000-0000-0000-0000-000000000000}"/>
          </ac:picMkLst>
        </pc:picChg>
      </pc:sldChg>
      <pc:sldChg chg="ord">
        <pc:chgData name="Paul Gowens (SAS)" userId="S::paulanthonyjohn.gowens@sas.nhs.scot::7f33c09e-8679-4bf1-a13c-8dc198e1516b" providerId="AD" clId="Web-{F96D0DE5-321C-438B-9ACE-40185149C0BC}" dt="2022-05-26T08:11:47.136" v="0"/>
        <pc:sldMkLst>
          <pc:docMk/>
          <pc:sldMk cId="3836239380"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1143000" y="685800"/>
            <a:ext cx="4572000" cy="3429000"/>
          </a:xfrm>
          <a:prstGeom prst="rect">
            <a:avLst/>
          </a:prstGeom>
        </p:spPr>
        <p:txBody>
          <a:bodyPr/>
          <a:lstStyle/>
          <a:p>
            <a:endParaRPr/>
          </a:p>
        </p:txBody>
      </p:sp>
      <p:sp>
        <p:nvSpPr>
          <p:cNvPr id="223" name="Shape 2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xfrm>
            <a:off x="381000" y="685800"/>
            <a:ext cx="6096000" cy="3429000"/>
          </a:xfrm>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r>
              <a:t>Therefore I have directed our involvement in a number of new key innovations, and  governance has been vital understanding that while risks need to be taken it needs to be within a structured and strong governance environment, good governance enables that not hinders innovation, we have M O U  and N D As in place for all the current projects that’s to support from on of the team members EMMA. Using new links and joining with business partners such as Scottish Enterprise, CORTI and Current health has been possible by leaning into the business contacts in the team through Angela out strategic business advisor, in a well governed way, with a way out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8894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1"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92"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93"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pic>
        <p:nvPicPr>
          <p:cNvPr id="101" name="Picture 1" descr="Picture 1"/>
          <p:cNvPicPr>
            <a:picLocks noChangeAspect="1"/>
          </p:cNvPicPr>
          <p:nvPr/>
        </p:nvPicPr>
        <p:blipFill>
          <a:blip r:embed="rId2"/>
          <a:stretch>
            <a:fillRect/>
          </a:stretch>
        </p:blipFill>
        <p:spPr>
          <a:xfrm>
            <a:off x="0" y="0"/>
            <a:ext cx="12184498" cy="6858000"/>
          </a:xfrm>
          <a:prstGeom prst="rect">
            <a:avLst/>
          </a:prstGeom>
          <a:ln w="12700">
            <a:miter lim="400000"/>
          </a:ln>
        </p:spPr>
      </p:pic>
      <p:sp>
        <p:nvSpPr>
          <p:cNvPr id="102" name="Title Text"/>
          <p:cNvSpPr txBox="1">
            <a:spLocks noGrp="1"/>
          </p:cNvSpPr>
          <p:nvPr>
            <p:ph type="title"/>
          </p:nvPr>
        </p:nvSpPr>
        <p:spPr>
          <a:xfrm>
            <a:off x="736409" y="2362655"/>
            <a:ext cx="10515601" cy="1325564"/>
          </a:xfrm>
          <a:prstGeom prst="rect">
            <a:avLst/>
          </a:prstGeom>
        </p:spPr>
        <p:txBody>
          <a:bodyPr/>
          <a:lstStyle>
            <a:lvl1pPr>
              <a:defRPr>
                <a:solidFill>
                  <a:srgbClr val="FFFFFF"/>
                </a:solidFill>
              </a:defRPr>
            </a:lvl1pPr>
          </a:lstStyle>
          <a:p>
            <a:r>
              <a:t>Title Text</a:t>
            </a:r>
          </a:p>
        </p:txBody>
      </p:sp>
      <p:pic>
        <p:nvPicPr>
          <p:cNvPr id="103" name="Picture 3" descr="Picture 3"/>
          <p:cNvPicPr>
            <a:picLocks noChangeAspect="1"/>
          </p:cNvPicPr>
          <p:nvPr/>
        </p:nvPicPr>
        <p:blipFill>
          <a:blip r:embed="rId2"/>
          <a:srcRect l="57728" t="58611" b="20695"/>
          <a:stretch>
            <a:fillRect/>
          </a:stretch>
        </p:blipFill>
        <p:spPr>
          <a:xfrm>
            <a:off x="6815014" y="5287011"/>
            <a:ext cx="5150652" cy="1419226"/>
          </a:xfrm>
          <a:prstGeom prst="rect">
            <a:avLst/>
          </a:prstGeom>
          <a:ln w="12700">
            <a:miter lim="400000"/>
          </a:ln>
        </p:spPr>
      </p:pic>
      <p:pic>
        <p:nvPicPr>
          <p:cNvPr id="104" name="Picture 6" descr="Picture 6"/>
          <p:cNvPicPr>
            <a:picLocks/>
          </p:cNvPicPr>
          <p:nvPr/>
        </p:nvPicPr>
        <p:blipFill>
          <a:blip r:embed="rId3"/>
          <a:stretch>
            <a:fillRect/>
          </a:stretch>
        </p:blipFill>
        <p:spPr>
          <a:xfrm>
            <a:off x="9835650" y="5789898"/>
            <a:ext cx="1856168" cy="656814"/>
          </a:xfrm>
          <a:prstGeom prst="rect">
            <a:avLst/>
          </a:prstGeom>
          <a:ln w="12700">
            <a:miter lim="400000"/>
          </a:ln>
        </p:spPr>
      </p:pic>
      <p:sp>
        <p:nvSpPr>
          <p:cNvPr id="105"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0">
    <p:bg>
      <p:bgPr>
        <a:solidFill>
          <a:srgbClr val="414141"/>
        </a:solidFill>
        <a:effectLst/>
      </p:bgPr>
    </p:bg>
    <p:spTree>
      <p:nvGrpSpPr>
        <p:cNvPr id="1" name=""/>
        <p:cNvGrpSpPr/>
        <p:nvPr/>
      </p:nvGrpSpPr>
      <p:grpSpPr>
        <a:xfrm>
          <a:off x="0" y="0"/>
          <a:ext cx="0" cy="0"/>
          <a:chOff x="0" y="0"/>
          <a:chExt cx="0" cy="0"/>
        </a:xfrm>
      </p:grpSpPr>
      <p:pic>
        <p:nvPicPr>
          <p:cNvPr id="112" name="Picture 1" descr="Picture 1"/>
          <p:cNvPicPr>
            <a:picLocks noChangeAspect="1"/>
          </p:cNvPicPr>
          <p:nvPr/>
        </p:nvPicPr>
        <p:blipFill>
          <a:blip r:embed="rId2"/>
          <a:stretch>
            <a:fillRect/>
          </a:stretch>
        </p:blipFill>
        <p:spPr>
          <a:xfrm>
            <a:off x="0" y="0"/>
            <a:ext cx="12184498" cy="6858000"/>
          </a:xfrm>
          <a:prstGeom prst="rect">
            <a:avLst/>
          </a:prstGeom>
          <a:ln w="12700">
            <a:miter lim="400000"/>
          </a:ln>
        </p:spPr>
      </p:pic>
      <p:sp>
        <p:nvSpPr>
          <p:cNvPr id="113" name="Title Text"/>
          <p:cNvSpPr txBox="1">
            <a:spLocks noGrp="1"/>
          </p:cNvSpPr>
          <p:nvPr>
            <p:ph type="title"/>
          </p:nvPr>
        </p:nvSpPr>
        <p:spPr>
          <a:xfrm>
            <a:off x="736409" y="2362655"/>
            <a:ext cx="10515601" cy="1325564"/>
          </a:xfrm>
          <a:prstGeom prst="rect">
            <a:avLst/>
          </a:prstGeom>
        </p:spPr>
        <p:txBody>
          <a:bodyPr/>
          <a:lstStyle/>
          <a:p>
            <a:r>
              <a:t>Title Text</a:t>
            </a:r>
          </a:p>
        </p:txBody>
      </p:sp>
      <p:pic>
        <p:nvPicPr>
          <p:cNvPr id="114" name="Picture 3" descr="Picture 3"/>
          <p:cNvPicPr>
            <a:picLocks noChangeAspect="1"/>
          </p:cNvPicPr>
          <p:nvPr/>
        </p:nvPicPr>
        <p:blipFill>
          <a:blip r:embed="rId2"/>
          <a:srcRect l="57728" t="58611" b="20695"/>
          <a:stretch>
            <a:fillRect/>
          </a:stretch>
        </p:blipFill>
        <p:spPr>
          <a:xfrm>
            <a:off x="6815014" y="5276851"/>
            <a:ext cx="5150652" cy="1419226"/>
          </a:xfrm>
          <a:prstGeom prst="rect">
            <a:avLst/>
          </a:prstGeom>
          <a:ln w="12700">
            <a:miter lim="400000"/>
          </a:ln>
        </p:spPr>
      </p:pic>
      <p:pic>
        <p:nvPicPr>
          <p:cNvPr id="115" name="Picture 6" descr="Picture 6"/>
          <p:cNvPicPr>
            <a:picLocks/>
          </p:cNvPicPr>
          <p:nvPr/>
        </p:nvPicPr>
        <p:blipFill>
          <a:blip r:embed="rId3"/>
          <a:stretch>
            <a:fillRect/>
          </a:stretch>
        </p:blipFill>
        <p:spPr>
          <a:xfrm>
            <a:off x="9835650" y="5789898"/>
            <a:ext cx="1856168" cy="656814"/>
          </a:xfrm>
          <a:prstGeom prst="rect">
            <a:avLst/>
          </a:prstGeom>
          <a:ln w="12700">
            <a:miter lim="400000"/>
          </a:ln>
        </p:spPr>
      </p:pic>
      <p:sp>
        <p:nvSpPr>
          <p:cNvPr id="11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123" name="Title Text"/>
          <p:cNvSpPr txBox="1">
            <a:spLocks noGrp="1"/>
          </p:cNvSpPr>
          <p:nvPr>
            <p:ph type="title"/>
          </p:nvPr>
        </p:nvSpPr>
        <p:spPr>
          <a:prstGeom prst="rect">
            <a:avLst/>
          </a:prstGeom>
        </p:spPr>
        <p:txBody>
          <a:bodyPr/>
          <a:lstStyle/>
          <a:p>
            <a:r>
              <a:t>Title Text</a:t>
            </a:r>
          </a:p>
        </p:txBody>
      </p:sp>
      <p:sp>
        <p:nvSpPr>
          <p:cNvPr id="124" name="Body Level One…"/>
          <p:cNvSpPr txBox="1">
            <a:spLocks noGrp="1"/>
          </p:cNvSpPr>
          <p:nvPr>
            <p:ph type="body" sz="quarter" idx="1" hasCustomPrompt="1"/>
          </p:nvPr>
        </p:nvSpPr>
        <p:spPr>
          <a:xfrm>
            <a:off x="515096" y="888999"/>
            <a:ext cx="11237633" cy="339446"/>
          </a:xfrm>
          <a:prstGeom prst="rect">
            <a:avLst/>
          </a:prstGeom>
        </p:spPr>
        <p:txBody>
          <a:bodyPr/>
          <a:lstStyle>
            <a:lvl1pPr marL="0" indent="0">
              <a:buSzTx/>
              <a:buFontTx/>
              <a:buNone/>
              <a:defRPr sz="2000">
                <a:latin typeface="TT Norms"/>
                <a:ea typeface="TT Norms"/>
                <a:cs typeface="TT Norms"/>
                <a:sym typeface="TT Norms"/>
              </a:defRPr>
            </a:lvl1pPr>
            <a:lvl2pPr marL="647700" indent="-190500">
              <a:buFontTx/>
              <a:defRPr sz="2000">
                <a:latin typeface="TT Norms"/>
                <a:ea typeface="TT Norms"/>
                <a:cs typeface="TT Norms"/>
                <a:sym typeface="TT Norms"/>
              </a:defRPr>
            </a:lvl2pPr>
            <a:lvl3pPr marL="1143000" indent="-228600">
              <a:buFontTx/>
              <a:defRPr sz="2000">
                <a:latin typeface="TT Norms"/>
                <a:ea typeface="TT Norms"/>
                <a:cs typeface="TT Norms"/>
                <a:sym typeface="TT Norms"/>
              </a:defRPr>
            </a:lvl3pPr>
            <a:lvl4pPr marL="1625600" indent="-254000">
              <a:buFontTx/>
              <a:defRPr sz="2000">
                <a:latin typeface="TT Norms"/>
                <a:ea typeface="TT Norms"/>
                <a:cs typeface="TT Norms"/>
                <a:sym typeface="TT Norms"/>
              </a:defRPr>
            </a:lvl4pPr>
            <a:lvl5pPr marL="2082800" indent="-254000">
              <a:buFontTx/>
              <a:defRPr sz="2000">
                <a:latin typeface="TT Norms"/>
                <a:ea typeface="TT Norms"/>
                <a:cs typeface="TT Norms"/>
                <a:sym typeface="TT Norms"/>
              </a:defRPr>
            </a:lvl5pPr>
          </a:lstStyle>
          <a:p>
            <a:r>
              <a:t>Click to add sub-header</a:t>
            </a:r>
          </a:p>
          <a:p>
            <a:pPr lvl="1"/>
            <a:endParaRPr/>
          </a:p>
          <a:p>
            <a:pPr lvl="2"/>
            <a:endParaRPr/>
          </a:p>
          <a:p>
            <a:pPr lvl="3"/>
            <a:endParaRPr/>
          </a:p>
          <a:p>
            <a:pPr lvl="4"/>
            <a:endParaRP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43"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1" name="Title Text"/>
          <p:cNvSpPr txBox="1">
            <a:spLocks noGrp="1"/>
          </p:cNvSpPr>
          <p:nvPr>
            <p:ph type="title"/>
          </p:nvPr>
        </p:nvSpPr>
        <p:spPr>
          <a:prstGeom prst="rect">
            <a:avLst/>
          </a:prstGeom>
        </p:spPr>
        <p:txBody>
          <a:bodyPr/>
          <a:lstStyle/>
          <a:p>
            <a:r>
              <a:t>Title Text</a:t>
            </a:r>
          </a:p>
        </p:txBody>
      </p:sp>
      <p:sp>
        <p:nvSpPr>
          <p:cNvPr id="15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60"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161"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69" name="Title Text"/>
          <p:cNvSpPr txBox="1">
            <a:spLocks noGrp="1"/>
          </p:cNvSpPr>
          <p:nvPr>
            <p:ph type="title"/>
          </p:nvPr>
        </p:nvSpPr>
        <p:spPr>
          <a:prstGeom prst="rect">
            <a:avLst/>
          </a:prstGeom>
        </p:spPr>
        <p:txBody>
          <a:bodyPr/>
          <a:lstStyle/>
          <a:p>
            <a:r>
              <a:t>Title Text</a:t>
            </a:r>
          </a:p>
        </p:txBody>
      </p:sp>
      <p:sp>
        <p:nvSpPr>
          <p:cNvPr id="170"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78"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179"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80"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1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88" name="Title Text"/>
          <p:cNvSpPr txBox="1">
            <a:spLocks noGrp="1"/>
          </p:cNvSpPr>
          <p:nvPr>
            <p:ph type="title"/>
          </p:nvPr>
        </p:nvSpPr>
        <p:spPr>
          <a:prstGeom prst="rect">
            <a:avLst/>
          </a:prstGeom>
        </p:spPr>
        <p:txBody>
          <a:bodyPr/>
          <a:lstStyle/>
          <a:p>
            <a:r>
              <a:t>Title Text</a:t>
            </a:r>
          </a:p>
        </p:txBody>
      </p:sp>
      <p:sp>
        <p:nvSpPr>
          <p:cNvPr id="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0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04"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205"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2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1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14"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215"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0"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9"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6"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7"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8"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1"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2"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83"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t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ti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ti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6.tif"/><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tif"/><Relationship Id="rId1" Type="http://schemas.openxmlformats.org/officeDocument/2006/relationships/slideLayout" Target="../slideLayouts/slideLayout5.xml"/><Relationship Id="rId4" Type="http://schemas.openxmlformats.org/officeDocument/2006/relationships/image" Target="../media/image28.tif"/></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6.tif"/><Relationship Id="rId3" Type="http://schemas.openxmlformats.org/officeDocument/2006/relationships/slideLayout" Target="../slideLayouts/slideLayout15.xml"/><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video" Target="../media/media1.mp4"/><Relationship Id="rId16" Type="http://schemas.openxmlformats.org/officeDocument/2006/relationships/image" Target="../media/image40.jpeg"/><Relationship Id="rId1" Type="http://schemas.microsoft.com/office/2007/relationships/media" Target="../media/media1.mp4"/><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jpeg"/><Relationship Id="rId10" Type="http://schemas.openxmlformats.org/officeDocument/2006/relationships/image" Target="../media/image34.png"/><Relationship Id="rId4" Type="http://schemas.openxmlformats.org/officeDocument/2006/relationships/notesSlide" Target="../notesSlides/notesSlide1.xml"/><Relationship Id="rId9" Type="http://schemas.openxmlformats.org/officeDocument/2006/relationships/image" Target="../media/image33.png"/><Relationship Id="rId1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image" Target="../media/image6.tif"/><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tif"/></Relationships>
</file>

<file path=ppt/slides/_rels/slide18.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45.ti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mailto:paul.gowens@nhs.scot" TargetMode="External"/><Relationship Id="rId2" Type="http://schemas.openxmlformats.org/officeDocument/2006/relationships/image" Target="../media/image46.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hyperlink" Target="mailto:shaun.marshall@nhs.sco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tif"/><Relationship Id="rId1" Type="http://schemas.openxmlformats.org/officeDocument/2006/relationships/slideLayout" Target="../slideLayouts/slideLayout8.xml"/><Relationship Id="rId4" Type="http://schemas.openxmlformats.org/officeDocument/2006/relationships/image" Target="../media/image7.tif"/></Relationships>
</file>

<file path=ppt/slides/_rels/slide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8.t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Relationship Id="rId1" Type="http://schemas.openxmlformats.org/officeDocument/2006/relationships/slideLayout" Target="../slideLayouts/slideLayout8.xml"/><Relationship Id="rId6" Type="http://schemas.openxmlformats.org/officeDocument/2006/relationships/image" Target="../media/image13.tif"/><Relationship Id="rId5" Type="http://schemas.openxmlformats.org/officeDocument/2006/relationships/image" Target="../media/image12.tif"/><Relationship Id="rId4" Type="http://schemas.openxmlformats.org/officeDocument/2006/relationships/image" Target="../media/image6.tif"/></Relationships>
</file>

<file path=ppt/slides/_rels/slide7.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itle 1"/>
          <p:cNvSpPr txBox="1">
            <a:spLocks noGrp="1"/>
          </p:cNvSpPr>
          <p:nvPr>
            <p:ph type="title"/>
          </p:nvPr>
        </p:nvSpPr>
        <p:spPr>
          <a:xfrm>
            <a:off x="6230270" y="3794335"/>
            <a:ext cx="5242260" cy="1922252"/>
          </a:xfrm>
          <a:prstGeom prst="rect">
            <a:avLst/>
          </a:prstGeom>
        </p:spPr>
        <p:txBody>
          <a:bodyPr anchor="t">
            <a:noAutofit/>
          </a:bodyPr>
          <a:lstStyle>
            <a:lvl1pPr>
              <a:defRPr sz="3400">
                <a:solidFill>
                  <a:srgbClr val="FFFFFF"/>
                </a:solidFill>
              </a:defRPr>
            </a:lvl1pPr>
          </a:lstStyle>
          <a:p>
            <a:r>
              <a:rPr sz="4000" b="1" dirty="0"/>
              <a:t>Artificial intelligence and Machine Learning in Ambulance Control </a:t>
            </a:r>
            <a:r>
              <a:rPr sz="4000" b="1" dirty="0" err="1"/>
              <a:t>Centres</a:t>
            </a:r>
            <a:endParaRPr sz="4000" b="1" dirty="0"/>
          </a:p>
        </p:txBody>
      </p:sp>
      <p:sp>
        <p:nvSpPr>
          <p:cNvPr id="226" name="Freeform: Shape 11"/>
          <p:cNvSpPr/>
          <p:nvPr/>
        </p:nvSpPr>
        <p:spPr>
          <a:xfrm>
            <a:off x="0" y="483466"/>
            <a:ext cx="5549039" cy="6374535"/>
          </a:xfrm>
          <a:custGeom>
            <a:avLst/>
            <a:gdLst/>
            <a:ahLst/>
            <a:cxnLst>
              <a:cxn ang="0">
                <a:pos x="wd2" y="hd2"/>
              </a:cxn>
              <a:cxn ang="5400000">
                <a:pos x="wd2" y="hd2"/>
              </a:cxn>
              <a:cxn ang="10800000">
                <a:pos x="wd2" y="hd2"/>
              </a:cxn>
              <a:cxn ang="16200000">
                <a:pos x="wd2" y="hd2"/>
              </a:cxn>
            </a:cxnLst>
            <a:rect l="0" t="0" r="r" b="b"/>
            <a:pathLst>
              <a:path w="21600" h="21600" extrusionOk="0">
                <a:moveTo>
                  <a:pt x="8575" y="0"/>
                </a:moveTo>
                <a:cubicBezTo>
                  <a:pt x="15769" y="0"/>
                  <a:pt x="21600" y="5076"/>
                  <a:pt x="21600" y="11338"/>
                </a:cubicBezTo>
                <a:cubicBezTo>
                  <a:pt x="21600" y="15643"/>
                  <a:pt x="18844" y="19387"/>
                  <a:pt x="14784" y="21307"/>
                </a:cubicBezTo>
                <a:lnTo>
                  <a:pt x="14086" y="21600"/>
                </a:lnTo>
                <a:lnTo>
                  <a:pt x="3034" y="21600"/>
                </a:lnTo>
                <a:lnTo>
                  <a:pt x="2092" y="21174"/>
                </a:lnTo>
                <a:cubicBezTo>
                  <a:pt x="1456" y="20855"/>
                  <a:pt x="853" y="20491"/>
                  <a:pt x="291" y="20087"/>
                </a:cubicBezTo>
                <a:lnTo>
                  <a:pt x="0" y="19857"/>
                </a:lnTo>
                <a:lnTo>
                  <a:pt x="0" y="2819"/>
                </a:lnTo>
                <a:lnTo>
                  <a:pt x="291" y="2589"/>
                </a:lnTo>
                <a:cubicBezTo>
                  <a:pt x="2542" y="972"/>
                  <a:pt x="5428" y="0"/>
                  <a:pt x="8575" y="0"/>
                </a:cubicBez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grpSp>
        <p:nvGrpSpPr>
          <p:cNvPr id="229" name="Picture 2"/>
          <p:cNvGrpSpPr/>
          <p:nvPr/>
        </p:nvGrpSpPr>
        <p:grpSpPr>
          <a:xfrm>
            <a:off x="1" y="647372"/>
            <a:ext cx="5385198" cy="6210693"/>
            <a:chOff x="0" y="0"/>
            <a:chExt cx="5385196" cy="6210691"/>
          </a:xfrm>
        </p:grpSpPr>
        <p:sp>
          <p:nvSpPr>
            <p:cNvPr id="227" name="Shape"/>
            <p:cNvSpPr/>
            <p:nvPr/>
          </p:nvSpPr>
          <p:spPr>
            <a:xfrm>
              <a:off x="-1" y="-1"/>
              <a:ext cx="5385131" cy="6210631"/>
            </a:xfrm>
            <a:custGeom>
              <a:avLst/>
              <a:gdLst/>
              <a:ahLst/>
              <a:cxnLst>
                <a:cxn ang="0">
                  <a:pos x="wd2" y="hd2"/>
                </a:cxn>
                <a:cxn ang="5400000">
                  <a:pos x="wd2" y="hd2"/>
                </a:cxn>
                <a:cxn ang="10800000">
                  <a:pos x="wd2" y="hd2"/>
                </a:cxn>
                <a:cxn ang="16200000">
                  <a:pos x="wd2" y="hd2"/>
                </a:cxn>
              </a:cxnLst>
              <a:rect l="0" t="0" r="r" b="b"/>
              <a:pathLst>
                <a:path w="21600" h="21600" extrusionOk="0">
                  <a:moveTo>
                    <a:pt x="8836" y="0"/>
                  </a:moveTo>
                  <a:cubicBezTo>
                    <a:pt x="15886" y="0"/>
                    <a:pt x="21600" y="4955"/>
                    <a:pt x="21600" y="11067"/>
                  </a:cubicBezTo>
                  <a:cubicBezTo>
                    <a:pt x="21600" y="15651"/>
                    <a:pt x="18386" y="19584"/>
                    <a:pt x="13805" y="21264"/>
                  </a:cubicBezTo>
                  <a:lnTo>
                    <a:pt x="12747" y="21600"/>
                  </a:lnTo>
                  <a:lnTo>
                    <a:pt x="4946" y="21600"/>
                  </a:lnTo>
                  <a:lnTo>
                    <a:pt x="4448" y="21463"/>
                  </a:lnTo>
                  <a:cubicBezTo>
                    <a:pt x="3079" y="21028"/>
                    <a:pt x="1821" y="20396"/>
                    <a:pt x="718" y="19607"/>
                  </a:cubicBezTo>
                  <a:lnTo>
                    <a:pt x="0" y="19042"/>
                  </a:lnTo>
                  <a:lnTo>
                    <a:pt x="0" y="3093"/>
                  </a:lnTo>
                  <a:lnTo>
                    <a:pt x="718" y="2527"/>
                  </a:lnTo>
                  <a:cubicBezTo>
                    <a:pt x="2924" y="948"/>
                    <a:pt x="5752" y="0"/>
                    <a:pt x="8836" y="0"/>
                  </a:cubicBezTo>
                  <a:close/>
                </a:path>
              </a:pathLst>
            </a:custGeom>
            <a:solidFill>
              <a:srgbClr val="000000"/>
            </a:solidFill>
            <a:ln w="12700" cap="flat">
              <a:noFill/>
              <a:miter lim="400000"/>
            </a:ln>
            <a:effectLst/>
          </p:spPr>
          <p:txBody>
            <a:bodyPr wrap="square" lIns="45719" tIns="45719" rIns="45719" bIns="45719" numCol="1" anchor="ctr">
              <a:noAutofit/>
            </a:bodyPr>
            <a:lstStyle/>
            <a:p>
              <a:endParaRPr/>
            </a:p>
          </p:txBody>
        </p:sp>
        <p:pic>
          <p:nvPicPr>
            <p:cNvPr id="228" name="image11.png" descr="image11.png"/>
            <p:cNvPicPr>
              <a:picLocks noChangeAspect="1"/>
            </p:cNvPicPr>
            <p:nvPr/>
          </p:nvPicPr>
          <p:blipFill>
            <a:blip r:embed="rId2"/>
            <a:srcRect l="25034" r="10801"/>
            <a:stretch>
              <a:fillRect/>
            </a:stretch>
          </p:blipFill>
          <p:spPr>
            <a:xfrm>
              <a:off x="0" y="0"/>
              <a:ext cx="5385197" cy="6210692"/>
            </a:xfrm>
            <a:custGeom>
              <a:avLst/>
              <a:gdLst/>
              <a:ahLst/>
              <a:cxnLst>
                <a:cxn ang="0">
                  <a:pos x="wd2" y="hd2"/>
                </a:cxn>
                <a:cxn ang="5400000">
                  <a:pos x="wd2" y="hd2"/>
                </a:cxn>
                <a:cxn ang="10800000">
                  <a:pos x="wd2" y="hd2"/>
                </a:cxn>
                <a:cxn ang="16200000">
                  <a:pos x="wd2" y="hd2"/>
                </a:cxn>
              </a:cxnLst>
              <a:rect l="0" t="0" r="r" b="b"/>
              <a:pathLst>
                <a:path w="21600" h="21600" extrusionOk="0">
                  <a:moveTo>
                    <a:pt x="8836" y="0"/>
                  </a:moveTo>
                  <a:cubicBezTo>
                    <a:pt x="5752" y="0"/>
                    <a:pt x="2924" y="949"/>
                    <a:pt x="718" y="2527"/>
                  </a:cubicBezTo>
                  <a:lnTo>
                    <a:pt x="0" y="3093"/>
                  </a:lnTo>
                  <a:lnTo>
                    <a:pt x="0" y="19041"/>
                  </a:lnTo>
                  <a:lnTo>
                    <a:pt x="718" y="19607"/>
                  </a:lnTo>
                  <a:cubicBezTo>
                    <a:pt x="1821" y="20396"/>
                    <a:pt x="3079" y="21028"/>
                    <a:pt x="4448" y="21462"/>
                  </a:cubicBezTo>
                  <a:lnTo>
                    <a:pt x="4946" y="21600"/>
                  </a:lnTo>
                  <a:lnTo>
                    <a:pt x="12748" y="21600"/>
                  </a:lnTo>
                  <a:lnTo>
                    <a:pt x="13805" y="21265"/>
                  </a:lnTo>
                  <a:cubicBezTo>
                    <a:pt x="18386" y="19585"/>
                    <a:pt x="21600" y="15651"/>
                    <a:pt x="21600" y="11067"/>
                  </a:cubicBezTo>
                  <a:cubicBezTo>
                    <a:pt x="21600" y="4955"/>
                    <a:pt x="15885" y="0"/>
                    <a:pt x="8836" y="0"/>
                  </a:cubicBezTo>
                  <a:close/>
                </a:path>
              </a:pathLst>
            </a:custGeom>
            <a:ln w="12700" cap="flat">
              <a:noFill/>
              <a:miter lim="400000"/>
            </a:ln>
            <a:effectLst/>
          </p:spPr>
        </p:pic>
      </p:grpSp>
      <p:sp>
        <p:nvSpPr>
          <p:cNvPr id="230" name="Freeform: Shape 13"/>
          <p:cNvSpPr/>
          <p:nvPr/>
        </p:nvSpPr>
        <p:spPr>
          <a:xfrm>
            <a:off x="5233763" y="0"/>
            <a:ext cx="4480560" cy="2513995"/>
          </a:xfrm>
          <a:custGeom>
            <a:avLst/>
            <a:gdLst/>
            <a:ahLst/>
            <a:cxnLst>
              <a:cxn ang="0">
                <a:pos x="wd2" y="hd2"/>
              </a:cxn>
              <a:cxn ang="5400000">
                <a:pos x="wd2" y="hd2"/>
              </a:cxn>
              <a:cxn ang="10800000">
                <a:pos x="wd2" y="hd2"/>
              </a:cxn>
              <a:cxn ang="16200000">
                <a:pos x="wd2" y="hd2"/>
              </a:cxn>
            </a:cxnLst>
            <a:rect l="0" t="0" r="r" b="b"/>
            <a:pathLst>
              <a:path w="21600" h="21600" extrusionOk="0">
                <a:moveTo>
                  <a:pt x="89" y="0"/>
                </a:moveTo>
                <a:lnTo>
                  <a:pt x="21511" y="0"/>
                </a:lnTo>
                <a:lnTo>
                  <a:pt x="21544" y="384"/>
                </a:lnTo>
                <a:cubicBezTo>
                  <a:pt x="21581" y="1031"/>
                  <a:pt x="21600" y="1687"/>
                  <a:pt x="21600" y="2352"/>
                </a:cubicBezTo>
                <a:cubicBezTo>
                  <a:pt x="21600" y="12982"/>
                  <a:pt x="16765" y="21600"/>
                  <a:pt x="10800" y="21600"/>
                </a:cubicBezTo>
                <a:cubicBezTo>
                  <a:pt x="4835" y="21600"/>
                  <a:pt x="0" y="12982"/>
                  <a:pt x="0" y="2352"/>
                </a:cubicBezTo>
                <a:cubicBezTo>
                  <a:pt x="0" y="1687"/>
                  <a:pt x="19" y="1031"/>
                  <a:pt x="56" y="384"/>
                </a:cubicBez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pic>
        <p:nvPicPr>
          <p:cNvPr id="231" name="Picture 3" descr="Picture 3"/>
          <p:cNvPicPr>
            <a:picLocks noChangeAspect="1"/>
          </p:cNvPicPr>
          <p:nvPr/>
        </p:nvPicPr>
        <p:blipFill>
          <a:blip r:embed="rId3"/>
          <a:srcRect l="1534" b="5"/>
          <a:stretch>
            <a:fillRect/>
          </a:stretch>
        </p:blipFill>
        <p:spPr>
          <a:xfrm>
            <a:off x="5203918" y="-59238"/>
            <a:ext cx="4540251" cy="2569370"/>
          </a:xfrm>
          <a:custGeom>
            <a:avLst/>
            <a:gdLst/>
            <a:ahLst/>
            <a:cxnLst>
              <a:cxn ang="0">
                <a:pos x="wd2" y="hd2"/>
              </a:cxn>
              <a:cxn ang="5400000">
                <a:pos x="wd2" y="hd2"/>
              </a:cxn>
              <a:cxn ang="10800000">
                <a:pos x="wd2" y="hd2"/>
              </a:cxn>
              <a:cxn ang="16200000">
                <a:pos x="wd2" y="hd2"/>
              </a:cxn>
            </a:cxnLst>
            <a:rect l="0" t="0" r="r" b="b"/>
            <a:pathLst>
              <a:path w="21600" h="21600" extrusionOk="0">
                <a:moveTo>
                  <a:pt x="104" y="0"/>
                </a:moveTo>
                <a:lnTo>
                  <a:pt x="57" y="564"/>
                </a:lnTo>
                <a:cubicBezTo>
                  <a:pt x="20" y="1205"/>
                  <a:pt x="0" y="1857"/>
                  <a:pt x="0" y="2516"/>
                </a:cubicBezTo>
                <a:cubicBezTo>
                  <a:pt x="0" y="13056"/>
                  <a:pt x="4835" y="21600"/>
                  <a:pt x="10800" y="21600"/>
                </a:cubicBezTo>
                <a:cubicBezTo>
                  <a:pt x="16765" y="21600"/>
                  <a:pt x="21600" y="13056"/>
                  <a:pt x="21600" y="2516"/>
                </a:cubicBezTo>
                <a:cubicBezTo>
                  <a:pt x="21600" y="1857"/>
                  <a:pt x="21580" y="1205"/>
                  <a:pt x="21543" y="564"/>
                </a:cubicBezTo>
                <a:lnTo>
                  <a:pt x="21496" y="0"/>
                </a:lnTo>
                <a:lnTo>
                  <a:pt x="104" y="0"/>
                </a:lnTo>
                <a:close/>
              </a:path>
            </a:pathLst>
          </a:cu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F3169"/>
        </a:solidFill>
        <a:effectLst/>
      </p:bgPr>
    </p:bg>
    <p:spTree>
      <p:nvGrpSpPr>
        <p:cNvPr id="1" name=""/>
        <p:cNvGrpSpPr/>
        <p:nvPr/>
      </p:nvGrpSpPr>
      <p:grpSpPr>
        <a:xfrm>
          <a:off x="0" y="0"/>
          <a:ext cx="0" cy="0"/>
          <a:chOff x="0" y="0"/>
          <a:chExt cx="0" cy="0"/>
        </a:xfrm>
      </p:grpSpPr>
      <p:pic>
        <p:nvPicPr>
          <p:cNvPr id="283" name="Image" descr="Image"/>
          <p:cNvPicPr>
            <a:picLocks noChangeAspect="1"/>
          </p:cNvPicPr>
          <p:nvPr/>
        </p:nvPicPr>
        <p:blipFill>
          <a:blip r:embed="rId2"/>
          <a:stretch>
            <a:fillRect/>
          </a:stretch>
        </p:blipFill>
        <p:spPr>
          <a:xfrm>
            <a:off x="10154925" y="5697891"/>
            <a:ext cx="1781021" cy="984643"/>
          </a:xfrm>
          <a:prstGeom prst="rect">
            <a:avLst/>
          </a:prstGeom>
          <a:ln w="12700">
            <a:miter lim="400000"/>
          </a:ln>
        </p:spPr>
      </p:pic>
      <p:pic>
        <p:nvPicPr>
          <p:cNvPr id="284" name="Picture 2" descr="Picture 2"/>
          <p:cNvPicPr>
            <a:picLocks noChangeAspect="1"/>
          </p:cNvPicPr>
          <p:nvPr/>
        </p:nvPicPr>
        <p:blipFill>
          <a:blip r:embed="rId3"/>
          <a:srcRect l="28922" r="26651" b="1166"/>
          <a:stretch>
            <a:fillRect/>
          </a:stretch>
        </p:blipFill>
        <p:spPr>
          <a:xfrm>
            <a:off x="5093329" y="1124840"/>
            <a:ext cx="5416390" cy="5521050"/>
          </a:xfrm>
          <a:prstGeom prst="rect">
            <a:avLst/>
          </a:prstGeom>
          <a:ln w="12700">
            <a:miter lim="400000"/>
          </a:ln>
        </p:spPr>
      </p:pic>
      <p:pic>
        <p:nvPicPr>
          <p:cNvPr id="285" name="Picture 3" descr="Picture 3"/>
          <p:cNvPicPr>
            <a:picLocks noChangeAspect="1"/>
          </p:cNvPicPr>
          <p:nvPr/>
        </p:nvPicPr>
        <p:blipFill>
          <a:blip r:embed="rId4"/>
          <a:stretch>
            <a:fillRect/>
          </a:stretch>
        </p:blipFill>
        <p:spPr>
          <a:xfrm>
            <a:off x="665539" y="716553"/>
            <a:ext cx="4608976" cy="512718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F3169"/>
        </a:solidFill>
        <a:effectLst/>
      </p:bgPr>
    </p:bg>
    <p:spTree>
      <p:nvGrpSpPr>
        <p:cNvPr id="1" name=""/>
        <p:cNvGrpSpPr/>
        <p:nvPr/>
      </p:nvGrpSpPr>
      <p:grpSpPr>
        <a:xfrm>
          <a:off x="0" y="0"/>
          <a:ext cx="0" cy="0"/>
          <a:chOff x="0" y="0"/>
          <a:chExt cx="0" cy="0"/>
        </a:xfrm>
      </p:grpSpPr>
      <p:pic>
        <p:nvPicPr>
          <p:cNvPr id="283" name="Image" descr="Image"/>
          <p:cNvPicPr>
            <a:picLocks noChangeAspect="1"/>
          </p:cNvPicPr>
          <p:nvPr/>
        </p:nvPicPr>
        <p:blipFill>
          <a:blip r:embed="rId2"/>
          <a:stretch>
            <a:fillRect/>
          </a:stretch>
        </p:blipFill>
        <p:spPr>
          <a:xfrm>
            <a:off x="10154925" y="5697891"/>
            <a:ext cx="1781021" cy="984643"/>
          </a:xfrm>
          <a:prstGeom prst="rect">
            <a:avLst/>
          </a:prstGeom>
          <a:ln w="12700">
            <a:miter lim="400000"/>
          </a:ln>
        </p:spPr>
      </p:pic>
      <p:pic>
        <p:nvPicPr>
          <p:cNvPr id="3" name="Picture 2"/>
          <p:cNvPicPr>
            <a:picLocks noChangeAspect="1"/>
          </p:cNvPicPr>
          <p:nvPr/>
        </p:nvPicPr>
        <p:blipFill>
          <a:blip r:embed="rId3"/>
          <a:stretch>
            <a:fillRect/>
          </a:stretch>
        </p:blipFill>
        <p:spPr>
          <a:xfrm>
            <a:off x="1685698" y="1161143"/>
            <a:ext cx="8791575" cy="4536748"/>
          </a:xfrm>
          <a:prstGeom prst="rect">
            <a:avLst/>
          </a:prstGeom>
        </p:spPr>
      </p:pic>
    </p:spTree>
    <p:extLst>
      <p:ext uri="{BB962C8B-B14F-4D97-AF65-F5344CB8AC3E}">
        <p14:creationId xmlns:p14="http://schemas.microsoft.com/office/powerpoint/2010/main" val="193490334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F3169"/>
        </a:solidFill>
        <a:effectLst/>
      </p:bgPr>
    </p:bg>
    <p:spTree>
      <p:nvGrpSpPr>
        <p:cNvPr id="1" name=""/>
        <p:cNvGrpSpPr/>
        <p:nvPr/>
      </p:nvGrpSpPr>
      <p:grpSpPr>
        <a:xfrm>
          <a:off x="0" y="0"/>
          <a:ext cx="0" cy="0"/>
          <a:chOff x="0" y="0"/>
          <a:chExt cx="0" cy="0"/>
        </a:xfrm>
      </p:grpSpPr>
      <p:pic>
        <p:nvPicPr>
          <p:cNvPr id="283" name="Image" descr="Image"/>
          <p:cNvPicPr>
            <a:picLocks noChangeAspect="1"/>
          </p:cNvPicPr>
          <p:nvPr/>
        </p:nvPicPr>
        <p:blipFill>
          <a:blip r:embed="rId2"/>
          <a:stretch>
            <a:fillRect/>
          </a:stretch>
        </p:blipFill>
        <p:spPr>
          <a:xfrm>
            <a:off x="10154925" y="5697891"/>
            <a:ext cx="1781021" cy="984643"/>
          </a:xfrm>
          <a:prstGeom prst="rect">
            <a:avLst/>
          </a:prstGeom>
          <a:ln w="12700">
            <a:miter lim="400000"/>
          </a:ln>
        </p:spPr>
      </p:pic>
      <p:pic>
        <p:nvPicPr>
          <p:cNvPr id="3" name="Picture 2"/>
          <p:cNvPicPr>
            <a:picLocks noChangeAspect="1"/>
          </p:cNvPicPr>
          <p:nvPr/>
        </p:nvPicPr>
        <p:blipFill>
          <a:blip r:embed="rId3"/>
          <a:stretch>
            <a:fillRect/>
          </a:stretch>
        </p:blipFill>
        <p:spPr>
          <a:xfrm>
            <a:off x="1915886" y="1256179"/>
            <a:ext cx="8084458" cy="4157345"/>
          </a:xfrm>
          <a:prstGeom prst="rect">
            <a:avLst/>
          </a:prstGeom>
        </p:spPr>
      </p:pic>
    </p:spTree>
    <p:extLst>
      <p:ext uri="{BB962C8B-B14F-4D97-AF65-F5344CB8AC3E}">
        <p14:creationId xmlns:p14="http://schemas.microsoft.com/office/powerpoint/2010/main" val="27964735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F3169"/>
        </a:solidFill>
        <a:effectLst/>
      </p:bgPr>
    </p:bg>
    <p:spTree>
      <p:nvGrpSpPr>
        <p:cNvPr id="1" name=""/>
        <p:cNvGrpSpPr/>
        <p:nvPr/>
      </p:nvGrpSpPr>
      <p:grpSpPr>
        <a:xfrm>
          <a:off x="0" y="0"/>
          <a:ext cx="0" cy="0"/>
          <a:chOff x="0" y="0"/>
          <a:chExt cx="0" cy="0"/>
        </a:xfrm>
      </p:grpSpPr>
      <p:sp>
        <p:nvSpPr>
          <p:cNvPr id="325" name="Oval 80"/>
          <p:cNvSpPr/>
          <p:nvPr/>
        </p:nvSpPr>
        <p:spPr>
          <a:xfrm>
            <a:off x="10408700" y="2848432"/>
            <a:ext cx="891585" cy="891585"/>
          </a:xfrm>
          <a:prstGeom prst="ellipse">
            <a:avLst/>
          </a:prstGeom>
          <a:solidFill>
            <a:srgbClr val="44546A"/>
          </a:solidFill>
          <a:ln w="12700">
            <a:miter lim="400000"/>
          </a:ln>
        </p:spPr>
        <p:txBody>
          <a:bodyPr lIns="45719" rIns="45719" anchor="ctr"/>
          <a:lstStyle/>
          <a:p>
            <a:pPr algn="ctr" defTabSz="825500">
              <a:defRPr sz="3200">
                <a:solidFill>
                  <a:srgbClr val="FFFFFF"/>
                </a:solidFill>
                <a:latin typeface="TT Norms"/>
                <a:ea typeface="TT Norms"/>
                <a:cs typeface="TT Norms"/>
                <a:sym typeface="TT Norms"/>
              </a:defRPr>
            </a:pPr>
            <a:endParaRPr/>
          </a:p>
        </p:txBody>
      </p:sp>
      <p:sp>
        <p:nvSpPr>
          <p:cNvPr id="326" name="Oval 63"/>
          <p:cNvSpPr/>
          <p:nvPr/>
        </p:nvSpPr>
        <p:spPr>
          <a:xfrm>
            <a:off x="8662496" y="787107"/>
            <a:ext cx="891585" cy="891585"/>
          </a:xfrm>
          <a:prstGeom prst="ellipse">
            <a:avLst/>
          </a:prstGeom>
          <a:solidFill>
            <a:schemeClr val="accent1"/>
          </a:solidFill>
          <a:ln w="12700">
            <a:miter lim="400000"/>
          </a:ln>
        </p:spPr>
        <p:txBody>
          <a:bodyPr lIns="45719" rIns="45719" anchor="ctr"/>
          <a:lstStyle/>
          <a:p>
            <a:pPr algn="ctr" defTabSz="825500">
              <a:defRPr sz="3200">
                <a:solidFill>
                  <a:srgbClr val="FFFFFF"/>
                </a:solidFill>
                <a:latin typeface="TT Norms"/>
                <a:ea typeface="TT Norms"/>
                <a:cs typeface="TT Norms"/>
                <a:sym typeface="TT Norms"/>
              </a:defRPr>
            </a:pPr>
            <a:endParaRPr/>
          </a:p>
        </p:txBody>
      </p:sp>
      <p:sp>
        <p:nvSpPr>
          <p:cNvPr id="327" name="Straight Connector 85"/>
          <p:cNvSpPr/>
          <p:nvPr/>
        </p:nvSpPr>
        <p:spPr>
          <a:xfrm>
            <a:off x="1325416" y="2590060"/>
            <a:ext cx="3267641" cy="11481"/>
          </a:xfrm>
          <a:prstGeom prst="line">
            <a:avLst/>
          </a:prstGeom>
          <a:ln w="25400">
            <a:solidFill>
              <a:srgbClr val="FFFFFF"/>
            </a:solidFill>
            <a:miter lim="400000"/>
          </a:ln>
        </p:spPr>
        <p:txBody>
          <a:bodyPr lIns="45719" rIns="45719"/>
          <a:lstStyle/>
          <a:p>
            <a:endParaRPr/>
          </a:p>
        </p:txBody>
      </p:sp>
      <p:sp>
        <p:nvSpPr>
          <p:cNvPr id="328" name="object 12"/>
          <p:cNvSpPr txBox="1"/>
          <p:nvPr/>
        </p:nvSpPr>
        <p:spPr>
          <a:xfrm>
            <a:off x="403314" y="3038511"/>
            <a:ext cx="1138862" cy="156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lgn="ctr">
              <a:defRPr sz="1200" b="1">
                <a:solidFill>
                  <a:srgbClr val="FFFFFF"/>
                </a:solidFill>
              </a:defRPr>
            </a:lvl1pPr>
          </a:lstStyle>
          <a:p>
            <a:r>
              <a:t>Patient</a:t>
            </a:r>
          </a:p>
        </p:txBody>
      </p:sp>
      <p:sp>
        <p:nvSpPr>
          <p:cNvPr id="329" name="object 22"/>
          <p:cNvSpPr txBox="1"/>
          <p:nvPr/>
        </p:nvSpPr>
        <p:spPr>
          <a:xfrm>
            <a:off x="3047503" y="3049941"/>
            <a:ext cx="1138862" cy="347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R="37465" indent="44450" algn="ctr">
              <a:defRPr sz="1200" b="1" spc="-5">
                <a:solidFill>
                  <a:srgbClr val="FFFFFF"/>
                </a:solidFill>
              </a:defRPr>
            </a:lvl1pPr>
          </a:lstStyle>
          <a:p>
            <a:r>
              <a:t>Community First  Responder</a:t>
            </a:r>
          </a:p>
        </p:txBody>
      </p:sp>
      <p:sp>
        <p:nvSpPr>
          <p:cNvPr id="330" name="TextBox 27"/>
          <p:cNvSpPr txBox="1"/>
          <p:nvPr/>
        </p:nvSpPr>
        <p:spPr>
          <a:xfrm>
            <a:off x="1779983" y="3754947"/>
            <a:ext cx="1047422" cy="72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R="5080" indent="12700" algn="ctr">
              <a:spcBef>
                <a:spcPts val="600"/>
              </a:spcBef>
              <a:defRPr sz="1000">
                <a:solidFill>
                  <a:srgbClr val="FFFFFF"/>
                </a:solidFill>
              </a:defRPr>
            </a:pPr>
            <a:r>
              <a:t>Screen for remote monitoring</a:t>
            </a:r>
            <a:r>
              <a:rPr spc="-15"/>
              <a:t> </a:t>
            </a:r>
            <a:r>
              <a:rPr spc="-4"/>
              <a:t>enrollment </a:t>
            </a:r>
            <a:r>
              <a:rPr spc="-185"/>
              <a:t> </a:t>
            </a:r>
            <a:r>
              <a:t>criteria</a:t>
            </a:r>
          </a:p>
        </p:txBody>
      </p:sp>
      <p:sp>
        <p:nvSpPr>
          <p:cNvPr id="331" name="object 12"/>
          <p:cNvSpPr txBox="1"/>
          <p:nvPr/>
        </p:nvSpPr>
        <p:spPr>
          <a:xfrm>
            <a:off x="1734264" y="3038511"/>
            <a:ext cx="1138862" cy="537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ctr">
              <a:defRPr sz="1200" b="1">
                <a:solidFill>
                  <a:srgbClr val="FFFFFF"/>
                </a:solidFill>
              </a:defRPr>
            </a:pPr>
            <a:r>
              <a:rPr dirty="0"/>
              <a:t>Ambulance Control</a:t>
            </a:r>
          </a:p>
          <a:p>
            <a:pPr indent="12700" algn="ctr">
              <a:defRPr sz="1200" b="1">
                <a:solidFill>
                  <a:srgbClr val="FFFFFF"/>
                </a:solidFill>
              </a:defRPr>
            </a:pPr>
            <a:r>
              <a:rPr dirty="0"/>
              <a:t>Centre</a:t>
            </a:r>
          </a:p>
        </p:txBody>
      </p:sp>
      <p:sp>
        <p:nvSpPr>
          <p:cNvPr id="332" name="TextBox 43"/>
          <p:cNvSpPr txBox="1"/>
          <p:nvPr/>
        </p:nvSpPr>
        <p:spPr>
          <a:xfrm>
            <a:off x="3080236" y="3666071"/>
            <a:ext cx="1067490" cy="558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5080" indent="12700" algn="ctr">
              <a:spcBef>
                <a:spcPts val="600"/>
              </a:spcBef>
              <a:defRPr sz="1000">
                <a:solidFill>
                  <a:srgbClr val="FFFFFF"/>
                </a:solidFill>
              </a:defRPr>
            </a:lvl1pPr>
          </a:lstStyle>
          <a:p>
            <a:r>
              <a:t>Visit patient home and setup Current Health</a:t>
            </a:r>
          </a:p>
        </p:txBody>
      </p:sp>
      <p:sp>
        <p:nvSpPr>
          <p:cNvPr id="333" name="object 12"/>
          <p:cNvSpPr txBox="1"/>
          <p:nvPr/>
        </p:nvSpPr>
        <p:spPr>
          <a:xfrm>
            <a:off x="4372946" y="3038511"/>
            <a:ext cx="1138862" cy="537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ctr">
              <a:defRPr sz="1200" b="1">
                <a:solidFill>
                  <a:srgbClr val="FFFFFF"/>
                </a:solidFill>
              </a:defRPr>
            </a:pPr>
            <a:r>
              <a:t>Ambulance Control</a:t>
            </a:r>
          </a:p>
          <a:p>
            <a:pPr indent="12700" algn="ctr">
              <a:defRPr sz="1200" b="1">
                <a:solidFill>
                  <a:srgbClr val="FFFFFF"/>
                </a:solidFill>
              </a:defRPr>
            </a:pPr>
            <a:r>
              <a:t>Centre</a:t>
            </a:r>
          </a:p>
        </p:txBody>
      </p:sp>
      <p:sp>
        <p:nvSpPr>
          <p:cNvPr id="334" name="TextBox 50"/>
          <p:cNvSpPr txBox="1"/>
          <p:nvPr/>
        </p:nvSpPr>
        <p:spPr>
          <a:xfrm>
            <a:off x="4301609" y="3723353"/>
            <a:ext cx="1281534" cy="1295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R="5080" indent="12700" algn="ctr">
              <a:spcBef>
                <a:spcPts val="600"/>
              </a:spcBef>
              <a:defRPr sz="1000">
                <a:solidFill>
                  <a:srgbClr val="FFFFFF"/>
                </a:solidFill>
              </a:defRPr>
            </a:pPr>
            <a:r>
              <a:t>Monitor  patient health data  in Current Health’s clinical dashboard</a:t>
            </a:r>
          </a:p>
          <a:p>
            <a:pPr marR="5080" indent="12700" algn="ctr">
              <a:spcBef>
                <a:spcPts val="600"/>
              </a:spcBef>
              <a:defRPr sz="1000">
                <a:solidFill>
                  <a:srgbClr val="FFFFFF"/>
                </a:solidFill>
              </a:defRPr>
            </a:pPr>
            <a:r>
              <a:t>Prioritise paramedic care using real-time data</a:t>
            </a:r>
          </a:p>
        </p:txBody>
      </p:sp>
      <p:grpSp>
        <p:nvGrpSpPr>
          <p:cNvPr id="337" name="object 12"/>
          <p:cNvGrpSpPr/>
          <p:nvPr/>
        </p:nvGrpSpPr>
        <p:grpSpPr>
          <a:xfrm>
            <a:off x="6183282" y="1064455"/>
            <a:ext cx="1600231" cy="336890"/>
            <a:chOff x="0" y="0"/>
            <a:chExt cx="1600230" cy="336889"/>
          </a:xfrm>
        </p:grpSpPr>
        <p:sp>
          <p:nvSpPr>
            <p:cNvPr id="335" name="Rectangle"/>
            <p:cNvSpPr/>
            <p:nvPr/>
          </p:nvSpPr>
          <p:spPr>
            <a:xfrm>
              <a:off x="-1" y="-1"/>
              <a:ext cx="1600232" cy="336891"/>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sz="1200">
                  <a:solidFill>
                    <a:srgbClr val="FFFFFF"/>
                  </a:solidFill>
                </a:defRPr>
              </a:pPr>
              <a:endParaRPr/>
            </a:p>
          </p:txBody>
        </p:sp>
        <p:sp>
          <p:nvSpPr>
            <p:cNvPr id="336" name="High Priority"/>
            <p:cNvSpPr txBox="1"/>
            <p:nvPr/>
          </p:nvSpPr>
          <p:spPr>
            <a:xfrm>
              <a:off x="-1" y="96044"/>
              <a:ext cx="1600232" cy="1568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indent="12700" algn="ctr">
                <a:defRPr sz="1200">
                  <a:solidFill>
                    <a:srgbClr val="FFFFFF"/>
                  </a:solidFill>
                </a:defRPr>
              </a:lvl1pPr>
            </a:lstStyle>
            <a:p>
              <a:r>
                <a:t>High Priority </a:t>
              </a:r>
            </a:p>
          </p:txBody>
        </p:sp>
      </p:grpSp>
      <p:sp>
        <p:nvSpPr>
          <p:cNvPr id="338" name="Rectangle"/>
          <p:cNvSpPr/>
          <p:nvPr/>
        </p:nvSpPr>
        <p:spPr>
          <a:xfrm>
            <a:off x="6183282" y="3882840"/>
            <a:ext cx="1600231" cy="336890"/>
          </a:xfrm>
          <a:prstGeom prst="rect">
            <a:avLst/>
          </a:prstGeom>
          <a:solidFill>
            <a:srgbClr val="475468"/>
          </a:solidFill>
          <a:ln w="12700">
            <a:miter lim="400000"/>
          </a:ln>
        </p:spPr>
        <p:txBody>
          <a:bodyPr lIns="45719" rIns="45719" anchor="ctr"/>
          <a:lstStyle/>
          <a:p>
            <a:pPr algn="ctr">
              <a:defRPr sz="1200">
                <a:solidFill>
                  <a:srgbClr val="FFFFFF"/>
                </a:solidFill>
              </a:defRPr>
            </a:pPr>
            <a:endParaRPr/>
          </a:p>
        </p:txBody>
      </p:sp>
      <p:sp>
        <p:nvSpPr>
          <p:cNvPr id="339" name="Low Priority"/>
          <p:cNvSpPr txBox="1"/>
          <p:nvPr/>
        </p:nvSpPr>
        <p:spPr>
          <a:xfrm>
            <a:off x="6543890" y="3972852"/>
            <a:ext cx="879015" cy="156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indent="12700" algn="ctr">
              <a:defRPr sz="1200">
                <a:solidFill>
                  <a:srgbClr val="FFFFFF"/>
                </a:solidFill>
              </a:defRPr>
            </a:lvl1pPr>
          </a:lstStyle>
          <a:p>
            <a:r>
              <a:t>Low Priority </a:t>
            </a:r>
          </a:p>
        </p:txBody>
      </p:sp>
      <p:pic>
        <p:nvPicPr>
          <p:cNvPr id="340" name="Graphic 20" descr="Graphic 20"/>
          <p:cNvPicPr>
            <a:picLocks noChangeAspect="1"/>
          </p:cNvPicPr>
          <p:nvPr/>
        </p:nvPicPr>
        <p:blipFill>
          <a:blip r:embed="rId2"/>
          <a:stretch>
            <a:fillRect/>
          </a:stretch>
        </p:blipFill>
        <p:spPr>
          <a:xfrm>
            <a:off x="10547985" y="2985662"/>
            <a:ext cx="613012" cy="613012"/>
          </a:xfrm>
          <a:prstGeom prst="rect">
            <a:avLst/>
          </a:prstGeom>
          <a:ln w="12700">
            <a:miter lim="400000"/>
          </a:ln>
        </p:spPr>
      </p:pic>
      <p:pic>
        <p:nvPicPr>
          <p:cNvPr id="341" name="Graphic 61" descr="Graphic 61"/>
          <p:cNvPicPr>
            <a:picLocks noChangeAspect="1"/>
          </p:cNvPicPr>
          <p:nvPr/>
        </p:nvPicPr>
        <p:blipFill>
          <a:blip r:embed="rId3"/>
          <a:stretch>
            <a:fillRect/>
          </a:stretch>
        </p:blipFill>
        <p:spPr>
          <a:xfrm>
            <a:off x="8786522" y="907879"/>
            <a:ext cx="650039" cy="650039"/>
          </a:xfrm>
          <a:prstGeom prst="rect">
            <a:avLst/>
          </a:prstGeom>
          <a:ln w="12700">
            <a:miter lim="400000"/>
          </a:ln>
        </p:spPr>
      </p:pic>
      <p:grpSp>
        <p:nvGrpSpPr>
          <p:cNvPr id="344" name="Group 37"/>
          <p:cNvGrpSpPr/>
          <p:nvPr/>
        </p:nvGrpSpPr>
        <p:grpSpPr>
          <a:xfrm>
            <a:off x="626773" y="2240738"/>
            <a:ext cx="698645" cy="698645"/>
            <a:chOff x="0" y="0"/>
            <a:chExt cx="698644" cy="698644"/>
          </a:xfrm>
        </p:grpSpPr>
        <p:sp>
          <p:nvSpPr>
            <p:cNvPr id="342" name="Oval 6"/>
            <p:cNvSpPr/>
            <p:nvPr/>
          </p:nvSpPr>
          <p:spPr>
            <a:xfrm>
              <a:off x="-1" y="-1"/>
              <a:ext cx="698646" cy="698646"/>
            </a:xfrm>
            <a:prstGeom prst="ellipse">
              <a:avLst/>
            </a:prstGeom>
            <a:solidFill>
              <a:schemeClr val="accent6"/>
            </a:solidFill>
            <a:ln w="12700" cap="flat">
              <a:noFill/>
              <a:miter lim="400000"/>
            </a:ln>
            <a:effectLst/>
          </p:spPr>
          <p:txBody>
            <a:bodyPr wrap="square" lIns="45719" tIns="45719" rIns="45719" bIns="45719" numCol="1" anchor="ctr">
              <a:noAutofit/>
            </a:bodyPr>
            <a:lstStyle/>
            <a:p>
              <a:pPr algn="ctr" defTabSz="825500">
                <a:defRPr sz="3200">
                  <a:solidFill>
                    <a:srgbClr val="FFFFFF"/>
                  </a:solidFill>
                  <a:latin typeface="TT Norms"/>
                  <a:ea typeface="TT Norms"/>
                  <a:cs typeface="TT Norms"/>
                  <a:sym typeface="TT Norms"/>
                </a:defRPr>
              </a:pPr>
              <a:endParaRPr/>
            </a:p>
          </p:txBody>
        </p:sp>
        <p:pic>
          <p:nvPicPr>
            <p:cNvPr id="343" name="Graphic 26" descr="Graphic 26"/>
            <p:cNvPicPr>
              <a:picLocks noChangeAspect="1"/>
            </p:cNvPicPr>
            <p:nvPr/>
          </p:nvPicPr>
          <p:blipFill>
            <a:blip r:embed="rId4"/>
            <a:stretch>
              <a:fillRect/>
            </a:stretch>
          </p:blipFill>
          <p:spPr>
            <a:xfrm>
              <a:off x="64841" y="83185"/>
              <a:ext cx="555578" cy="501141"/>
            </a:xfrm>
            <a:prstGeom prst="rect">
              <a:avLst/>
            </a:prstGeom>
            <a:ln w="12700" cap="flat">
              <a:noFill/>
              <a:miter lim="400000"/>
            </a:ln>
            <a:effectLst/>
          </p:spPr>
        </p:pic>
      </p:grpSp>
      <p:grpSp>
        <p:nvGrpSpPr>
          <p:cNvPr id="347" name="Group 35"/>
          <p:cNvGrpSpPr/>
          <p:nvPr/>
        </p:nvGrpSpPr>
        <p:grpSpPr>
          <a:xfrm>
            <a:off x="1948867" y="2240738"/>
            <a:ext cx="698645" cy="698645"/>
            <a:chOff x="0" y="0"/>
            <a:chExt cx="698644" cy="698644"/>
          </a:xfrm>
        </p:grpSpPr>
        <p:sp>
          <p:nvSpPr>
            <p:cNvPr id="345" name="Oval 7"/>
            <p:cNvSpPr/>
            <p:nvPr/>
          </p:nvSpPr>
          <p:spPr>
            <a:xfrm>
              <a:off x="-1" y="-1"/>
              <a:ext cx="698646" cy="698646"/>
            </a:xfrm>
            <a:prstGeom prst="ellipse">
              <a:avLst/>
            </a:prstGeom>
            <a:solidFill>
              <a:schemeClr val="accent6"/>
            </a:solidFill>
            <a:ln w="12700" cap="flat">
              <a:noFill/>
              <a:miter lim="400000"/>
            </a:ln>
            <a:effectLst/>
          </p:spPr>
          <p:txBody>
            <a:bodyPr wrap="square" lIns="45719" tIns="45719" rIns="45719" bIns="45719" numCol="1" anchor="ctr">
              <a:noAutofit/>
            </a:bodyPr>
            <a:lstStyle/>
            <a:p>
              <a:pPr algn="ctr" defTabSz="825500">
                <a:defRPr sz="3200">
                  <a:solidFill>
                    <a:srgbClr val="FFFFFF"/>
                  </a:solidFill>
                  <a:latin typeface="TT Norms"/>
                  <a:ea typeface="TT Norms"/>
                  <a:cs typeface="TT Norms"/>
                  <a:sym typeface="TT Norms"/>
                </a:defRPr>
              </a:pPr>
              <a:endParaRPr/>
            </a:p>
          </p:txBody>
        </p:sp>
        <p:pic>
          <p:nvPicPr>
            <p:cNvPr id="346" name="Graphic 31" descr="Graphic 31"/>
            <p:cNvPicPr>
              <a:picLocks noChangeAspect="1"/>
            </p:cNvPicPr>
            <p:nvPr/>
          </p:nvPicPr>
          <p:blipFill>
            <a:blip r:embed="rId5"/>
            <a:stretch>
              <a:fillRect/>
            </a:stretch>
          </p:blipFill>
          <p:spPr>
            <a:xfrm>
              <a:off x="96078" y="105634"/>
              <a:ext cx="506488" cy="506488"/>
            </a:xfrm>
            <a:prstGeom prst="rect">
              <a:avLst/>
            </a:prstGeom>
            <a:ln w="12700" cap="flat">
              <a:noFill/>
              <a:miter lim="400000"/>
            </a:ln>
            <a:effectLst/>
          </p:spPr>
        </p:pic>
      </p:grpSp>
      <p:grpSp>
        <p:nvGrpSpPr>
          <p:cNvPr id="350" name="Group 38"/>
          <p:cNvGrpSpPr/>
          <p:nvPr/>
        </p:nvGrpSpPr>
        <p:grpSpPr>
          <a:xfrm>
            <a:off x="3270961" y="2240738"/>
            <a:ext cx="698645" cy="698645"/>
            <a:chOff x="0" y="0"/>
            <a:chExt cx="698644" cy="698644"/>
          </a:xfrm>
        </p:grpSpPr>
        <p:sp>
          <p:nvSpPr>
            <p:cNvPr id="348" name="Oval 41"/>
            <p:cNvSpPr/>
            <p:nvPr/>
          </p:nvSpPr>
          <p:spPr>
            <a:xfrm>
              <a:off x="-1" y="-1"/>
              <a:ext cx="698646" cy="698646"/>
            </a:xfrm>
            <a:prstGeom prst="ellipse">
              <a:avLst/>
            </a:prstGeom>
            <a:solidFill>
              <a:schemeClr val="accent6"/>
            </a:solidFill>
            <a:ln w="12700" cap="flat">
              <a:noFill/>
              <a:miter lim="400000"/>
            </a:ln>
            <a:effectLst/>
          </p:spPr>
          <p:txBody>
            <a:bodyPr wrap="square" lIns="45719" tIns="45719" rIns="45719" bIns="45719" numCol="1" anchor="ctr">
              <a:noAutofit/>
            </a:bodyPr>
            <a:lstStyle/>
            <a:p>
              <a:pPr algn="ctr" defTabSz="825500">
                <a:defRPr sz="3200">
                  <a:solidFill>
                    <a:srgbClr val="FFFFFF"/>
                  </a:solidFill>
                  <a:latin typeface="TT Norms"/>
                  <a:ea typeface="TT Norms"/>
                  <a:cs typeface="TT Norms"/>
                  <a:sym typeface="TT Norms"/>
                </a:defRPr>
              </a:pPr>
              <a:endParaRPr/>
            </a:p>
          </p:txBody>
        </p:sp>
        <p:pic>
          <p:nvPicPr>
            <p:cNvPr id="349" name="Graphic 64" descr="Graphic 64"/>
            <p:cNvPicPr>
              <a:picLocks noChangeAspect="1"/>
            </p:cNvPicPr>
            <p:nvPr/>
          </p:nvPicPr>
          <p:blipFill>
            <a:blip r:embed="rId6"/>
            <a:stretch>
              <a:fillRect/>
            </a:stretch>
          </p:blipFill>
          <p:spPr>
            <a:xfrm>
              <a:off x="100542" y="101620"/>
              <a:ext cx="493079" cy="493079"/>
            </a:xfrm>
            <a:prstGeom prst="rect">
              <a:avLst/>
            </a:prstGeom>
            <a:ln w="12700" cap="flat">
              <a:noFill/>
              <a:miter lim="400000"/>
            </a:ln>
            <a:effectLst/>
          </p:spPr>
        </p:pic>
      </p:grpSp>
      <p:sp>
        <p:nvSpPr>
          <p:cNvPr id="351" name="TextBox 69"/>
          <p:cNvSpPr txBox="1"/>
          <p:nvPr/>
        </p:nvSpPr>
        <p:spPr>
          <a:xfrm>
            <a:off x="8287460" y="1708029"/>
            <a:ext cx="1624457" cy="800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R="5080" indent="12700" algn="ctr">
              <a:spcBef>
                <a:spcPts val="600"/>
              </a:spcBef>
              <a:defRPr sz="1000">
                <a:solidFill>
                  <a:srgbClr val="FFFFFF"/>
                </a:solidFill>
              </a:defRPr>
            </a:pPr>
            <a:r>
              <a:t>Triage and pre-hospital care provided </a:t>
            </a:r>
          </a:p>
          <a:p>
            <a:pPr marR="5080" indent="12700" algn="ctr">
              <a:spcBef>
                <a:spcPts val="600"/>
              </a:spcBef>
              <a:defRPr sz="1000">
                <a:solidFill>
                  <a:srgbClr val="FFFFFF"/>
                </a:solidFill>
              </a:defRPr>
            </a:pPr>
            <a:r>
              <a:t>Patient transported to hospital</a:t>
            </a:r>
          </a:p>
        </p:txBody>
      </p:sp>
      <p:sp>
        <p:nvSpPr>
          <p:cNvPr id="352" name="TextBox 71"/>
          <p:cNvSpPr txBox="1"/>
          <p:nvPr/>
        </p:nvSpPr>
        <p:spPr>
          <a:xfrm>
            <a:off x="10310277" y="1708029"/>
            <a:ext cx="1088432"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5080" indent="12700" algn="ctr">
              <a:spcBef>
                <a:spcPts val="600"/>
              </a:spcBef>
              <a:defRPr sz="1000">
                <a:solidFill>
                  <a:srgbClr val="FFFFFF"/>
                </a:solidFill>
              </a:defRPr>
            </a:lvl1pPr>
          </a:lstStyle>
          <a:p>
            <a:r>
              <a:t>Hospitalisation</a:t>
            </a:r>
          </a:p>
        </p:txBody>
      </p:sp>
      <p:sp>
        <p:nvSpPr>
          <p:cNvPr id="353" name="TextBox 72"/>
          <p:cNvSpPr txBox="1"/>
          <p:nvPr/>
        </p:nvSpPr>
        <p:spPr>
          <a:xfrm>
            <a:off x="8499660" y="4538563"/>
            <a:ext cx="1217254"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5080" indent="12700" algn="ctr">
              <a:spcBef>
                <a:spcPts val="600"/>
              </a:spcBef>
              <a:defRPr sz="1000">
                <a:solidFill>
                  <a:srgbClr val="FFFFFF"/>
                </a:solidFill>
              </a:defRPr>
            </a:lvl1pPr>
          </a:lstStyle>
          <a:p>
            <a:r>
              <a:t>Patient triage</a:t>
            </a:r>
          </a:p>
        </p:txBody>
      </p:sp>
      <p:sp>
        <p:nvSpPr>
          <p:cNvPr id="354" name="TextBox 73"/>
          <p:cNvSpPr txBox="1"/>
          <p:nvPr/>
        </p:nvSpPr>
        <p:spPr>
          <a:xfrm>
            <a:off x="9919285" y="5262125"/>
            <a:ext cx="1869401"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5080" indent="12700" algn="ctr">
              <a:spcBef>
                <a:spcPts val="600"/>
              </a:spcBef>
              <a:defRPr sz="1000">
                <a:solidFill>
                  <a:srgbClr val="FFFFFF"/>
                </a:solidFill>
              </a:defRPr>
            </a:lvl1pPr>
          </a:lstStyle>
          <a:p>
            <a:r>
              <a:t>Hospitalisation</a:t>
            </a:r>
          </a:p>
        </p:txBody>
      </p:sp>
      <p:sp>
        <p:nvSpPr>
          <p:cNvPr id="355" name="TextBox 74"/>
          <p:cNvSpPr txBox="1"/>
          <p:nvPr/>
        </p:nvSpPr>
        <p:spPr>
          <a:xfrm>
            <a:off x="10187105" y="3764771"/>
            <a:ext cx="1334771" cy="3936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5080" indent="12700" algn="ctr">
              <a:spcBef>
                <a:spcPts val="600"/>
              </a:spcBef>
              <a:defRPr sz="1000">
                <a:solidFill>
                  <a:srgbClr val="FFFFFF"/>
                </a:solidFill>
              </a:defRPr>
            </a:lvl1pPr>
          </a:lstStyle>
          <a:p>
            <a:r>
              <a:t>Patient monitored at home</a:t>
            </a:r>
          </a:p>
        </p:txBody>
      </p:sp>
      <p:grpSp>
        <p:nvGrpSpPr>
          <p:cNvPr id="358" name="Group 75"/>
          <p:cNvGrpSpPr/>
          <p:nvPr/>
        </p:nvGrpSpPr>
        <p:grpSpPr>
          <a:xfrm>
            <a:off x="4593056" y="2240738"/>
            <a:ext cx="698645" cy="698645"/>
            <a:chOff x="0" y="0"/>
            <a:chExt cx="698644" cy="698644"/>
          </a:xfrm>
        </p:grpSpPr>
        <p:sp>
          <p:nvSpPr>
            <p:cNvPr id="356" name="Oval 76"/>
            <p:cNvSpPr/>
            <p:nvPr/>
          </p:nvSpPr>
          <p:spPr>
            <a:xfrm>
              <a:off x="-1" y="-1"/>
              <a:ext cx="698646" cy="698646"/>
            </a:xfrm>
            <a:prstGeom prst="ellipse">
              <a:avLst/>
            </a:prstGeom>
            <a:solidFill>
              <a:schemeClr val="accent6"/>
            </a:solidFill>
            <a:ln w="12700" cap="flat">
              <a:noFill/>
              <a:miter lim="400000"/>
            </a:ln>
            <a:effectLst/>
          </p:spPr>
          <p:txBody>
            <a:bodyPr wrap="square" lIns="45719" tIns="45719" rIns="45719" bIns="45719" numCol="1" anchor="ctr">
              <a:noAutofit/>
            </a:bodyPr>
            <a:lstStyle/>
            <a:p>
              <a:pPr algn="ctr" defTabSz="825500">
                <a:defRPr sz="3200">
                  <a:solidFill>
                    <a:srgbClr val="FFFFFF"/>
                  </a:solidFill>
                  <a:latin typeface="TT Norms"/>
                  <a:ea typeface="TT Norms"/>
                  <a:cs typeface="TT Norms"/>
                  <a:sym typeface="TT Norms"/>
                </a:defRPr>
              </a:pPr>
              <a:endParaRPr/>
            </a:p>
          </p:txBody>
        </p:sp>
        <p:pic>
          <p:nvPicPr>
            <p:cNvPr id="357" name="Graphic 77" descr="Graphic 77"/>
            <p:cNvPicPr>
              <a:picLocks noChangeAspect="1"/>
            </p:cNvPicPr>
            <p:nvPr/>
          </p:nvPicPr>
          <p:blipFill>
            <a:blip r:embed="rId5"/>
            <a:stretch>
              <a:fillRect/>
            </a:stretch>
          </p:blipFill>
          <p:spPr>
            <a:xfrm>
              <a:off x="96078" y="105634"/>
              <a:ext cx="506488" cy="506488"/>
            </a:xfrm>
            <a:prstGeom prst="rect">
              <a:avLst/>
            </a:prstGeom>
            <a:ln w="12700" cap="flat">
              <a:noFill/>
              <a:miter lim="400000"/>
            </a:ln>
            <a:effectLst/>
          </p:spPr>
        </p:pic>
      </p:grpSp>
      <p:sp>
        <p:nvSpPr>
          <p:cNvPr id="375" name="Straight Arrow Connector 98"/>
          <p:cNvSpPr/>
          <p:nvPr/>
        </p:nvSpPr>
        <p:spPr>
          <a:xfrm>
            <a:off x="7783482" y="1232899"/>
            <a:ext cx="879015" cy="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25400">
            <a:solidFill>
              <a:srgbClr val="FFFFFF"/>
            </a:solidFill>
            <a:miter lim="400000"/>
            <a:tailEnd type="triangle"/>
          </a:ln>
        </p:spPr>
        <p:txBody>
          <a:bodyPr/>
          <a:lstStyle/>
          <a:p>
            <a:endParaRPr/>
          </a:p>
        </p:txBody>
      </p:sp>
      <p:cxnSp>
        <p:nvCxnSpPr>
          <p:cNvPr id="360" name="Straight Arrow Connector 100"/>
          <p:cNvCxnSpPr>
            <a:stCxn id="326" idx="0"/>
            <a:endCxn id="363" idx="0"/>
          </p:cNvCxnSpPr>
          <p:nvPr/>
        </p:nvCxnSpPr>
        <p:spPr>
          <a:xfrm>
            <a:off x="9108288" y="1232899"/>
            <a:ext cx="1750367" cy="1"/>
          </a:xfrm>
          <a:prstGeom prst="straightConnector1">
            <a:avLst/>
          </a:prstGeom>
          <a:ln w="25400">
            <a:solidFill>
              <a:srgbClr val="FFFFFF"/>
            </a:solidFill>
            <a:miter lim="400000"/>
            <a:tailEnd type="triangle"/>
          </a:ln>
        </p:spPr>
      </p:cxnSp>
      <p:sp>
        <p:nvSpPr>
          <p:cNvPr id="376" name="Elbow Connector 11"/>
          <p:cNvSpPr/>
          <p:nvPr/>
        </p:nvSpPr>
        <p:spPr>
          <a:xfrm>
            <a:off x="5290820" y="1231899"/>
            <a:ext cx="891540" cy="13576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21600"/>
                </a:lnTo>
                <a:lnTo>
                  <a:pt x="10800" y="0"/>
                </a:lnTo>
                <a:lnTo>
                  <a:pt x="21600" y="0"/>
                </a:lnTo>
              </a:path>
            </a:pathLst>
          </a:custGeom>
          <a:ln w="25400">
            <a:solidFill>
              <a:srgbClr val="FFFFFF"/>
            </a:solidFill>
            <a:miter lim="400000"/>
            <a:tailEnd type="triangle"/>
          </a:ln>
        </p:spPr>
        <p:txBody>
          <a:bodyPr/>
          <a:lstStyle/>
          <a:p>
            <a:endParaRPr/>
          </a:p>
        </p:txBody>
      </p:sp>
      <p:sp>
        <p:nvSpPr>
          <p:cNvPr id="377" name="Elbow Connector 53"/>
          <p:cNvSpPr/>
          <p:nvPr/>
        </p:nvSpPr>
        <p:spPr>
          <a:xfrm>
            <a:off x="5735320" y="2603500"/>
            <a:ext cx="462280" cy="14503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25400">
            <a:solidFill>
              <a:srgbClr val="FFFFFF"/>
            </a:solidFill>
            <a:miter lim="400000"/>
            <a:tailEnd type="triangle"/>
          </a:ln>
        </p:spPr>
        <p:txBody>
          <a:bodyPr/>
          <a:lstStyle/>
          <a:p>
            <a:endParaRPr/>
          </a:p>
        </p:txBody>
      </p:sp>
      <p:sp>
        <p:nvSpPr>
          <p:cNvPr id="363" name="Oval 65"/>
          <p:cNvSpPr/>
          <p:nvPr/>
        </p:nvSpPr>
        <p:spPr>
          <a:xfrm>
            <a:off x="10412862" y="787107"/>
            <a:ext cx="891585" cy="891585"/>
          </a:xfrm>
          <a:prstGeom prst="ellipse">
            <a:avLst/>
          </a:prstGeom>
          <a:solidFill>
            <a:schemeClr val="accent1"/>
          </a:solidFill>
          <a:ln w="12700">
            <a:miter lim="400000"/>
          </a:ln>
        </p:spPr>
        <p:txBody>
          <a:bodyPr lIns="45719" rIns="45719" anchor="ctr"/>
          <a:lstStyle/>
          <a:p>
            <a:pPr algn="ctr" defTabSz="825500">
              <a:defRPr sz="3200">
                <a:solidFill>
                  <a:srgbClr val="FFFFFF"/>
                </a:solidFill>
                <a:latin typeface="TT Norms"/>
                <a:ea typeface="TT Norms"/>
                <a:cs typeface="TT Norms"/>
                <a:sym typeface="TT Norms"/>
              </a:defRPr>
            </a:pPr>
            <a:endParaRPr/>
          </a:p>
        </p:txBody>
      </p:sp>
      <p:pic>
        <p:nvPicPr>
          <p:cNvPr id="364" name="Graphic 62" descr="Graphic 62"/>
          <p:cNvPicPr>
            <a:picLocks noChangeAspect="1"/>
          </p:cNvPicPr>
          <p:nvPr/>
        </p:nvPicPr>
        <p:blipFill>
          <a:blip r:embed="rId7"/>
          <a:stretch>
            <a:fillRect/>
          </a:stretch>
        </p:blipFill>
        <p:spPr>
          <a:xfrm>
            <a:off x="10524005" y="886133"/>
            <a:ext cx="660977" cy="660977"/>
          </a:xfrm>
          <a:prstGeom prst="rect">
            <a:avLst/>
          </a:prstGeom>
          <a:ln w="12700">
            <a:miter lim="400000"/>
          </a:ln>
        </p:spPr>
      </p:pic>
      <p:sp>
        <p:nvSpPr>
          <p:cNvPr id="365" name="Oval 78"/>
          <p:cNvSpPr/>
          <p:nvPr/>
        </p:nvSpPr>
        <p:spPr>
          <a:xfrm>
            <a:off x="8662496" y="3605493"/>
            <a:ext cx="891585" cy="891585"/>
          </a:xfrm>
          <a:prstGeom prst="ellipse">
            <a:avLst/>
          </a:prstGeom>
          <a:solidFill>
            <a:srgbClr val="44546A"/>
          </a:solidFill>
          <a:ln w="12700">
            <a:miter lim="400000"/>
          </a:ln>
        </p:spPr>
        <p:txBody>
          <a:bodyPr lIns="45719" rIns="45719" anchor="ctr"/>
          <a:lstStyle/>
          <a:p>
            <a:pPr algn="ctr" defTabSz="825500">
              <a:defRPr sz="3200">
                <a:solidFill>
                  <a:srgbClr val="FFFFFF"/>
                </a:solidFill>
                <a:latin typeface="TT Norms"/>
                <a:ea typeface="TT Norms"/>
                <a:cs typeface="TT Norms"/>
                <a:sym typeface="TT Norms"/>
              </a:defRPr>
            </a:pPr>
            <a:endParaRPr/>
          </a:p>
        </p:txBody>
      </p:sp>
      <p:pic>
        <p:nvPicPr>
          <p:cNvPr id="366" name="Graphic 79" descr="Graphic 79"/>
          <p:cNvPicPr>
            <a:picLocks noChangeAspect="1"/>
          </p:cNvPicPr>
          <p:nvPr/>
        </p:nvPicPr>
        <p:blipFill>
          <a:blip r:embed="rId3"/>
          <a:stretch>
            <a:fillRect/>
          </a:stretch>
        </p:blipFill>
        <p:spPr>
          <a:xfrm>
            <a:off x="8786522" y="3726265"/>
            <a:ext cx="650039" cy="650039"/>
          </a:xfrm>
          <a:prstGeom prst="rect">
            <a:avLst/>
          </a:prstGeom>
          <a:ln w="12700">
            <a:miter lim="400000"/>
          </a:ln>
        </p:spPr>
      </p:pic>
      <p:sp>
        <p:nvSpPr>
          <p:cNvPr id="367" name="Oval 81"/>
          <p:cNvSpPr/>
          <p:nvPr/>
        </p:nvSpPr>
        <p:spPr>
          <a:xfrm>
            <a:off x="10408700" y="4330995"/>
            <a:ext cx="891585" cy="891585"/>
          </a:xfrm>
          <a:prstGeom prst="ellipse">
            <a:avLst/>
          </a:prstGeom>
          <a:solidFill>
            <a:srgbClr val="44546A"/>
          </a:solidFill>
          <a:ln w="12700">
            <a:miter lim="400000"/>
          </a:ln>
        </p:spPr>
        <p:txBody>
          <a:bodyPr lIns="45719" rIns="45719" anchor="ctr"/>
          <a:lstStyle/>
          <a:p>
            <a:pPr algn="ctr" defTabSz="825500">
              <a:defRPr sz="3200">
                <a:solidFill>
                  <a:srgbClr val="FFFFFF"/>
                </a:solidFill>
                <a:latin typeface="TT Norms"/>
                <a:ea typeface="TT Norms"/>
                <a:cs typeface="TT Norms"/>
                <a:sym typeface="TT Norms"/>
              </a:defRPr>
            </a:pPr>
            <a:endParaRPr/>
          </a:p>
        </p:txBody>
      </p:sp>
      <p:pic>
        <p:nvPicPr>
          <p:cNvPr id="368" name="Graphic 82" descr="Graphic 82"/>
          <p:cNvPicPr>
            <a:picLocks noChangeAspect="1"/>
          </p:cNvPicPr>
          <p:nvPr/>
        </p:nvPicPr>
        <p:blipFill>
          <a:blip r:embed="rId7"/>
          <a:stretch>
            <a:fillRect/>
          </a:stretch>
        </p:blipFill>
        <p:spPr>
          <a:xfrm>
            <a:off x="10524003" y="4426638"/>
            <a:ext cx="660977" cy="660977"/>
          </a:xfrm>
          <a:prstGeom prst="rect">
            <a:avLst/>
          </a:prstGeom>
          <a:ln w="12700">
            <a:miter lim="400000"/>
          </a:ln>
        </p:spPr>
      </p:pic>
      <p:cxnSp>
        <p:nvCxnSpPr>
          <p:cNvPr id="369" name="Elbow Connector 45"/>
          <p:cNvCxnSpPr>
            <a:stCxn id="365" idx="0"/>
            <a:endCxn id="325" idx="0"/>
          </p:cNvCxnSpPr>
          <p:nvPr/>
        </p:nvCxnSpPr>
        <p:spPr>
          <a:xfrm flipV="1">
            <a:off x="9105900" y="3289300"/>
            <a:ext cx="1752600" cy="762000"/>
          </a:xfrm>
          <a:prstGeom prst="bentConnector3">
            <a:avLst>
              <a:gd name="adj1" fmla="val 50000"/>
            </a:avLst>
          </a:prstGeom>
          <a:ln w="25400">
            <a:solidFill>
              <a:srgbClr val="FFFFFF"/>
            </a:solidFill>
            <a:prstDash val="sysDot"/>
            <a:miter lim="400000"/>
            <a:tailEnd type="triangle"/>
          </a:ln>
        </p:spPr>
      </p:cxnSp>
      <p:cxnSp>
        <p:nvCxnSpPr>
          <p:cNvPr id="370" name="Elbow Connector 83"/>
          <p:cNvCxnSpPr>
            <a:stCxn id="365" idx="0"/>
            <a:endCxn id="367" idx="0"/>
          </p:cNvCxnSpPr>
          <p:nvPr/>
        </p:nvCxnSpPr>
        <p:spPr>
          <a:xfrm>
            <a:off x="9105900" y="4051300"/>
            <a:ext cx="1752600" cy="723900"/>
          </a:xfrm>
          <a:prstGeom prst="bentConnector3">
            <a:avLst>
              <a:gd name="adj1" fmla="val 50000"/>
            </a:avLst>
          </a:prstGeom>
          <a:ln w="25400">
            <a:solidFill>
              <a:srgbClr val="FFFFFF"/>
            </a:solidFill>
            <a:prstDash val="sysDot"/>
            <a:miter lim="400000"/>
            <a:tailEnd type="triangle"/>
          </a:ln>
        </p:spPr>
      </p:cxnSp>
      <p:sp>
        <p:nvSpPr>
          <p:cNvPr id="371" name="Footer Placeholder 2"/>
          <p:cNvSpPr txBox="1"/>
          <p:nvPr/>
        </p:nvSpPr>
        <p:spPr>
          <a:xfrm>
            <a:off x="292014" y="6586984"/>
            <a:ext cx="4023361"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12740">
              <a:lnSpc>
                <a:spcPct val="120000"/>
              </a:lnSpc>
              <a:defRPr sz="1000">
                <a:solidFill>
                  <a:srgbClr val="EDF2C4"/>
                </a:solidFill>
              </a:defRPr>
            </a:lvl1pPr>
          </a:lstStyle>
          <a:p>
            <a:r>
              <a:t>Confidential and Proprietary © 2022 Current Health</a:t>
            </a:r>
          </a:p>
        </p:txBody>
      </p:sp>
      <p:pic>
        <p:nvPicPr>
          <p:cNvPr id="372" name="Image" descr="Image"/>
          <p:cNvPicPr>
            <a:picLocks noChangeAspect="1"/>
          </p:cNvPicPr>
          <p:nvPr/>
        </p:nvPicPr>
        <p:blipFill>
          <a:blip r:embed="rId8"/>
          <a:stretch>
            <a:fillRect/>
          </a:stretch>
        </p:blipFill>
        <p:spPr>
          <a:xfrm>
            <a:off x="10154925" y="5697891"/>
            <a:ext cx="1781021" cy="984643"/>
          </a:xfrm>
          <a:prstGeom prst="rect">
            <a:avLst/>
          </a:prstGeom>
          <a:ln w="12700">
            <a:miter lim="400000"/>
          </a:ln>
        </p:spPr>
      </p:pic>
      <p:sp>
        <p:nvSpPr>
          <p:cNvPr id="373" name="Remote Patient…"/>
          <p:cNvSpPr txBox="1"/>
          <p:nvPr/>
        </p:nvSpPr>
        <p:spPr>
          <a:xfrm>
            <a:off x="723982" y="225382"/>
            <a:ext cx="4905937" cy="1715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defTabSz="321468">
              <a:lnSpc>
                <a:spcPct val="10000"/>
              </a:lnSpc>
              <a:spcBef>
                <a:spcPts val="3800"/>
              </a:spcBef>
              <a:defRPr sz="5000" b="1">
                <a:solidFill>
                  <a:srgbClr val="FFFFFF"/>
                </a:solidFill>
                <a:latin typeface="Carlito"/>
                <a:ea typeface="Carlito"/>
                <a:cs typeface="Carlito"/>
                <a:sym typeface="Carlito"/>
              </a:defRPr>
            </a:pPr>
            <a:r>
              <a:t>Remote Patient</a:t>
            </a:r>
          </a:p>
          <a:p>
            <a:pPr defTabSz="321468">
              <a:lnSpc>
                <a:spcPct val="10000"/>
              </a:lnSpc>
              <a:spcBef>
                <a:spcPts val="3800"/>
              </a:spcBef>
              <a:defRPr sz="5000" b="1">
                <a:solidFill>
                  <a:srgbClr val="FFFFFF"/>
                </a:solidFill>
                <a:latin typeface="Carlito"/>
                <a:ea typeface="Carlito"/>
                <a:cs typeface="Carlito"/>
                <a:sym typeface="Carlito"/>
              </a:defRPr>
            </a:pPr>
            <a:r>
              <a:t>Monitoring</a:t>
            </a:r>
          </a:p>
        </p:txBody>
      </p:sp>
      <p:sp>
        <p:nvSpPr>
          <p:cNvPr id="378" name="Straight Arrow Connector 98"/>
          <p:cNvSpPr/>
          <p:nvPr/>
        </p:nvSpPr>
        <p:spPr>
          <a:xfrm>
            <a:off x="7784068" y="4047887"/>
            <a:ext cx="878430" cy="22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25400">
            <a:solidFill>
              <a:srgbClr val="FFFFFF"/>
            </a:solidFill>
            <a:miter lim="400000"/>
            <a:tailEnd type="triangle"/>
          </a:ln>
        </p:spPr>
        <p:txBody>
          <a:bodyPr/>
          <a:lstStyle/>
          <a:p>
            <a:endParaRP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F3169"/>
        </a:solidFill>
        <a:effectLst/>
      </p:bgPr>
    </p:bg>
    <p:spTree>
      <p:nvGrpSpPr>
        <p:cNvPr id="1" name=""/>
        <p:cNvGrpSpPr/>
        <p:nvPr/>
      </p:nvGrpSpPr>
      <p:grpSpPr>
        <a:xfrm>
          <a:off x="0" y="0"/>
          <a:ext cx="0" cy="0"/>
          <a:chOff x="0" y="0"/>
          <a:chExt cx="0" cy="0"/>
        </a:xfrm>
      </p:grpSpPr>
      <p:pic>
        <p:nvPicPr>
          <p:cNvPr id="283" name="Image" descr="Image"/>
          <p:cNvPicPr>
            <a:picLocks noChangeAspect="1"/>
          </p:cNvPicPr>
          <p:nvPr/>
        </p:nvPicPr>
        <p:blipFill>
          <a:blip r:embed="rId2"/>
          <a:stretch>
            <a:fillRect/>
          </a:stretch>
        </p:blipFill>
        <p:spPr>
          <a:xfrm>
            <a:off x="10154925" y="5697891"/>
            <a:ext cx="1781021" cy="984643"/>
          </a:xfrm>
          <a:prstGeom prst="rect">
            <a:avLst/>
          </a:prstGeom>
          <a:ln w="12700">
            <a:miter lim="400000"/>
          </a:ln>
        </p:spPr>
      </p:pic>
      <p:pic>
        <p:nvPicPr>
          <p:cNvPr id="5" name="Picture 3" descr="Picture 3"/>
          <p:cNvPicPr>
            <a:picLocks noChangeAspect="1"/>
          </p:cNvPicPr>
          <p:nvPr/>
        </p:nvPicPr>
        <p:blipFill>
          <a:blip r:embed="rId3"/>
          <a:srcRect b="13922"/>
          <a:stretch>
            <a:fillRect/>
          </a:stretch>
        </p:blipFill>
        <p:spPr>
          <a:xfrm>
            <a:off x="753163" y="1214083"/>
            <a:ext cx="9401762" cy="4732493"/>
          </a:xfrm>
          <a:prstGeom prst="rect">
            <a:avLst/>
          </a:prstGeom>
          <a:ln w="12700">
            <a:miter lim="400000"/>
          </a:ln>
        </p:spPr>
      </p:pic>
      <p:pic>
        <p:nvPicPr>
          <p:cNvPr id="6" name="Image" descr="Image"/>
          <p:cNvPicPr>
            <a:picLocks noChangeAspect="1"/>
          </p:cNvPicPr>
          <p:nvPr/>
        </p:nvPicPr>
        <p:blipFill>
          <a:blip r:embed="rId4"/>
          <a:stretch>
            <a:fillRect/>
          </a:stretch>
        </p:blipFill>
        <p:spPr>
          <a:xfrm>
            <a:off x="1847596" y="121882"/>
            <a:ext cx="8604094" cy="1092201"/>
          </a:xfrm>
          <a:prstGeom prst="rect">
            <a:avLst/>
          </a:prstGeom>
          <a:ln w="12700">
            <a:miter lim="400000"/>
          </a:ln>
        </p:spPr>
      </p:pic>
    </p:spTree>
    <p:extLst>
      <p:ext uri="{BB962C8B-B14F-4D97-AF65-F5344CB8AC3E}">
        <p14:creationId xmlns:p14="http://schemas.microsoft.com/office/powerpoint/2010/main" val="383623938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traight Connector 11"/>
          <p:cNvSpPr/>
          <p:nvPr/>
        </p:nvSpPr>
        <p:spPr>
          <a:xfrm flipH="1">
            <a:off x="3129276" y="267601"/>
            <a:ext cx="1" cy="4448544"/>
          </a:xfrm>
          <a:prstGeom prst="line">
            <a:avLst/>
          </a:prstGeom>
          <a:ln w="101600">
            <a:solidFill>
              <a:srgbClr val="AF3169"/>
            </a:solidFill>
            <a:miter/>
          </a:ln>
        </p:spPr>
        <p:txBody>
          <a:bodyPr lIns="45719" rIns="45719"/>
          <a:lstStyle/>
          <a:p>
            <a:endParaRPr/>
          </a:p>
        </p:txBody>
      </p:sp>
      <p:sp>
        <p:nvSpPr>
          <p:cNvPr id="403" name="Rectangle 13"/>
          <p:cNvSpPr/>
          <p:nvPr/>
        </p:nvSpPr>
        <p:spPr>
          <a:xfrm>
            <a:off x="-990" y="4506545"/>
            <a:ext cx="12196910" cy="2373983"/>
          </a:xfrm>
          <a:prstGeom prst="rect">
            <a:avLst/>
          </a:prstGeom>
          <a:solidFill>
            <a:srgbClr val="AF3169"/>
          </a:solidFill>
          <a:ln w="12700">
            <a:miter lim="400000"/>
          </a:ln>
        </p:spPr>
        <p:txBody>
          <a:bodyPr lIns="45719" rIns="45719" anchor="ctr"/>
          <a:lstStyle/>
          <a:p>
            <a:pPr algn="ctr">
              <a:defRPr>
                <a:solidFill>
                  <a:srgbClr val="FFFFFF"/>
                </a:solidFill>
              </a:defRPr>
            </a:pPr>
            <a:endParaRPr/>
          </a:p>
        </p:txBody>
      </p:sp>
      <p:sp>
        <p:nvSpPr>
          <p:cNvPr id="404" name="Straight Connector 15"/>
          <p:cNvSpPr/>
          <p:nvPr/>
        </p:nvSpPr>
        <p:spPr>
          <a:xfrm flipH="1">
            <a:off x="6097685" y="267601"/>
            <a:ext cx="1" cy="4448544"/>
          </a:xfrm>
          <a:prstGeom prst="line">
            <a:avLst/>
          </a:prstGeom>
          <a:ln w="101600">
            <a:solidFill>
              <a:srgbClr val="AF3169"/>
            </a:solidFill>
            <a:miter/>
          </a:ln>
        </p:spPr>
        <p:txBody>
          <a:bodyPr lIns="45719" rIns="45719"/>
          <a:lstStyle/>
          <a:p>
            <a:endParaRPr/>
          </a:p>
        </p:txBody>
      </p:sp>
      <p:sp>
        <p:nvSpPr>
          <p:cNvPr id="405" name="Straight Connector 17"/>
          <p:cNvSpPr/>
          <p:nvPr/>
        </p:nvSpPr>
        <p:spPr>
          <a:xfrm flipH="1">
            <a:off x="9066096" y="267601"/>
            <a:ext cx="1" cy="4448543"/>
          </a:xfrm>
          <a:prstGeom prst="line">
            <a:avLst/>
          </a:prstGeom>
          <a:ln w="101600">
            <a:solidFill>
              <a:srgbClr val="AF3169"/>
            </a:solidFill>
            <a:miter/>
          </a:ln>
        </p:spPr>
        <p:txBody>
          <a:bodyPr lIns="45719" rIns="45719"/>
          <a:lstStyle/>
          <a:p>
            <a:endParaRPr/>
          </a:p>
        </p:txBody>
      </p:sp>
      <p:pic>
        <p:nvPicPr>
          <p:cNvPr id="406" name="Picture 2" descr="Picture 2"/>
          <p:cNvPicPr>
            <a:picLocks noChangeAspect="1"/>
          </p:cNvPicPr>
          <p:nvPr/>
        </p:nvPicPr>
        <p:blipFill>
          <a:blip r:embed="rId5"/>
          <a:stretch>
            <a:fillRect/>
          </a:stretch>
        </p:blipFill>
        <p:spPr>
          <a:xfrm>
            <a:off x="6762507" y="2769552"/>
            <a:ext cx="1481278" cy="1247976"/>
          </a:xfrm>
          <a:prstGeom prst="rect">
            <a:avLst/>
          </a:prstGeom>
          <a:ln w="12700">
            <a:miter lim="400000"/>
          </a:ln>
        </p:spPr>
      </p:pic>
      <p:pic>
        <p:nvPicPr>
          <p:cNvPr id="407" name="IMG_4164-filtered.jpeg" descr="IMG_4164-filtered.jpeg"/>
          <p:cNvPicPr>
            <a:picLocks noChangeAspect="1"/>
          </p:cNvPicPr>
          <p:nvPr/>
        </p:nvPicPr>
        <p:blipFill>
          <a:blip r:embed="rId6"/>
          <a:stretch>
            <a:fillRect/>
          </a:stretch>
        </p:blipFill>
        <p:spPr>
          <a:xfrm>
            <a:off x="527538" y="477748"/>
            <a:ext cx="2118094" cy="3177141"/>
          </a:xfrm>
          <a:prstGeom prst="rect">
            <a:avLst/>
          </a:prstGeom>
          <a:ln w="12700">
            <a:miter lim="400000"/>
          </a:ln>
        </p:spPr>
      </p:pic>
      <p:grpSp>
        <p:nvGrpSpPr>
          <p:cNvPr id="411" name="Group 789"/>
          <p:cNvGrpSpPr/>
          <p:nvPr/>
        </p:nvGrpSpPr>
        <p:grpSpPr>
          <a:xfrm>
            <a:off x="378270" y="3239538"/>
            <a:ext cx="1077351" cy="866699"/>
            <a:chOff x="202" y="42"/>
            <a:chExt cx="1077349" cy="866698"/>
          </a:xfrm>
        </p:grpSpPr>
        <p:pic>
          <p:nvPicPr>
            <p:cNvPr id="408" name="droppedImage.png" descr="droppedImage.png"/>
            <p:cNvPicPr>
              <a:picLocks noChangeAspect="1"/>
            </p:cNvPicPr>
            <p:nvPr/>
          </p:nvPicPr>
          <p:blipFill>
            <a:blip r:embed="rId7"/>
            <a:srcRect l="15" t="5" r="11"/>
            <a:stretch>
              <a:fillRect/>
            </a:stretch>
          </p:blipFill>
          <p:spPr>
            <a:xfrm>
              <a:off x="202" y="42"/>
              <a:ext cx="1077351" cy="866699"/>
            </a:xfrm>
            <a:custGeom>
              <a:avLst/>
              <a:gdLst/>
              <a:ahLst/>
              <a:cxnLst>
                <a:cxn ang="0">
                  <a:pos x="wd2" y="hd2"/>
                </a:cxn>
                <a:cxn ang="5400000">
                  <a:pos x="wd2" y="hd2"/>
                </a:cxn>
                <a:cxn ang="10800000">
                  <a:pos x="wd2" y="hd2"/>
                </a:cxn>
                <a:cxn ang="16200000">
                  <a:pos x="wd2" y="hd2"/>
                </a:cxn>
              </a:cxnLst>
              <a:rect l="0" t="0" r="r" b="b"/>
              <a:pathLst>
                <a:path w="21551" h="21551" extrusionOk="0">
                  <a:moveTo>
                    <a:pt x="10579" y="9"/>
                  </a:moveTo>
                  <a:cubicBezTo>
                    <a:pt x="8355" y="56"/>
                    <a:pt x="7337" y="155"/>
                    <a:pt x="5323" y="492"/>
                  </a:cubicBezTo>
                  <a:cubicBezTo>
                    <a:pt x="3407" y="814"/>
                    <a:pt x="3104" y="949"/>
                    <a:pt x="2688" y="1706"/>
                  </a:cubicBezTo>
                  <a:cubicBezTo>
                    <a:pt x="2452" y="2135"/>
                    <a:pt x="2418" y="2173"/>
                    <a:pt x="2283" y="2091"/>
                  </a:cubicBezTo>
                  <a:cubicBezTo>
                    <a:pt x="2120" y="1992"/>
                    <a:pt x="1440" y="2040"/>
                    <a:pt x="1306" y="2160"/>
                  </a:cubicBezTo>
                  <a:cubicBezTo>
                    <a:pt x="1262" y="2201"/>
                    <a:pt x="1063" y="2248"/>
                    <a:pt x="862" y="2268"/>
                  </a:cubicBezTo>
                  <a:cubicBezTo>
                    <a:pt x="661" y="2289"/>
                    <a:pt x="458" y="2357"/>
                    <a:pt x="409" y="2416"/>
                  </a:cubicBezTo>
                  <a:cubicBezTo>
                    <a:pt x="340" y="2501"/>
                    <a:pt x="288" y="4165"/>
                    <a:pt x="195" y="10024"/>
                  </a:cubicBezTo>
                  <a:cubicBezTo>
                    <a:pt x="129" y="14170"/>
                    <a:pt x="54" y="17563"/>
                    <a:pt x="20" y="17611"/>
                  </a:cubicBezTo>
                  <a:cubicBezTo>
                    <a:pt x="-49" y="17705"/>
                    <a:pt x="71" y="18193"/>
                    <a:pt x="163" y="18193"/>
                  </a:cubicBezTo>
                  <a:cubicBezTo>
                    <a:pt x="193" y="18193"/>
                    <a:pt x="315" y="18295"/>
                    <a:pt x="433" y="18420"/>
                  </a:cubicBezTo>
                  <a:lnTo>
                    <a:pt x="639" y="18637"/>
                  </a:lnTo>
                  <a:lnTo>
                    <a:pt x="639" y="19545"/>
                  </a:lnTo>
                  <a:cubicBezTo>
                    <a:pt x="639" y="20038"/>
                    <a:pt x="669" y="20492"/>
                    <a:pt x="711" y="20620"/>
                  </a:cubicBezTo>
                  <a:cubicBezTo>
                    <a:pt x="763" y="20612"/>
                    <a:pt x="850" y="20632"/>
                    <a:pt x="965" y="20709"/>
                  </a:cubicBezTo>
                  <a:cubicBezTo>
                    <a:pt x="1281" y="20921"/>
                    <a:pt x="1563" y="20936"/>
                    <a:pt x="9793" y="21242"/>
                  </a:cubicBezTo>
                  <a:cubicBezTo>
                    <a:pt x="17244" y="21519"/>
                    <a:pt x="19953" y="21596"/>
                    <a:pt x="20193" y="21528"/>
                  </a:cubicBezTo>
                  <a:cubicBezTo>
                    <a:pt x="20365" y="21478"/>
                    <a:pt x="20367" y="21469"/>
                    <a:pt x="20408" y="20423"/>
                  </a:cubicBezTo>
                  <a:cubicBezTo>
                    <a:pt x="20432" y="19842"/>
                    <a:pt x="20480" y="19292"/>
                    <a:pt x="20519" y="19209"/>
                  </a:cubicBezTo>
                  <a:cubicBezTo>
                    <a:pt x="20559" y="19126"/>
                    <a:pt x="20710" y="19015"/>
                    <a:pt x="20852" y="18963"/>
                  </a:cubicBezTo>
                  <a:cubicBezTo>
                    <a:pt x="21262" y="18813"/>
                    <a:pt x="21302" y="18754"/>
                    <a:pt x="21249" y="18321"/>
                  </a:cubicBezTo>
                  <a:cubicBezTo>
                    <a:pt x="21194" y="17861"/>
                    <a:pt x="21331" y="5987"/>
                    <a:pt x="21416" y="4054"/>
                  </a:cubicBezTo>
                  <a:cubicBezTo>
                    <a:pt x="21449" y="3307"/>
                    <a:pt x="21506" y="2666"/>
                    <a:pt x="21543" y="2624"/>
                  </a:cubicBezTo>
                  <a:cubicBezTo>
                    <a:pt x="21546" y="2621"/>
                    <a:pt x="21549" y="2627"/>
                    <a:pt x="21551" y="2624"/>
                  </a:cubicBezTo>
                  <a:cubicBezTo>
                    <a:pt x="21535" y="2586"/>
                    <a:pt x="21518" y="2558"/>
                    <a:pt x="21495" y="2535"/>
                  </a:cubicBezTo>
                  <a:cubicBezTo>
                    <a:pt x="21417" y="2455"/>
                    <a:pt x="21234" y="2362"/>
                    <a:pt x="21091" y="2328"/>
                  </a:cubicBezTo>
                  <a:cubicBezTo>
                    <a:pt x="20481" y="2180"/>
                    <a:pt x="20178" y="1994"/>
                    <a:pt x="19908" y="1627"/>
                  </a:cubicBezTo>
                  <a:cubicBezTo>
                    <a:pt x="19398" y="936"/>
                    <a:pt x="18940" y="757"/>
                    <a:pt x="16883" y="423"/>
                  </a:cubicBezTo>
                  <a:cubicBezTo>
                    <a:pt x="15273" y="162"/>
                    <a:pt x="13874" y="36"/>
                    <a:pt x="12270" y="9"/>
                  </a:cubicBezTo>
                  <a:cubicBezTo>
                    <a:pt x="11735" y="-1"/>
                    <a:pt x="11176" y="-4"/>
                    <a:pt x="10579" y="9"/>
                  </a:cubicBezTo>
                  <a:close/>
                  <a:moveTo>
                    <a:pt x="7824" y="927"/>
                  </a:moveTo>
                  <a:cubicBezTo>
                    <a:pt x="8174" y="927"/>
                    <a:pt x="8391" y="1073"/>
                    <a:pt x="8324" y="1272"/>
                  </a:cubicBezTo>
                  <a:cubicBezTo>
                    <a:pt x="8302" y="1336"/>
                    <a:pt x="8284" y="1370"/>
                    <a:pt x="8261" y="1371"/>
                  </a:cubicBezTo>
                  <a:cubicBezTo>
                    <a:pt x="8345" y="1524"/>
                    <a:pt x="8315" y="1627"/>
                    <a:pt x="8197" y="1548"/>
                  </a:cubicBezTo>
                  <a:cubicBezTo>
                    <a:pt x="8205" y="1591"/>
                    <a:pt x="8197" y="1631"/>
                    <a:pt x="8166" y="1686"/>
                  </a:cubicBezTo>
                  <a:cubicBezTo>
                    <a:pt x="8089" y="1827"/>
                    <a:pt x="7797" y="1911"/>
                    <a:pt x="7713" y="1815"/>
                  </a:cubicBezTo>
                  <a:cubicBezTo>
                    <a:pt x="7699" y="1799"/>
                    <a:pt x="7689" y="1774"/>
                    <a:pt x="7681" y="1755"/>
                  </a:cubicBezTo>
                  <a:cubicBezTo>
                    <a:pt x="7639" y="1845"/>
                    <a:pt x="7610" y="1855"/>
                    <a:pt x="7530" y="1746"/>
                  </a:cubicBezTo>
                  <a:cubicBezTo>
                    <a:pt x="7505" y="1851"/>
                    <a:pt x="7425" y="1871"/>
                    <a:pt x="7332" y="1765"/>
                  </a:cubicBezTo>
                  <a:cubicBezTo>
                    <a:pt x="7206" y="1623"/>
                    <a:pt x="7228" y="1365"/>
                    <a:pt x="7388" y="1134"/>
                  </a:cubicBezTo>
                  <a:cubicBezTo>
                    <a:pt x="7501" y="969"/>
                    <a:pt x="7591" y="927"/>
                    <a:pt x="7824" y="927"/>
                  </a:cubicBezTo>
                  <a:close/>
                  <a:moveTo>
                    <a:pt x="11294" y="927"/>
                  </a:moveTo>
                  <a:cubicBezTo>
                    <a:pt x="12099" y="927"/>
                    <a:pt x="12339" y="948"/>
                    <a:pt x="12461" y="1045"/>
                  </a:cubicBezTo>
                  <a:cubicBezTo>
                    <a:pt x="12660" y="1204"/>
                    <a:pt x="12654" y="1428"/>
                    <a:pt x="12445" y="1667"/>
                  </a:cubicBezTo>
                  <a:cubicBezTo>
                    <a:pt x="12278" y="1856"/>
                    <a:pt x="12256" y="1864"/>
                    <a:pt x="11063" y="1864"/>
                  </a:cubicBezTo>
                  <a:lnTo>
                    <a:pt x="9857" y="1864"/>
                  </a:lnTo>
                  <a:lnTo>
                    <a:pt x="9785" y="1657"/>
                  </a:lnTo>
                  <a:cubicBezTo>
                    <a:pt x="9701" y="1405"/>
                    <a:pt x="9848" y="1110"/>
                    <a:pt x="10111" y="996"/>
                  </a:cubicBezTo>
                  <a:cubicBezTo>
                    <a:pt x="10206" y="955"/>
                    <a:pt x="10737" y="927"/>
                    <a:pt x="11294" y="927"/>
                  </a:cubicBezTo>
                  <a:close/>
                  <a:moveTo>
                    <a:pt x="14565" y="986"/>
                  </a:moveTo>
                  <a:cubicBezTo>
                    <a:pt x="15023" y="967"/>
                    <a:pt x="15273" y="1469"/>
                    <a:pt x="14938" y="1736"/>
                  </a:cubicBezTo>
                  <a:cubicBezTo>
                    <a:pt x="14603" y="2002"/>
                    <a:pt x="13985" y="1825"/>
                    <a:pt x="13985" y="1459"/>
                  </a:cubicBezTo>
                  <a:cubicBezTo>
                    <a:pt x="13985" y="1252"/>
                    <a:pt x="14298" y="998"/>
                    <a:pt x="14565" y="986"/>
                  </a:cubicBezTo>
                  <a:close/>
                  <a:moveTo>
                    <a:pt x="16724" y="1410"/>
                  </a:moveTo>
                  <a:cubicBezTo>
                    <a:pt x="17007" y="1425"/>
                    <a:pt x="17393" y="1479"/>
                    <a:pt x="17915" y="1588"/>
                  </a:cubicBezTo>
                  <a:cubicBezTo>
                    <a:pt x="18392" y="1687"/>
                    <a:pt x="18594" y="1775"/>
                    <a:pt x="18717" y="1913"/>
                  </a:cubicBezTo>
                  <a:cubicBezTo>
                    <a:pt x="18806" y="2015"/>
                    <a:pt x="18859" y="2137"/>
                    <a:pt x="18836" y="2180"/>
                  </a:cubicBezTo>
                  <a:cubicBezTo>
                    <a:pt x="18754" y="2331"/>
                    <a:pt x="16473" y="2232"/>
                    <a:pt x="16081" y="2061"/>
                  </a:cubicBezTo>
                  <a:cubicBezTo>
                    <a:pt x="15918" y="1991"/>
                    <a:pt x="15968" y="1642"/>
                    <a:pt x="16160" y="1499"/>
                  </a:cubicBezTo>
                  <a:cubicBezTo>
                    <a:pt x="16262" y="1423"/>
                    <a:pt x="16440" y="1395"/>
                    <a:pt x="16724" y="1410"/>
                  </a:cubicBezTo>
                  <a:close/>
                  <a:moveTo>
                    <a:pt x="5776" y="1450"/>
                  </a:moveTo>
                  <a:cubicBezTo>
                    <a:pt x="5949" y="1433"/>
                    <a:pt x="6080" y="1432"/>
                    <a:pt x="6125" y="1459"/>
                  </a:cubicBezTo>
                  <a:cubicBezTo>
                    <a:pt x="6391" y="1621"/>
                    <a:pt x="6447" y="1758"/>
                    <a:pt x="6324" y="1972"/>
                  </a:cubicBezTo>
                  <a:cubicBezTo>
                    <a:pt x="6212" y="2166"/>
                    <a:pt x="6200" y="2180"/>
                    <a:pt x="5180" y="2180"/>
                  </a:cubicBezTo>
                  <a:cubicBezTo>
                    <a:pt x="4098" y="2180"/>
                    <a:pt x="3923" y="2113"/>
                    <a:pt x="4204" y="1854"/>
                  </a:cubicBezTo>
                  <a:cubicBezTo>
                    <a:pt x="4358" y="1713"/>
                    <a:pt x="5259" y="1503"/>
                    <a:pt x="5776" y="1450"/>
                  </a:cubicBezTo>
                  <a:close/>
                  <a:moveTo>
                    <a:pt x="21416" y="18746"/>
                  </a:moveTo>
                  <a:cubicBezTo>
                    <a:pt x="21403" y="18807"/>
                    <a:pt x="21386" y="18862"/>
                    <a:pt x="21368" y="18904"/>
                  </a:cubicBezTo>
                  <a:lnTo>
                    <a:pt x="21416" y="18854"/>
                  </a:lnTo>
                  <a:lnTo>
                    <a:pt x="21416" y="18746"/>
                  </a:lnTo>
                  <a:close/>
                  <a:moveTo>
                    <a:pt x="21122" y="19190"/>
                  </a:moveTo>
                  <a:cubicBezTo>
                    <a:pt x="21082" y="19221"/>
                    <a:pt x="21059" y="19236"/>
                    <a:pt x="21011" y="19278"/>
                  </a:cubicBezTo>
                  <a:cubicBezTo>
                    <a:pt x="20904" y="19371"/>
                    <a:pt x="20834" y="19502"/>
                    <a:pt x="20781" y="19663"/>
                  </a:cubicBezTo>
                  <a:cubicBezTo>
                    <a:pt x="20852" y="19529"/>
                    <a:pt x="20946" y="19398"/>
                    <a:pt x="21075" y="19249"/>
                  </a:cubicBezTo>
                  <a:lnTo>
                    <a:pt x="21122" y="19190"/>
                  </a:lnTo>
                  <a:close/>
                </a:path>
              </a:pathLst>
            </a:custGeom>
            <a:ln w="12700" cap="flat">
              <a:noFill/>
              <a:miter lim="400000"/>
            </a:ln>
            <a:effectLst/>
          </p:spPr>
        </p:pic>
        <p:sp>
          <p:nvSpPr>
            <p:cNvPr id="409" name="Shape 787"/>
            <p:cNvSpPr/>
            <p:nvPr/>
          </p:nvSpPr>
          <p:spPr>
            <a:xfrm>
              <a:off x="80114" y="329492"/>
              <a:ext cx="339846" cy="372026"/>
            </a:xfrm>
            <a:prstGeom prst="rect">
              <a:avLst/>
            </a:prstGeom>
            <a:solidFill>
              <a:srgbClr val="FAFAFA"/>
            </a:solidFill>
            <a:ln w="12700" cap="flat">
              <a:noFill/>
              <a:miter lim="400000"/>
            </a:ln>
            <a:effectLst/>
          </p:spPr>
          <p:txBody>
            <a:bodyPr wrap="square" lIns="45719" tIns="45719" rIns="45719" bIns="45719" numCol="1" anchor="ctr">
              <a:noAutofit/>
            </a:bodyPr>
            <a:lstStyle/>
            <a:p>
              <a:pPr algn="ctr" defTabSz="5842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410" name="Ambulance logo.jpg" descr="Ambulance logo.jpg"/>
            <p:cNvPicPr>
              <a:picLocks noChangeAspect="1"/>
            </p:cNvPicPr>
            <p:nvPr/>
          </p:nvPicPr>
          <p:blipFill>
            <a:blip r:embed="rId8"/>
            <a:srcRect t="29" b="36"/>
            <a:stretch>
              <a:fillRect/>
            </a:stretch>
          </p:blipFill>
          <p:spPr>
            <a:xfrm rot="126189">
              <a:off x="85149" y="328070"/>
              <a:ext cx="333417" cy="377156"/>
            </a:xfrm>
            <a:custGeom>
              <a:avLst/>
              <a:gdLst/>
              <a:ahLst/>
              <a:cxnLst>
                <a:cxn ang="0">
                  <a:pos x="wd2" y="hd2"/>
                </a:cxn>
                <a:cxn ang="5400000">
                  <a:pos x="wd2" y="hd2"/>
                </a:cxn>
                <a:cxn ang="10800000">
                  <a:pos x="wd2" y="hd2"/>
                </a:cxn>
                <a:cxn ang="16200000">
                  <a:pos x="wd2" y="hd2"/>
                </a:cxn>
              </a:cxnLst>
              <a:rect l="0" t="0" r="r" b="b"/>
              <a:pathLst>
                <a:path w="21548" h="21556" extrusionOk="0">
                  <a:moveTo>
                    <a:pt x="10491" y="16"/>
                  </a:moveTo>
                  <a:cubicBezTo>
                    <a:pt x="10371" y="51"/>
                    <a:pt x="10253" y="134"/>
                    <a:pt x="10081" y="311"/>
                  </a:cubicBezTo>
                  <a:cubicBezTo>
                    <a:pt x="9780" y="620"/>
                    <a:pt x="9736" y="657"/>
                    <a:pt x="9773" y="923"/>
                  </a:cubicBezTo>
                  <a:cubicBezTo>
                    <a:pt x="9796" y="1077"/>
                    <a:pt x="9866" y="1256"/>
                    <a:pt x="9902" y="1309"/>
                  </a:cubicBezTo>
                  <a:cubicBezTo>
                    <a:pt x="9947" y="1378"/>
                    <a:pt x="9915" y="1446"/>
                    <a:pt x="9825" y="1536"/>
                  </a:cubicBezTo>
                  <a:lnTo>
                    <a:pt x="9697" y="1649"/>
                  </a:lnTo>
                  <a:lnTo>
                    <a:pt x="9440" y="1513"/>
                  </a:lnTo>
                  <a:cubicBezTo>
                    <a:pt x="9193" y="1377"/>
                    <a:pt x="9148" y="1370"/>
                    <a:pt x="8927" y="1445"/>
                  </a:cubicBezTo>
                  <a:cubicBezTo>
                    <a:pt x="8798" y="1488"/>
                    <a:pt x="8592" y="1535"/>
                    <a:pt x="8466" y="1536"/>
                  </a:cubicBezTo>
                  <a:cubicBezTo>
                    <a:pt x="8339" y="1537"/>
                    <a:pt x="8178" y="1560"/>
                    <a:pt x="8107" y="1604"/>
                  </a:cubicBezTo>
                  <a:cubicBezTo>
                    <a:pt x="8037" y="1647"/>
                    <a:pt x="7857" y="1695"/>
                    <a:pt x="7696" y="1717"/>
                  </a:cubicBezTo>
                  <a:cubicBezTo>
                    <a:pt x="7537" y="1738"/>
                    <a:pt x="7358" y="1778"/>
                    <a:pt x="7312" y="1808"/>
                  </a:cubicBezTo>
                  <a:cubicBezTo>
                    <a:pt x="7266" y="1838"/>
                    <a:pt x="7125" y="1858"/>
                    <a:pt x="6979" y="1853"/>
                  </a:cubicBezTo>
                  <a:cubicBezTo>
                    <a:pt x="6832" y="1847"/>
                    <a:pt x="6683" y="1845"/>
                    <a:pt x="6645" y="1853"/>
                  </a:cubicBezTo>
                  <a:cubicBezTo>
                    <a:pt x="6606" y="1861"/>
                    <a:pt x="6524" y="1873"/>
                    <a:pt x="6466" y="1876"/>
                  </a:cubicBezTo>
                  <a:cubicBezTo>
                    <a:pt x="6339" y="1883"/>
                    <a:pt x="6309" y="2013"/>
                    <a:pt x="6286" y="2715"/>
                  </a:cubicBezTo>
                  <a:cubicBezTo>
                    <a:pt x="6267" y="3298"/>
                    <a:pt x="6233" y="3425"/>
                    <a:pt x="6132" y="3555"/>
                  </a:cubicBezTo>
                  <a:cubicBezTo>
                    <a:pt x="6051" y="3660"/>
                    <a:pt x="6088" y="3852"/>
                    <a:pt x="6209" y="3963"/>
                  </a:cubicBezTo>
                  <a:cubicBezTo>
                    <a:pt x="6259" y="4009"/>
                    <a:pt x="6518" y="4374"/>
                    <a:pt x="6773" y="4779"/>
                  </a:cubicBezTo>
                  <a:cubicBezTo>
                    <a:pt x="7156" y="5382"/>
                    <a:pt x="7254" y="5577"/>
                    <a:pt x="7286" y="5868"/>
                  </a:cubicBezTo>
                  <a:cubicBezTo>
                    <a:pt x="7334" y="6295"/>
                    <a:pt x="7301" y="6337"/>
                    <a:pt x="6645" y="6617"/>
                  </a:cubicBezTo>
                  <a:cubicBezTo>
                    <a:pt x="6389" y="6726"/>
                    <a:pt x="5909" y="6979"/>
                    <a:pt x="5594" y="7184"/>
                  </a:cubicBezTo>
                  <a:cubicBezTo>
                    <a:pt x="4986" y="7578"/>
                    <a:pt x="4158" y="8230"/>
                    <a:pt x="4158" y="8295"/>
                  </a:cubicBezTo>
                  <a:cubicBezTo>
                    <a:pt x="4158" y="8316"/>
                    <a:pt x="4022" y="8444"/>
                    <a:pt x="3876" y="8590"/>
                  </a:cubicBezTo>
                  <a:cubicBezTo>
                    <a:pt x="3619" y="8845"/>
                    <a:pt x="3158" y="9429"/>
                    <a:pt x="3158" y="9498"/>
                  </a:cubicBezTo>
                  <a:cubicBezTo>
                    <a:pt x="3158" y="9516"/>
                    <a:pt x="3083" y="9664"/>
                    <a:pt x="2978" y="9838"/>
                  </a:cubicBezTo>
                  <a:cubicBezTo>
                    <a:pt x="2875" y="10012"/>
                    <a:pt x="2780" y="10192"/>
                    <a:pt x="2773" y="10223"/>
                  </a:cubicBezTo>
                  <a:cubicBezTo>
                    <a:pt x="2766" y="10254"/>
                    <a:pt x="2690" y="10473"/>
                    <a:pt x="2594" y="10722"/>
                  </a:cubicBezTo>
                  <a:cubicBezTo>
                    <a:pt x="2497" y="10973"/>
                    <a:pt x="2390" y="11311"/>
                    <a:pt x="2363" y="11471"/>
                  </a:cubicBezTo>
                  <a:cubicBezTo>
                    <a:pt x="2312" y="11782"/>
                    <a:pt x="2282" y="11820"/>
                    <a:pt x="1466" y="12446"/>
                  </a:cubicBezTo>
                  <a:cubicBezTo>
                    <a:pt x="1242" y="12618"/>
                    <a:pt x="1010" y="12751"/>
                    <a:pt x="953" y="12741"/>
                  </a:cubicBezTo>
                  <a:cubicBezTo>
                    <a:pt x="709" y="12698"/>
                    <a:pt x="527" y="12803"/>
                    <a:pt x="440" y="13013"/>
                  </a:cubicBezTo>
                  <a:cubicBezTo>
                    <a:pt x="336" y="13264"/>
                    <a:pt x="303" y="14125"/>
                    <a:pt x="389" y="14306"/>
                  </a:cubicBezTo>
                  <a:cubicBezTo>
                    <a:pt x="421" y="14376"/>
                    <a:pt x="444" y="14536"/>
                    <a:pt x="466" y="14669"/>
                  </a:cubicBezTo>
                  <a:cubicBezTo>
                    <a:pt x="502" y="14888"/>
                    <a:pt x="485" y="14942"/>
                    <a:pt x="261" y="15146"/>
                  </a:cubicBezTo>
                  <a:cubicBezTo>
                    <a:pt x="124" y="15270"/>
                    <a:pt x="10" y="15424"/>
                    <a:pt x="4" y="15486"/>
                  </a:cubicBezTo>
                  <a:cubicBezTo>
                    <a:pt x="-31" y="15859"/>
                    <a:pt x="155" y="16373"/>
                    <a:pt x="389" y="16575"/>
                  </a:cubicBezTo>
                  <a:cubicBezTo>
                    <a:pt x="470" y="16645"/>
                    <a:pt x="496" y="16688"/>
                    <a:pt x="466" y="16688"/>
                  </a:cubicBezTo>
                  <a:cubicBezTo>
                    <a:pt x="435" y="16688"/>
                    <a:pt x="453" y="16741"/>
                    <a:pt x="491" y="16779"/>
                  </a:cubicBezTo>
                  <a:cubicBezTo>
                    <a:pt x="529" y="16818"/>
                    <a:pt x="568" y="17017"/>
                    <a:pt x="594" y="17233"/>
                  </a:cubicBezTo>
                  <a:cubicBezTo>
                    <a:pt x="620" y="17449"/>
                    <a:pt x="670" y="17652"/>
                    <a:pt x="696" y="17686"/>
                  </a:cubicBezTo>
                  <a:cubicBezTo>
                    <a:pt x="749" y="17752"/>
                    <a:pt x="759" y="17779"/>
                    <a:pt x="773" y="17913"/>
                  </a:cubicBezTo>
                  <a:cubicBezTo>
                    <a:pt x="778" y="17961"/>
                    <a:pt x="1062" y="18224"/>
                    <a:pt x="1389" y="18503"/>
                  </a:cubicBezTo>
                  <a:cubicBezTo>
                    <a:pt x="1717" y="18783"/>
                    <a:pt x="2049" y="19153"/>
                    <a:pt x="2132" y="19297"/>
                  </a:cubicBezTo>
                  <a:cubicBezTo>
                    <a:pt x="2291" y="19569"/>
                    <a:pt x="2851" y="19963"/>
                    <a:pt x="3312" y="20136"/>
                  </a:cubicBezTo>
                  <a:cubicBezTo>
                    <a:pt x="3446" y="20187"/>
                    <a:pt x="3716" y="20305"/>
                    <a:pt x="3927" y="20408"/>
                  </a:cubicBezTo>
                  <a:cubicBezTo>
                    <a:pt x="4139" y="20511"/>
                    <a:pt x="4453" y="20623"/>
                    <a:pt x="4620" y="20658"/>
                  </a:cubicBezTo>
                  <a:cubicBezTo>
                    <a:pt x="4786" y="20693"/>
                    <a:pt x="5089" y="20815"/>
                    <a:pt x="5286" y="20930"/>
                  </a:cubicBezTo>
                  <a:cubicBezTo>
                    <a:pt x="5634" y="21133"/>
                    <a:pt x="5665" y="21145"/>
                    <a:pt x="6414" y="21179"/>
                  </a:cubicBezTo>
                  <a:cubicBezTo>
                    <a:pt x="6839" y="21198"/>
                    <a:pt x="7414" y="21252"/>
                    <a:pt x="7671" y="21293"/>
                  </a:cubicBezTo>
                  <a:cubicBezTo>
                    <a:pt x="8020" y="21349"/>
                    <a:pt x="8272" y="21358"/>
                    <a:pt x="8645" y="21315"/>
                  </a:cubicBezTo>
                  <a:cubicBezTo>
                    <a:pt x="9028" y="21272"/>
                    <a:pt x="9171" y="21260"/>
                    <a:pt x="9261" y="21315"/>
                  </a:cubicBezTo>
                  <a:cubicBezTo>
                    <a:pt x="9325" y="21354"/>
                    <a:pt x="9530" y="21405"/>
                    <a:pt x="9722" y="21406"/>
                  </a:cubicBezTo>
                  <a:cubicBezTo>
                    <a:pt x="9915" y="21408"/>
                    <a:pt x="10184" y="21429"/>
                    <a:pt x="10338" y="21474"/>
                  </a:cubicBezTo>
                  <a:cubicBezTo>
                    <a:pt x="10685" y="21575"/>
                    <a:pt x="10806" y="21582"/>
                    <a:pt x="11056" y="21497"/>
                  </a:cubicBezTo>
                  <a:cubicBezTo>
                    <a:pt x="11311" y="21411"/>
                    <a:pt x="12171" y="21330"/>
                    <a:pt x="13107" y="21315"/>
                  </a:cubicBezTo>
                  <a:cubicBezTo>
                    <a:pt x="13645" y="21306"/>
                    <a:pt x="13887" y="21287"/>
                    <a:pt x="13979" y="21225"/>
                  </a:cubicBezTo>
                  <a:cubicBezTo>
                    <a:pt x="14067" y="21166"/>
                    <a:pt x="14351" y="21131"/>
                    <a:pt x="14876" y="21111"/>
                  </a:cubicBezTo>
                  <a:cubicBezTo>
                    <a:pt x="15593" y="21084"/>
                    <a:pt x="15636" y="21088"/>
                    <a:pt x="15953" y="20907"/>
                  </a:cubicBezTo>
                  <a:cubicBezTo>
                    <a:pt x="16138" y="20802"/>
                    <a:pt x="16508" y="20671"/>
                    <a:pt x="16774" y="20612"/>
                  </a:cubicBezTo>
                  <a:cubicBezTo>
                    <a:pt x="17283" y="20498"/>
                    <a:pt x="17774" y="20303"/>
                    <a:pt x="17850" y="20204"/>
                  </a:cubicBezTo>
                  <a:cubicBezTo>
                    <a:pt x="17876" y="20171"/>
                    <a:pt x="18081" y="20028"/>
                    <a:pt x="18338" y="19886"/>
                  </a:cubicBezTo>
                  <a:cubicBezTo>
                    <a:pt x="18594" y="19745"/>
                    <a:pt x="18959" y="19491"/>
                    <a:pt x="19133" y="19319"/>
                  </a:cubicBezTo>
                  <a:cubicBezTo>
                    <a:pt x="19306" y="19147"/>
                    <a:pt x="19602" y="18871"/>
                    <a:pt x="19799" y="18707"/>
                  </a:cubicBezTo>
                  <a:cubicBezTo>
                    <a:pt x="19997" y="18542"/>
                    <a:pt x="20213" y="18306"/>
                    <a:pt x="20261" y="18185"/>
                  </a:cubicBezTo>
                  <a:cubicBezTo>
                    <a:pt x="20310" y="18063"/>
                    <a:pt x="20433" y="17889"/>
                    <a:pt x="20543" y="17777"/>
                  </a:cubicBezTo>
                  <a:cubicBezTo>
                    <a:pt x="20806" y="17505"/>
                    <a:pt x="20876" y="17321"/>
                    <a:pt x="20876" y="16983"/>
                  </a:cubicBezTo>
                  <a:cubicBezTo>
                    <a:pt x="20876" y="16692"/>
                    <a:pt x="20975" y="16480"/>
                    <a:pt x="21363" y="15985"/>
                  </a:cubicBezTo>
                  <a:cubicBezTo>
                    <a:pt x="21496" y="15816"/>
                    <a:pt x="21569" y="15680"/>
                    <a:pt x="21543" y="15554"/>
                  </a:cubicBezTo>
                  <a:cubicBezTo>
                    <a:pt x="21517" y="15428"/>
                    <a:pt x="21412" y="15321"/>
                    <a:pt x="21209" y="15146"/>
                  </a:cubicBezTo>
                  <a:lnTo>
                    <a:pt x="20902" y="14873"/>
                  </a:lnTo>
                  <a:lnTo>
                    <a:pt x="21030" y="14352"/>
                  </a:lnTo>
                  <a:cubicBezTo>
                    <a:pt x="21165" y="13791"/>
                    <a:pt x="21153" y="13313"/>
                    <a:pt x="20979" y="12968"/>
                  </a:cubicBezTo>
                  <a:cubicBezTo>
                    <a:pt x="20824" y="12660"/>
                    <a:pt x="20695" y="12584"/>
                    <a:pt x="20415" y="12605"/>
                  </a:cubicBezTo>
                  <a:cubicBezTo>
                    <a:pt x="20200" y="12621"/>
                    <a:pt x="20102" y="12585"/>
                    <a:pt x="19799" y="12356"/>
                  </a:cubicBezTo>
                  <a:cubicBezTo>
                    <a:pt x="19328" y="11999"/>
                    <a:pt x="19147" y="11743"/>
                    <a:pt x="19056" y="11335"/>
                  </a:cubicBezTo>
                  <a:cubicBezTo>
                    <a:pt x="18904" y="10661"/>
                    <a:pt x="18469" y="9791"/>
                    <a:pt x="18004" y="9225"/>
                  </a:cubicBezTo>
                  <a:cubicBezTo>
                    <a:pt x="17847" y="9033"/>
                    <a:pt x="17722" y="8847"/>
                    <a:pt x="17722" y="8817"/>
                  </a:cubicBezTo>
                  <a:cubicBezTo>
                    <a:pt x="17722" y="8788"/>
                    <a:pt x="17674" y="8743"/>
                    <a:pt x="17620" y="8726"/>
                  </a:cubicBezTo>
                  <a:cubicBezTo>
                    <a:pt x="17565" y="8709"/>
                    <a:pt x="17444" y="8607"/>
                    <a:pt x="17338" y="8477"/>
                  </a:cubicBezTo>
                  <a:cubicBezTo>
                    <a:pt x="17084" y="8164"/>
                    <a:pt x="16305" y="7511"/>
                    <a:pt x="15876" y="7252"/>
                  </a:cubicBezTo>
                  <a:cubicBezTo>
                    <a:pt x="15687" y="7138"/>
                    <a:pt x="15214" y="6898"/>
                    <a:pt x="14825" y="6708"/>
                  </a:cubicBezTo>
                  <a:cubicBezTo>
                    <a:pt x="14218" y="6411"/>
                    <a:pt x="14118" y="6325"/>
                    <a:pt x="14132" y="6209"/>
                  </a:cubicBezTo>
                  <a:cubicBezTo>
                    <a:pt x="14142" y="6133"/>
                    <a:pt x="14186" y="5913"/>
                    <a:pt x="14209" y="5709"/>
                  </a:cubicBezTo>
                  <a:cubicBezTo>
                    <a:pt x="14242" y="5418"/>
                    <a:pt x="14339" y="5201"/>
                    <a:pt x="14671" y="4643"/>
                  </a:cubicBezTo>
                  <a:cubicBezTo>
                    <a:pt x="14901" y="4255"/>
                    <a:pt x="15135" y="3880"/>
                    <a:pt x="15209" y="3804"/>
                  </a:cubicBezTo>
                  <a:cubicBezTo>
                    <a:pt x="15380" y="3629"/>
                    <a:pt x="15384" y="3526"/>
                    <a:pt x="15209" y="3328"/>
                  </a:cubicBezTo>
                  <a:cubicBezTo>
                    <a:pt x="15080" y="3181"/>
                    <a:pt x="15064" y="3159"/>
                    <a:pt x="15158" y="2942"/>
                  </a:cubicBezTo>
                  <a:cubicBezTo>
                    <a:pt x="15230" y="2778"/>
                    <a:pt x="15265" y="2597"/>
                    <a:pt x="15235" y="2330"/>
                  </a:cubicBezTo>
                  <a:cubicBezTo>
                    <a:pt x="15180" y="1854"/>
                    <a:pt x="15041" y="1735"/>
                    <a:pt x="14620" y="1785"/>
                  </a:cubicBezTo>
                  <a:cubicBezTo>
                    <a:pt x="14062" y="1852"/>
                    <a:pt x="13780" y="1822"/>
                    <a:pt x="13415" y="1672"/>
                  </a:cubicBezTo>
                  <a:cubicBezTo>
                    <a:pt x="13085" y="1537"/>
                    <a:pt x="12597" y="1413"/>
                    <a:pt x="12235" y="1377"/>
                  </a:cubicBezTo>
                  <a:cubicBezTo>
                    <a:pt x="12157" y="1369"/>
                    <a:pt x="11998" y="1442"/>
                    <a:pt x="11876" y="1536"/>
                  </a:cubicBezTo>
                  <a:lnTo>
                    <a:pt x="11645" y="1695"/>
                  </a:lnTo>
                  <a:lnTo>
                    <a:pt x="11517" y="1558"/>
                  </a:lnTo>
                  <a:cubicBezTo>
                    <a:pt x="11410" y="1425"/>
                    <a:pt x="11413" y="1373"/>
                    <a:pt x="11491" y="1218"/>
                  </a:cubicBezTo>
                  <a:cubicBezTo>
                    <a:pt x="11660" y="884"/>
                    <a:pt x="11654" y="815"/>
                    <a:pt x="11466" y="651"/>
                  </a:cubicBezTo>
                  <a:cubicBezTo>
                    <a:pt x="11366" y="564"/>
                    <a:pt x="11286" y="473"/>
                    <a:pt x="11286" y="447"/>
                  </a:cubicBezTo>
                  <a:cubicBezTo>
                    <a:pt x="11286" y="388"/>
                    <a:pt x="11104" y="213"/>
                    <a:pt x="10876" y="84"/>
                  </a:cubicBezTo>
                  <a:cubicBezTo>
                    <a:pt x="10728" y="0"/>
                    <a:pt x="10612" y="-18"/>
                    <a:pt x="10491" y="16"/>
                  </a:cubicBezTo>
                  <a:close/>
                </a:path>
              </a:pathLst>
            </a:custGeom>
            <a:ln w="12700" cap="flat">
              <a:noFill/>
              <a:miter lim="400000"/>
            </a:ln>
            <a:effectLst/>
          </p:spPr>
        </p:pic>
      </p:grpSp>
      <p:pic>
        <p:nvPicPr>
          <p:cNvPr id="412" name="Picture 4" descr="Picture 4"/>
          <p:cNvPicPr>
            <a:picLocks noChangeAspect="1"/>
          </p:cNvPicPr>
          <p:nvPr/>
        </p:nvPicPr>
        <p:blipFill>
          <a:blip r:embed="rId9"/>
          <a:stretch>
            <a:fillRect/>
          </a:stretch>
        </p:blipFill>
        <p:spPr>
          <a:xfrm>
            <a:off x="6563060" y="414761"/>
            <a:ext cx="1767017" cy="652969"/>
          </a:xfrm>
          <a:prstGeom prst="rect">
            <a:avLst/>
          </a:prstGeom>
          <a:ln w="12700">
            <a:miter lim="400000"/>
          </a:ln>
        </p:spPr>
      </p:pic>
      <p:grpSp>
        <p:nvGrpSpPr>
          <p:cNvPr id="415" name="Picture 2"/>
          <p:cNvGrpSpPr/>
          <p:nvPr/>
        </p:nvGrpSpPr>
        <p:grpSpPr>
          <a:xfrm>
            <a:off x="3332750" y="3672871"/>
            <a:ext cx="2505608" cy="398354"/>
            <a:chOff x="0" y="0"/>
            <a:chExt cx="2505606" cy="398353"/>
          </a:xfrm>
        </p:grpSpPr>
        <p:sp>
          <p:nvSpPr>
            <p:cNvPr id="413" name="Rectangle"/>
            <p:cNvSpPr/>
            <p:nvPr/>
          </p:nvSpPr>
          <p:spPr>
            <a:xfrm>
              <a:off x="0" y="0"/>
              <a:ext cx="2505607" cy="398354"/>
            </a:xfrm>
            <a:prstGeom prst="rect">
              <a:avLst/>
            </a:prstGeom>
            <a:solidFill>
              <a:srgbClr val="8FAADC"/>
            </a:solidFill>
            <a:ln w="12700" cap="flat">
              <a:noFill/>
              <a:miter lim="400000"/>
            </a:ln>
            <a:effectLst/>
          </p:spPr>
          <p:txBody>
            <a:bodyPr wrap="square" lIns="45719" tIns="45719" rIns="45719" bIns="45719" numCol="1" anchor="ctr">
              <a:noAutofit/>
            </a:bodyPr>
            <a:lstStyle/>
            <a:p>
              <a:endParaRPr/>
            </a:p>
          </p:txBody>
        </p:sp>
        <p:pic>
          <p:nvPicPr>
            <p:cNvPr id="414" name="image46.png" descr="image46.png"/>
            <p:cNvPicPr>
              <a:picLocks noChangeAspect="1"/>
            </p:cNvPicPr>
            <p:nvPr/>
          </p:nvPicPr>
          <p:blipFill>
            <a:blip r:embed="rId10"/>
            <a:stretch>
              <a:fillRect/>
            </a:stretch>
          </p:blipFill>
          <p:spPr>
            <a:xfrm>
              <a:off x="0" y="0"/>
              <a:ext cx="2505607" cy="398354"/>
            </a:xfrm>
            <a:prstGeom prst="rect">
              <a:avLst/>
            </a:prstGeom>
            <a:ln w="12700" cap="flat">
              <a:noFill/>
              <a:miter lim="400000"/>
            </a:ln>
            <a:effectLst/>
          </p:spPr>
        </p:pic>
      </p:grpSp>
      <p:pic>
        <p:nvPicPr>
          <p:cNvPr id="416" name="Picture 2" descr="Picture 2"/>
          <p:cNvPicPr>
            <a:picLocks noChangeAspect="1"/>
          </p:cNvPicPr>
          <p:nvPr/>
        </p:nvPicPr>
        <p:blipFill>
          <a:blip r:embed="rId11"/>
          <a:stretch>
            <a:fillRect/>
          </a:stretch>
        </p:blipFill>
        <p:spPr>
          <a:xfrm>
            <a:off x="9250133" y="3257479"/>
            <a:ext cx="2784374" cy="634461"/>
          </a:xfrm>
          <a:prstGeom prst="rect">
            <a:avLst/>
          </a:prstGeom>
          <a:ln w="12700">
            <a:miter lim="400000"/>
          </a:ln>
        </p:spPr>
      </p:pic>
      <p:pic>
        <p:nvPicPr>
          <p:cNvPr id="417" name="Picture 4" descr="Picture 4"/>
          <p:cNvPicPr>
            <a:picLocks noChangeAspect="1"/>
          </p:cNvPicPr>
          <p:nvPr/>
        </p:nvPicPr>
        <p:blipFill>
          <a:blip r:embed="rId12"/>
          <a:stretch>
            <a:fillRect/>
          </a:stretch>
        </p:blipFill>
        <p:spPr>
          <a:xfrm>
            <a:off x="9335698" y="477748"/>
            <a:ext cx="2698809" cy="1395521"/>
          </a:xfrm>
          <a:prstGeom prst="rect">
            <a:avLst/>
          </a:prstGeom>
          <a:ln w="12700">
            <a:miter lim="400000"/>
          </a:ln>
        </p:spPr>
      </p:pic>
      <p:pic>
        <p:nvPicPr>
          <p:cNvPr id="418" name="Picture 4" descr="Picture 4"/>
          <p:cNvPicPr>
            <a:picLocks noChangeAspect="1"/>
          </p:cNvPicPr>
          <p:nvPr/>
        </p:nvPicPr>
        <p:blipFill>
          <a:blip r:embed="rId13"/>
          <a:stretch>
            <a:fillRect/>
          </a:stretch>
        </p:blipFill>
        <p:spPr>
          <a:xfrm>
            <a:off x="9338927" y="1914249"/>
            <a:ext cx="2695579" cy="1155249"/>
          </a:xfrm>
          <a:prstGeom prst="rect">
            <a:avLst/>
          </a:prstGeom>
          <a:ln w="12700">
            <a:miter lim="400000"/>
          </a:ln>
        </p:spPr>
      </p:pic>
      <p:pic>
        <p:nvPicPr>
          <p:cNvPr id="419" name="Picture 6" descr="Picture 6"/>
          <p:cNvPicPr>
            <a:picLocks noChangeAspect="1"/>
          </p:cNvPicPr>
          <p:nvPr/>
        </p:nvPicPr>
        <p:blipFill>
          <a:blip r:embed="rId14"/>
          <a:stretch>
            <a:fillRect/>
          </a:stretch>
        </p:blipFill>
        <p:spPr>
          <a:xfrm>
            <a:off x="6206366" y="1155890"/>
            <a:ext cx="2696383" cy="1516716"/>
          </a:xfrm>
          <a:prstGeom prst="rect">
            <a:avLst/>
          </a:prstGeom>
          <a:ln w="12700">
            <a:miter lim="400000"/>
          </a:ln>
        </p:spPr>
      </p:pic>
      <p:pic>
        <p:nvPicPr>
          <p:cNvPr id="420" name="Picture 8" descr="Picture 8"/>
          <p:cNvPicPr>
            <a:picLocks noChangeAspect="1"/>
          </p:cNvPicPr>
          <p:nvPr/>
        </p:nvPicPr>
        <p:blipFill>
          <a:blip r:embed="rId15"/>
          <a:stretch>
            <a:fillRect/>
          </a:stretch>
        </p:blipFill>
        <p:spPr>
          <a:xfrm>
            <a:off x="1389152" y="3390829"/>
            <a:ext cx="1254588" cy="706350"/>
          </a:xfrm>
          <a:prstGeom prst="rect">
            <a:avLst/>
          </a:prstGeom>
          <a:ln w="12700">
            <a:miter lim="400000"/>
          </a:ln>
        </p:spPr>
      </p:pic>
      <p:pic>
        <p:nvPicPr>
          <p:cNvPr id="421" name="Picture 2" descr="Picture 2"/>
          <p:cNvPicPr>
            <a:picLocks noChangeAspect="1"/>
          </p:cNvPicPr>
          <p:nvPr/>
        </p:nvPicPr>
        <p:blipFill>
          <a:blip r:embed="rId16"/>
          <a:stretch>
            <a:fillRect/>
          </a:stretch>
        </p:blipFill>
        <p:spPr>
          <a:xfrm>
            <a:off x="3271980" y="501843"/>
            <a:ext cx="2713331" cy="1526250"/>
          </a:xfrm>
          <a:prstGeom prst="rect">
            <a:avLst/>
          </a:prstGeom>
          <a:ln w="12700">
            <a:miter lim="400000"/>
          </a:ln>
        </p:spPr>
      </p:pic>
      <p:pic>
        <p:nvPicPr>
          <p:cNvPr id="422" name="003CH-Device-Animation_Exploded-View_07.mp4" descr="003CH-Device-Animation_Exploded-View_07.mp4"/>
          <p:cNvPicPr>
            <a:picLocks/>
          </p:cNvPicPr>
          <p:nvPr>
            <a:videoFile r:link="rId2"/>
            <p:extLst>
              <p:ext uri="{DAA4B4D4-6D71-4841-9C94-3DE7FCFB9230}">
                <p14:media xmlns:p14="http://schemas.microsoft.com/office/powerpoint/2010/main" r:embed="rId1"/>
              </p:ext>
            </p:extLst>
          </p:nvPr>
        </p:nvPicPr>
        <p:blipFill>
          <a:blip r:embed="rId17"/>
          <a:stretch>
            <a:fillRect/>
          </a:stretch>
        </p:blipFill>
        <p:spPr>
          <a:xfrm>
            <a:off x="3516953" y="2087751"/>
            <a:ext cx="2321405" cy="1305790"/>
          </a:xfrm>
          <a:prstGeom prst="rect">
            <a:avLst/>
          </a:prstGeom>
          <a:ln w="12700">
            <a:miter lim="400000"/>
          </a:ln>
        </p:spPr>
      </p:pic>
      <p:pic>
        <p:nvPicPr>
          <p:cNvPr id="423" name="Image" descr="Image"/>
          <p:cNvPicPr>
            <a:picLocks noChangeAspect="1"/>
          </p:cNvPicPr>
          <p:nvPr/>
        </p:nvPicPr>
        <p:blipFill>
          <a:blip r:embed="rId18"/>
          <a:stretch>
            <a:fillRect/>
          </a:stretch>
        </p:blipFill>
        <p:spPr>
          <a:xfrm>
            <a:off x="10154925" y="5697891"/>
            <a:ext cx="1781021" cy="984643"/>
          </a:xfrm>
          <a:prstGeom prst="rect">
            <a:avLst/>
          </a:prstGeom>
          <a:ln w="12700">
            <a:miter lim="400000"/>
          </a:ln>
        </p:spPr>
      </p:pic>
      <p:sp>
        <p:nvSpPr>
          <p:cNvPr id="424" name="Innovation into Transformation"/>
          <p:cNvSpPr txBox="1"/>
          <p:nvPr/>
        </p:nvSpPr>
        <p:spPr>
          <a:xfrm>
            <a:off x="2595001" y="4797013"/>
            <a:ext cx="6348856" cy="1793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lnSpc>
                <a:spcPct val="90000"/>
              </a:lnSpc>
              <a:defRPr sz="6200" b="1">
                <a:solidFill>
                  <a:srgbClr val="FFFFFF"/>
                </a:solidFill>
                <a:latin typeface="Carlito"/>
                <a:ea typeface="Carlito"/>
                <a:cs typeface="Carlito"/>
                <a:sym typeface="Carlito"/>
              </a:defRPr>
            </a:lvl1pPr>
          </a:lstStyle>
          <a:p>
            <a:r>
              <a:t>Innovation into Transformation </a:t>
            </a:r>
          </a:p>
        </p:txBody>
      </p:sp>
      <p:sp>
        <p:nvSpPr>
          <p:cNvPr id="425" name="Rectangle 13"/>
          <p:cNvSpPr/>
          <p:nvPr/>
        </p:nvSpPr>
        <p:spPr>
          <a:xfrm>
            <a:off x="-2455" y="-11482"/>
            <a:ext cx="12196910" cy="338082"/>
          </a:xfrm>
          <a:prstGeom prst="rect">
            <a:avLst/>
          </a:prstGeom>
          <a:solidFill>
            <a:srgbClr val="AF3169"/>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3" fill="hold"/>
                                        <p:tgtEl>
                                          <p:spTgt spid="42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4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22"/>
                </p:tgtEl>
              </p:cMediaNode>
            </p:video>
            <p:seq concurrent="1" prevAc="none" nextAc="seek">
              <p:cTn id="12" restart="whenNotActive" fill="hold" evtFilter="cancelBubble" nodeType="interactiveSeq">
                <p:stCondLst>
                  <p:cond evt="onClick" delay="0">
                    <p:tgtEl>
                      <p:spTgt spid="42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22"/>
                                        </p:tgtEl>
                                      </p:cBhvr>
                                    </p:cmd>
                                  </p:childTnLst>
                                </p:cTn>
                              </p:par>
                            </p:childTnLst>
                          </p:cTn>
                        </p:par>
                      </p:childTnLst>
                    </p:cTn>
                  </p:par>
                </p:childTnLst>
              </p:cTn>
              <p:nextCondLst>
                <p:cond evt="onClick" delay="0">
                  <p:tgtEl>
                    <p:spTgt spid="42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Rectangle 18"/>
          <p:cNvSpPr/>
          <p:nvPr/>
        </p:nvSpPr>
        <p:spPr>
          <a:xfrm>
            <a:off x="-1" y="0"/>
            <a:ext cx="12188954" cy="6858000"/>
          </a:xfrm>
          <a:prstGeom prst="rect">
            <a:avLst/>
          </a:prstGeom>
          <a:solidFill>
            <a:srgbClr val="AF3169"/>
          </a:solidFill>
          <a:ln w="12700">
            <a:miter lim="400000"/>
          </a:ln>
        </p:spPr>
        <p:txBody>
          <a:bodyPr lIns="45719" rIns="45719" anchor="ctr"/>
          <a:lstStyle/>
          <a:p>
            <a:pPr algn="ctr">
              <a:defRPr>
                <a:solidFill>
                  <a:srgbClr val="FFFFFF"/>
                </a:solidFill>
              </a:defRPr>
            </a:pPr>
            <a:endParaRPr/>
          </a:p>
        </p:txBody>
      </p:sp>
      <p:sp>
        <p:nvSpPr>
          <p:cNvPr id="430" name="Freeform 6"/>
          <p:cNvSpPr/>
          <p:nvPr/>
        </p:nvSpPr>
        <p:spPr>
          <a:xfrm>
            <a:off x="4142163" y="610728"/>
            <a:ext cx="759619" cy="571096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9835"/>
                </a:lnTo>
                <a:lnTo>
                  <a:pt x="0" y="0"/>
                </a:lnTo>
                <a:lnTo>
                  <a:pt x="21600" y="1765"/>
                </a:lnTo>
                <a:lnTo>
                  <a:pt x="21600" y="21600"/>
                </a:lnTo>
                <a:close/>
              </a:path>
            </a:pathLst>
          </a:custGeom>
          <a:solidFill>
            <a:srgbClr val="2E75B6"/>
          </a:solidFill>
          <a:ln w="12700">
            <a:miter lim="400000"/>
          </a:ln>
        </p:spPr>
        <p:txBody>
          <a:bodyPr lIns="45719" rIns="45719"/>
          <a:lstStyle/>
          <a:p>
            <a:endParaRPr/>
          </a:p>
        </p:txBody>
      </p:sp>
      <p:sp>
        <p:nvSpPr>
          <p:cNvPr id="431" name="Freeform 7"/>
          <p:cNvSpPr/>
          <p:nvPr/>
        </p:nvSpPr>
        <p:spPr>
          <a:xfrm>
            <a:off x="4144436" y="343079"/>
            <a:ext cx="482655" cy="5521415"/>
          </a:xfrm>
          <a:custGeom>
            <a:avLst/>
            <a:gdLst/>
            <a:ahLst/>
            <a:cxnLst>
              <a:cxn ang="0">
                <a:pos x="wd2" y="hd2"/>
              </a:cxn>
              <a:cxn ang="5400000">
                <a:pos x="wd2" y="hd2"/>
              </a:cxn>
              <a:cxn ang="10800000">
                <a:pos x="wd2" y="hd2"/>
              </a:cxn>
              <a:cxn ang="16200000">
                <a:pos x="wd2" y="hd2"/>
              </a:cxn>
            </a:cxnLst>
            <a:rect l="0" t="0" r="r" b="b"/>
            <a:pathLst>
              <a:path w="21600" h="21600" extrusionOk="0">
                <a:moveTo>
                  <a:pt x="21600" y="20574"/>
                </a:moveTo>
                <a:lnTo>
                  <a:pt x="0" y="21600"/>
                </a:lnTo>
                <a:lnTo>
                  <a:pt x="0" y="1017"/>
                </a:lnTo>
                <a:lnTo>
                  <a:pt x="21600" y="0"/>
                </a:lnTo>
                <a:lnTo>
                  <a:pt x="21600" y="20574"/>
                </a:lnTo>
                <a:close/>
              </a:path>
            </a:pathLst>
          </a:custGeom>
          <a:solidFill>
            <a:srgbClr val="1F4E79"/>
          </a:solidFill>
          <a:ln w="12700">
            <a:miter lim="400000"/>
          </a:ln>
        </p:spPr>
        <p:txBody>
          <a:bodyPr lIns="45719" rIns="45719"/>
          <a:lstStyle/>
          <a:p>
            <a:endParaRPr/>
          </a:p>
        </p:txBody>
      </p:sp>
      <p:sp>
        <p:nvSpPr>
          <p:cNvPr id="432" name="Freeform: Shape 24"/>
          <p:cNvSpPr/>
          <p:nvPr/>
        </p:nvSpPr>
        <p:spPr>
          <a:xfrm>
            <a:off x="-3046" y="340423"/>
            <a:ext cx="4630141" cy="5265797"/>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434" name="Freeform: Shape 26"/>
          <p:cNvSpPr/>
          <p:nvPr/>
        </p:nvSpPr>
        <p:spPr>
          <a:xfrm>
            <a:off x="4897210" y="1071562"/>
            <a:ext cx="7290219" cy="52423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pic>
        <p:nvPicPr>
          <p:cNvPr id="435" name="Picture 5" descr="Picture 5"/>
          <p:cNvPicPr>
            <a:picLocks noChangeAspect="1"/>
          </p:cNvPicPr>
          <p:nvPr/>
        </p:nvPicPr>
        <p:blipFill>
          <a:blip r:embed="rId4"/>
          <a:stretch>
            <a:fillRect/>
          </a:stretch>
        </p:blipFill>
        <p:spPr>
          <a:xfrm>
            <a:off x="341194" y="1797978"/>
            <a:ext cx="3937288" cy="1972638"/>
          </a:xfrm>
          <a:prstGeom prst="rect">
            <a:avLst/>
          </a:prstGeom>
          <a:ln w="12700">
            <a:miter lim="400000"/>
          </a:ln>
        </p:spPr>
      </p:pic>
      <p:pic>
        <p:nvPicPr>
          <p:cNvPr id="436" name="Image" descr="Image"/>
          <p:cNvPicPr>
            <a:picLocks noChangeAspect="1"/>
          </p:cNvPicPr>
          <p:nvPr/>
        </p:nvPicPr>
        <p:blipFill>
          <a:blip r:embed="rId5"/>
          <a:stretch>
            <a:fillRect/>
          </a:stretch>
        </p:blipFill>
        <p:spPr>
          <a:xfrm>
            <a:off x="10154925" y="5697891"/>
            <a:ext cx="1781021" cy="984643"/>
          </a:xfrm>
          <a:prstGeom prst="rect">
            <a:avLst/>
          </a:prstGeom>
          <a:ln w="12700">
            <a:miter lim="400000"/>
          </a:ln>
        </p:spPr>
      </p:pic>
      <p:pic>
        <p:nvPicPr>
          <p:cNvPr id="433" name="trimmed 1.mp4" descr="trimmed 1.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5578867" y="1797978"/>
            <a:ext cx="5989834" cy="353907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10" fill="hold"/>
                                        <p:tgtEl>
                                          <p:spTgt spid="43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4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33"/>
                </p:tgtEl>
              </p:cMediaNode>
            </p:video>
            <p:seq concurrent="1" prevAc="none" nextAc="seek">
              <p:cTn id="12" restart="whenNotActive" fill="hold" evtFilter="cancelBubble" nodeType="interactiveSeq">
                <p:stCondLst>
                  <p:cond evt="onClick" delay="0">
                    <p:tgtEl>
                      <p:spTgt spid="43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33"/>
                                        </p:tgtEl>
                                      </p:cBhvr>
                                    </p:cmd>
                                  </p:childTnLst>
                                </p:cTn>
                              </p:par>
                            </p:childTnLst>
                          </p:cTn>
                        </p:par>
                      </p:childTnLst>
                    </p:cTn>
                  </p:par>
                </p:childTnLst>
              </p:cTn>
              <p:nextCondLst>
                <p:cond evt="onClick" delay="0">
                  <p:tgtEl>
                    <p:spTgt spid="43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 descr="Image"/>
          <p:cNvPicPr>
            <a:picLocks noChangeAspect="1"/>
          </p:cNvPicPr>
          <p:nvPr/>
        </p:nvPicPr>
        <p:blipFill rotWithShape="1">
          <a:blip r:embed="rId3"/>
          <a:srcRect l="2005" r="25718" b="14962"/>
          <a:stretch/>
        </p:blipFill>
        <p:spPr>
          <a:xfrm>
            <a:off x="-316240" y="-596210"/>
            <a:ext cx="12608383" cy="8344357"/>
          </a:xfrm>
          <a:prstGeom prst="rect">
            <a:avLst/>
          </a:prstGeom>
          <a:ln w="12700">
            <a:miter lim="400000"/>
          </a:ln>
        </p:spPr>
      </p:pic>
      <p:sp>
        <p:nvSpPr>
          <p:cNvPr id="2" name="Rectangle 1">
            <a:extLst>
              <a:ext uri="{FF2B5EF4-FFF2-40B4-BE49-F238E27FC236}">
                <a16:creationId xmlns:a16="http://schemas.microsoft.com/office/drawing/2014/main" id="{BD041E52-8E8D-9940-AC8B-709CD96F4169}"/>
              </a:ext>
            </a:extLst>
          </p:cNvPr>
          <p:cNvSpPr/>
          <p:nvPr/>
        </p:nvSpPr>
        <p:spPr>
          <a:xfrm>
            <a:off x="-310818" y="-589148"/>
            <a:ext cx="12602961" cy="8337295"/>
          </a:xfrm>
          <a:prstGeom prst="rect">
            <a:avLst/>
          </a:prstGeom>
          <a:gradFill flip="none" rotWithShape="1">
            <a:gsLst>
              <a:gs pos="805">
                <a:srgbClr val="000000"/>
              </a:gs>
              <a:gs pos="25000">
                <a:srgbClr val="232323">
                  <a:alpha val="85960"/>
                </a:srgbClr>
              </a:gs>
              <a:gs pos="45577">
                <a:srgbClr val="464646">
                  <a:alpha val="71920"/>
                </a:srgbClr>
              </a:gs>
              <a:gs pos="64962">
                <a:srgbClr val="F8F8F8">
                  <a:alpha val="64"/>
                </a:srgbClr>
              </a:gs>
            </a:gsLst>
            <a:lin ang="0" scaled="0"/>
            <a:tileRect/>
          </a:gra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456" name="TextBox 1"/>
          <p:cNvSpPr txBox="1"/>
          <p:nvPr/>
        </p:nvSpPr>
        <p:spPr>
          <a:xfrm>
            <a:off x="627075" y="701831"/>
            <a:ext cx="5863045" cy="3467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FFFFFF"/>
                </a:solidFill>
                <a:latin typeface="Carlito"/>
                <a:ea typeface="Carlito"/>
                <a:cs typeface="Carlito"/>
                <a:sym typeface="Carlito"/>
              </a:defRPr>
            </a:lvl1pPr>
          </a:lstStyle>
          <a:p>
            <a:r>
              <a:t>We do these things,  not because they are easy, but because they are hard, because that goal will serve to organize and measure the best of our energies and skills, because that challenge is one that we are willing to accept, one we are unwilling to postpone</a:t>
            </a:r>
          </a:p>
        </p:txBody>
      </p:sp>
      <p:sp>
        <p:nvSpPr>
          <p:cNvPr id="457" name="“"/>
          <p:cNvSpPr txBox="1"/>
          <p:nvPr/>
        </p:nvSpPr>
        <p:spPr>
          <a:xfrm>
            <a:off x="104234" y="294718"/>
            <a:ext cx="639751" cy="1554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9900">
                <a:solidFill>
                  <a:srgbClr val="AF3169"/>
                </a:solidFill>
                <a:latin typeface="Helvetica Neue"/>
                <a:ea typeface="Helvetica Neue"/>
                <a:cs typeface="Helvetica Neue"/>
                <a:sym typeface="Helvetica Neue"/>
              </a:defRPr>
            </a:lvl1pPr>
          </a:lstStyle>
          <a:p>
            <a:r>
              <a:t>“</a:t>
            </a:r>
          </a:p>
        </p:txBody>
      </p:sp>
      <p:sp>
        <p:nvSpPr>
          <p:cNvPr id="458" name="—John F Kennedy"/>
          <p:cNvSpPr txBox="1"/>
          <p:nvPr/>
        </p:nvSpPr>
        <p:spPr>
          <a:xfrm>
            <a:off x="3558597" y="4169190"/>
            <a:ext cx="3436110"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000">
                <a:solidFill>
                  <a:srgbClr val="AF3169"/>
                </a:solidFill>
                <a:latin typeface="Carlito"/>
                <a:ea typeface="Carlito"/>
                <a:cs typeface="Carlito"/>
                <a:sym typeface="Carlito"/>
              </a:defRPr>
            </a:lvl1pPr>
          </a:lstStyle>
          <a:p>
            <a:r>
              <a:rPr b="1" dirty="0"/>
              <a:t>John F Kennedy</a:t>
            </a:r>
          </a:p>
        </p:txBody>
      </p:sp>
      <p:pic>
        <p:nvPicPr>
          <p:cNvPr id="459" name="Image" descr="Image"/>
          <p:cNvPicPr>
            <a:picLocks noChangeAspect="1"/>
          </p:cNvPicPr>
          <p:nvPr/>
        </p:nvPicPr>
        <p:blipFill>
          <a:blip r:embed="rId4"/>
          <a:stretch>
            <a:fillRect/>
          </a:stretch>
        </p:blipFill>
        <p:spPr>
          <a:xfrm>
            <a:off x="10154925" y="5697891"/>
            <a:ext cx="1781021" cy="98464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Rectangle 9"/>
          <p:cNvSpPr/>
          <p:nvPr/>
        </p:nvSpPr>
        <p:spPr>
          <a:xfrm>
            <a:off x="0" y="0"/>
            <a:ext cx="12192000" cy="6858000"/>
          </a:xfrm>
          <a:prstGeom prst="rect">
            <a:avLst/>
          </a:prstGeom>
          <a:solidFill>
            <a:srgbClr val="AF3169"/>
          </a:solidFill>
          <a:ln w="12700">
            <a:miter lim="400000"/>
          </a:ln>
        </p:spPr>
        <p:txBody>
          <a:bodyPr lIns="45719" rIns="45719" anchor="ctr"/>
          <a:lstStyle/>
          <a:p>
            <a:pPr algn="ctr">
              <a:defRPr>
                <a:solidFill>
                  <a:srgbClr val="FFFFFF"/>
                </a:solidFill>
              </a:defRPr>
            </a:pPr>
            <a:endParaRPr/>
          </a:p>
        </p:txBody>
      </p:sp>
      <p:grpSp>
        <p:nvGrpSpPr>
          <p:cNvPr id="441" name="Group 11"/>
          <p:cNvGrpSpPr/>
          <p:nvPr/>
        </p:nvGrpSpPr>
        <p:grpSpPr>
          <a:xfrm>
            <a:off x="11094718" y="0"/>
            <a:ext cx="1097282" cy="1097281"/>
            <a:chOff x="0" y="0"/>
            <a:chExt cx="1097280" cy="1097280"/>
          </a:xfrm>
        </p:grpSpPr>
        <p:sp>
          <p:nvSpPr>
            <p:cNvPr id="439" name="Isosceles Triangle 12"/>
            <p:cNvSpPr/>
            <p:nvPr/>
          </p:nvSpPr>
          <p:spPr>
            <a:xfrm rot="16200000">
              <a:off x="-1" y="0"/>
              <a:ext cx="1097282" cy="10972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chemeClr val="accent4">
                <a:alpha val="30000"/>
              </a:scheme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40" name="Rectangle 13"/>
            <p:cNvSpPr/>
            <p:nvPr/>
          </p:nvSpPr>
          <p:spPr>
            <a:xfrm rot="2700000">
              <a:off x="94832" y="127618"/>
              <a:ext cx="457895" cy="457895"/>
            </a:xfrm>
            <a:prstGeom prst="rect">
              <a:avLst/>
            </a:prstGeom>
            <a:solidFill>
              <a:schemeClr val="accent4">
                <a:alpha val="30000"/>
              </a:scheme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442" name="Content Placeholder 5"/>
          <p:cNvSpPr txBox="1"/>
          <p:nvPr/>
        </p:nvSpPr>
        <p:spPr>
          <a:xfrm>
            <a:off x="1860069" y="301824"/>
            <a:ext cx="8961134" cy="5090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171450" indent="-228600">
              <a:lnSpc>
                <a:spcPct val="90000"/>
              </a:lnSpc>
              <a:spcBef>
                <a:spcPts val="600"/>
              </a:spcBef>
              <a:buSzPct val="100000"/>
              <a:buFont typeface="Arial"/>
              <a:buChar char="•"/>
              <a:defRPr sz="1400">
                <a:solidFill>
                  <a:srgbClr val="FFFFFF"/>
                </a:solidFill>
                <a:latin typeface="Carlito"/>
                <a:ea typeface="Carlito"/>
                <a:cs typeface="Carlito"/>
                <a:sym typeface="Carlito"/>
              </a:defRPr>
            </a:pPr>
            <a:r>
              <a:t>F. </a:t>
            </a:r>
            <a:r>
              <a:rPr err="1"/>
              <a:t>Byrsell</a:t>
            </a:r>
            <a:r>
              <a:t>, A. </a:t>
            </a:r>
            <a:r>
              <a:rPr err="1"/>
              <a:t>Claesson</a:t>
            </a:r>
            <a:r>
              <a:t>, M. </a:t>
            </a:r>
            <a:r>
              <a:rPr err="1"/>
              <a:t>Ringh</a:t>
            </a:r>
            <a:r>
              <a:t>, L. </a:t>
            </a:r>
            <a:r>
              <a:rPr err="1"/>
              <a:t>Svensson</a:t>
            </a:r>
            <a:r>
              <a:t>, M. Jonsson, P. Nordberg, S. Forsberg, J. </a:t>
            </a:r>
            <a:r>
              <a:rPr err="1"/>
              <a:t>Hollenberg</a:t>
            </a:r>
            <a:r>
              <a:t>, and A. Nord. Machine learning can support dispatchers to better and faster recognize out-of-hospital cardiac arrest during emergency calls: A retrospective study, 2021.  </a:t>
            </a:r>
          </a:p>
          <a:p>
            <a:pPr marL="171450" indent="-228600">
              <a:lnSpc>
                <a:spcPct val="90000"/>
              </a:lnSpc>
              <a:spcBef>
                <a:spcPts val="600"/>
              </a:spcBef>
              <a:buSzPct val="100000"/>
              <a:buFont typeface="Arial"/>
              <a:buChar char="•"/>
              <a:defRPr sz="1400">
                <a:solidFill>
                  <a:srgbClr val="FFFFFF"/>
                </a:solidFill>
                <a:latin typeface="Carlito"/>
                <a:ea typeface="Carlito"/>
                <a:cs typeface="Carlito"/>
                <a:sym typeface="Carlito"/>
              </a:defRPr>
            </a:pPr>
            <a:r>
              <a:t>Scottish Ambulance Service. Scottish Ambulance Service Annual Report and Accounts for year ended 31 March 2020. Retrieved from; https://</a:t>
            </a:r>
            <a:r>
              <a:rPr err="1"/>
              <a:t>www.scottishambulance.com</a:t>
            </a:r>
            <a:r>
              <a:t>/media/lbodg32k/2020-07-27-signed-annual-report-and-accounts-2019-20.pdf </a:t>
            </a:r>
          </a:p>
          <a:p>
            <a:pPr marL="171450" indent="-228600">
              <a:lnSpc>
                <a:spcPct val="90000"/>
              </a:lnSpc>
              <a:spcBef>
                <a:spcPts val="600"/>
              </a:spcBef>
              <a:buSzPct val="100000"/>
              <a:buFont typeface="Arial"/>
              <a:buChar char="•"/>
              <a:defRPr sz="1400">
                <a:solidFill>
                  <a:srgbClr val="FFFFFF"/>
                </a:solidFill>
                <a:latin typeface="Carlito"/>
                <a:ea typeface="Carlito"/>
                <a:cs typeface="Carlito"/>
                <a:sym typeface="Carlito"/>
              </a:defRPr>
            </a:pPr>
            <a:r>
              <a:t>Scottish Ambulance Service. Scottish Ambulance Service. Unscheduled Care Operational Statistics. Experimental Statistics Publication, 16 March 2022. Retrieved from; https://</a:t>
            </a:r>
            <a:r>
              <a:rPr err="1"/>
              <a:t>www.scottishambulance.com</a:t>
            </a:r>
            <a:r>
              <a:t>/media/a2ceqsgx/2022-03-16-summary-report.pdf </a:t>
            </a:r>
          </a:p>
          <a:p>
            <a:pPr marL="171450" indent="-228600">
              <a:lnSpc>
                <a:spcPct val="90000"/>
              </a:lnSpc>
              <a:spcBef>
                <a:spcPts val="600"/>
              </a:spcBef>
              <a:buSzPct val="100000"/>
              <a:buFont typeface="Arial"/>
              <a:buChar char="•"/>
              <a:defRPr sz="1400">
                <a:solidFill>
                  <a:srgbClr val="FFFFFF"/>
                </a:solidFill>
                <a:latin typeface="Carlito"/>
                <a:ea typeface="Carlito"/>
                <a:cs typeface="Carlito"/>
                <a:sym typeface="Carlito"/>
              </a:defRPr>
            </a:pPr>
            <a:r>
              <a:t>Scottish Ambulance Service. Scottish Ambulance Service clinical model credited with saving 43% more lives. 2019. Retrieved from; https://</a:t>
            </a:r>
            <a:r>
              <a:rPr err="1"/>
              <a:t>scottishamb-newsroom.prgloo.com</a:t>
            </a:r>
            <a:r>
              <a:t>/news/scottish-ambulance-service-clinical-model-credited-with-saving-43-percent-more-lives</a:t>
            </a:r>
          </a:p>
          <a:p>
            <a:pPr marL="171450" indent="-228600">
              <a:lnSpc>
                <a:spcPct val="90000"/>
              </a:lnSpc>
              <a:spcBef>
                <a:spcPts val="600"/>
              </a:spcBef>
              <a:buSzPct val="100000"/>
              <a:buFont typeface="Arial"/>
              <a:buChar char="•"/>
              <a:defRPr sz="1400">
                <a:solidFill>
                  <a:srgbClr val="FFFFFF"/>
                </a:solidFill>
                <a:latin typeface="Carlito"/>
                <a:ea typeface="Carlito"/>
                <a:cs typeface="Carlito"/>
                <a:sym typeface="Carlito"/>
              </a:defRPr>
            </a:pPr>
            <a:r>
              <a:t>K. Stoddart, J. Cowie, T. Robertson, C. </a:t>
            </a:r>
            <a:r>
              <a:rPr err="1"/>
              <a:t>Bugge</a:t>
            </a:r>
            <a:r>
              <a:t>, J. Donaldson, and F. </a:t>
            </a:r>
            <a:r>
              <a:rPr err="1"/>
              <a:t>Andreis</a:t>
            </a:r>
            <a:r>
              <a:t>. The Scottish Ambulance Service. New Clinical Response Model Evaluation Report. University of Stirling. 2019. Retrieved from; https://</a:t>
            </a:r>
            <a:r>
              <a:rPr err="1"/>
              <a:t>dspace.stir.ac.uk</a:t>
            </a:r>
            <a:r>
              <a:t>/bitstream/1893/28955/2/University%20of%20Stirling%20-%20NCRM%20Evaluation%20Report.pdf </a:t>
            </a:r>
          </a:p>
          <a:p>
            <a:pPr marL="171450" indent="-228600">
              <a:lnSpc>
                <a:spcPct val="90000"/>
              </a:lnSpc>
              <a:spcBef>
                <a:spcPts val="600"/>
              </a:spcBef>
              <a:buSzPct val="100000"/>
              <a:buFont typeface="Arial"/>
              <a:buChar char="•"/>
              <a:defRPr sz="1400">
                <a:solidFill>
                  <a:srgbClr val="FFFFFF"/>
                </a:solidFill>
                <a:latin typeface="Carlito"/>
                <a:ea typeface="Carlito"/>
                <a:cs typeface="Carlito"/>
                <a:sym typeface="Carlito"/>
              </a:defRPr>
            </a:pPr>
            <a:r>
              <a:t>S. N. Blomberg, H. C. Christensen, F. K. Lippert et al. Effect of Machine Learning on Dispatcher Recognition of Out-of-Hospital Cardiac Arrest During Calls to Emergency Medical Services. A Randomized Clinical Trial. 2021, JAMA Network. </a:t>
            </a:r>
          </a:p>
          <a:p>
            <a:pPr marL="171450" indent="-228600">
              <a:lnSpc>
                <a:spcPct val="90000"/>
              </a:lnSpc>
              <a:spcBef>
                <a:spcPts val="600"/>
              </a:spcBef>
              <a:buSzPct val="100000"/>
              <a:buFont typeface="Arial"/>
              <a:buChar char="•"/>
              <a:defRPr sz="1400">
                <a:solidFill>
                  <a:srgbClr val="FFFFFF"/>
                </a:solidFill>
                <a:latin typeface="Carlito"/>
                <a:ea typeface="Carlito"/>
                <a:cs typeface="Carlito"/>
                <a:sym typeface="Carlito"/>
              </a:defRPr>
            </a:pPr>
            <a:r>
              <a:t>Driver First Assist. Every minute counts. The case for Automatic External Defibrillators to be included in a standard business first aid kit. 2020 Retrieved from; https://</a:t>
            </a:r>
            <a:r>
              <a:rPr err="1"/>
              <a:t>driverfirstassist.org</a:t>
            </a:r>
            <a:r>
              <a:t>/wp-content/uploads/2020/07/DFA_Every-minute-counts_Whitepaper_V3.pdf </a:t>
            </a:r>
          </a:p>
          <a:p>
            <a:pPr marL="171450" indent="-228600">
              <a:lnSpc>
                <a:spcPct val="90000"/>
              </a:lnSpc>
              <a:spcBef>
                <a:spcPts val="600"/>
              </a:spcBef>
              <a:buSzPct val="100000"/>
              <a:buFont typeface="Arial"/>
              <a:buChar char="•"/>
              <a:defRPr sz="1400">
                <a:solidFill>
                  <a:srgbClr val="FFFFFF"/>
                </a:solidFill>
                <a:latin typeface="Carlito"/>
                <a:ea typeface="Carlito"/>
                <a:cs typeface="Carlito"/>
                <a:sym typeface="Carlito"/>
              </a:defRPr>
            </a:pPr>
            <a:r>
              <a:t>Scottish Ambulance Service. Feedback, Comments, Concerns and Complaints Annual Report. 2019-2020. Retrieved from; https://</a:t>
            </a:r>
            <a:r>
              <a:rPr err="1"/>
              <a:t>www.scottishambulance.com</a:t>
            </a:r>
            <a:r>
              <a:t>/media/edvgp0e2/patient-experience-annual-report-2019-20.pdf</a:t>
            </a:r>
          </a:p>
        </p:txBody>
      </p:sp>
      <p:sp>
        <p:nvSpPr>
          <p:cNvPr id="443" name="Isosceles Triangle 15"/>
          <p:cNvSpPr/>
          <p:nvPr/>
        </p:nvSpPr>
        <p:spPr>
          <a:xfrm rot="5400000">
            <a:off x="-501760" y="5103257"/>
            <a:ext cx="2017580" cy="1014061"/>
          </a:xfrm>
          <a:prstGeom prst="triangle">
            <a:avLst/>
          </a:prstGeom>
          <a:solidFill>
            <a:schemeClr val="accent1">
              <a:alpha val="30000"/>
            </a:schemeClr>
          </a:solidFill>
          <a:ln w="12700">
            <a:miter lim="400000"/>
          </a:ln>
        </p:spPr>
        <p:txBody>
          <a:bodyPr lIns="45719" rIns="45719" anchor="ctr"/>
          <a:lstStyle/>
          <a:p>
            <a:pPr algn="ctr">
              <a:defRPr>
                <a:solidFill>
                  <a:srgbClr val="FFFFFF"/>
                </a:solidFill>
              </a:defRPr>
            </a:pPr>
            <a:endParaRPr/>
          </a:p>
        </p:txBody>
      </p:sp>
      <p:sp>
        <p:nvSpPr>
          <p:cNvPr id="444" name="Rectangle 17"/>
          <p:cNvSpPr/>
          <p:nvPr/>
        </p:nvSpPr>
        <p:spPr>
          <a:xfrm rot="2700000">
            <a:off x="427916" y="5728708"/>
            <a:ext cx="485578" cy="485579"/>
          </a:xfrm>
          <a:prstGeom prst="rect">
            <a:avLst/>
          </a:prstGeom>
          <a:solidFill>
            <a:schemeClr val="accent1">
              <a:alpha val="30000"/>
            </a:schemeClr>
          </a:solidFill>
          <a:ln w="12700">
            <a:miter lim="400000"/>
          </a:ln>
        </p:spPr>
        <p:txBody>
          <a:bodyPr lIns="45719" rIns="45719" anchor="ctr"/>
          <a:lstStyle/>
          <a:p>
            <a:pPr algn="ctr">
              <a:defRPr>
                <a:solidFill>
                  <a:srgbClr val="FFFFFF"/>
                </a:solidFill>
              </a:defRPr>
            </a:pPr>
            <a:endParaRPr/>
          </a:p>
        </p:txBody>
      </p:sp>
      <p:pic>
        <p:nvPicPr>
          <p:cNvPr id="445" name="Image" descr="Image"/>
          <p:cNvPicPr>
            <a:picLocks noChangeAspect="1"/>
          </p:cNvPicPr>
          <p:nvPr/>
        </p:nvPicPr>
        <p:blipFill>
          <a:blip r:embed="rId2"/>
          <a:stretch>
            <a:fillRect/>
          </a:stretch>
        </p:blipFill>
        <p:spPr>
          <a:xfrm>
            <a:off x="112650" y="145883"/>
            <a:ext cx="1216453" cy="804064"/>
          </a:xfrm>
          <a:prstGeom prst="rect">
            <a:avLst/>
          </a:prstGeom>
          <a:ln w="12700">
            <a:miter lim="400000"/>
          </a:ln>
        </p:spPr>
      </p:pic>
      <p:pic>
        <p:nvPicPr>
          <p:cNvPr id="446" name="Image" descr="Image"/>
          <p:cNvPicPr>
            <a:picLocks noChangeAspect="1"/>
          </p:cNvPicPr>
          <p:nvPr/>
        </p:nvPicPr>
        <p:blipFill>
          <a:blip r:embed="rId3"/>
          <a:stretch>
            <a:fillRect/>
          </a:stretch>
        </p:blipFill>
        <p:spPr>
          <a:xfrm>
            <a:off x="10154925" y="5697891"/>
            <a:ext cx="1781021" cy="98464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 name="Picture 1" descr="Picture 1"/>
          <p:cNvPicPr>
            <a:picLocks noChangeAspect="1"/>
          </p:cNvPicPr>
          <p:nvPr/>
        </p:nvPicPr>
        <p:blipFill>
          <a:blip r:embed="rId2"/>
          <a:srcRect t="4167" b="25882"/>
          <a:stretch>
            <a:fillRect/>
          </a:stretch>
        </p:blipFill>
        <p:spPr>
          <a:xfrm>
            <a:off x="1" y="9"/>
            <a:ext cx="6936321" cy="6857991"/>
          </a:xfrm>
          <a:prstGeom prst="rect">
            <a:avLst/>
          </a:prstGeom>
          <a:ln w="12700">
            <a:miter lim="400000"/>
          </a:ln>
        </p:spPr>
      </p:pic>
      <p:sp>
        <p:nvSpPr>
          <p:cNvPr id="462" name="TextBox 2"/>
          <p:cNvSpPr txBox="1"/>
          <p:nvPr/>
        </p:nvSpPr>
        <p:spPr>
          <a:xfrm>
            <a:off x="7323329" y="308621"/>
            <a:ext cx="3984750" cy="139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spcBef>
                <a:spcPts val="600"/>
              </a:spcBef>
              <a:defRPr sz="2800" b="1"/>
            </a:pPr>
            <a:r>
              <a:rPr u="sng">
                <a:solidFill>
                  <a:srgbClr val="0563C1"/>
                </a:solidFill>
                <a:uFill>
                  <a:solidFill>
                    <a:srgbClr val="0563C1"/>
                  </a:solidFill>
                </a:uFill>
                <a:hlinkClick r:id="rId3"/>
              </a:rPr>
              <a:t>paul.gowens@nhs.scot</a:t>
            </a:r>
          </a:p>
          <a:p>
            <a:pPr>
              <a:lnSpc>
                <a:spcPct val="90000"/>
              </a:lnSpc>
              <a:spcBef>
                <a:spcPts val="600"/>
              </a:spcBef>
              <a:defRPr sz="2800" b="1"/>
            </a:pPr>
            <a:endParaRPr u="sng">
              <a:solidFill>
                <a:srgbClr val="0563C1"/>
              </a:solidFill>
              <a:uFill>
                <a:solidFill>
                  <a:srgbClr val="0563C1"/>
                </a:solidFill>
              </a:uFill>
              <a:hlinkClick r:id="rId3"/>
            </a:endParaRPr>
          </a:p>
          <a:p>
            <a:pPr>
              <a:lnSpc>
                <a:spcPct val="90000"/>
              </a:lnSpc>
              <a:spcBef>
                <a:spcPts val="600"/>
              </a:spcBef>
              <a:defRPr sz="2800" b="1"/>
            </a:pPr>
            <a:r>
              <a:rPr u="sng">
                <a:solidFill>
                  <a:srgbClr val="0563C1"/>
                </a:solidFill>
                <a:uFill>
                  <a:solidFill>
                    <a:srgbClr val="0563C1"/>
                  </a:solidFill>
                </a:uFill>
                <a:hlinkClick r:id="rId4"/>
              </a:rPr>
              <a:t>shaun.marshall@nhs.scot</a:t>
            </a:r>
            <a:r>
              <a:t> </a:t>
            </a:r>
          </a:p>
        </p:txBody>
      </p:sp>
      <p:pic>
        <p:nvPicPr>
          <p:cNvPr id="5" name="Picture 4"/>
          <p:cNvPicPr>
            <a:picLocks noChangeAspect="1"/>
          </p:cNvPicPr>
          <p:nvPr/>
        </p:nvPicPr>
        <p:blipFill>
          <a:blip r:embed="rId5"/>
          <a:stretch>
            <a:fillRect/>
          </a:stretch>
        </p:blipFill>
        <p:spPr>
          <a:xfrm>
            <a:off x="7323329" y="2131646"/>
            <a:ext cx="4305521" cy="4305521"/>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bg1"/>
                </a:solidFill>
              </a:rPr>
              <a:t>SPEAKERS</a:t>
            </a:r>
            <a:br>
              <a:rPr lang="en-GB" dirty="0" smtClean="0">
                <a:solidFill>
                  <a:schemeClr val="bg1"/>
                </a:solidFill>
              </a:rPr>
            </a:br>
            <a:r>
              <a:rPr lang="en-GB" dirty="0">
                <a:solidFill>
                  <a:schemeClr val="bg1"/>
                </a:solidFill>
              </a:rPr>
              <a:t/>
            </a:r>
            <a:br>
              <a:rPr lang="en-GB" dirty="0">
                <a:solidFill>
                  <a:schemeClr val="bg1"/>
                </a:solidFill>
              </a:rPr>
            </a:br>
            <a:r>
              <a:rPr lang="en-GB" dirty="0" smtClean="0">
                <a:solidFill>
                  <a:schemeClr val="bg1"/>
                </a:solidFill>
              </a:rPr>
              <a:t>Angela Harkness – Chair</a:t>
            </a:r>
            <a:br>
              <a:rPr lang="en-GB" dirty="0" smtClean="0">
                <a:solidFill>
                  <a:schemeClr val="bg1"/>
                </a:solidFill>
              </a:rPr>
            </a:br>
            <a:r>
              <a:rPr lang="en-GB" dirty="0" smtClean="0">
                <a:solidFill>
                  <a:schemeClr val="bg1"/>
                </a:solidFill>
              </a:rPr>
              <a:t>Paul Gowens</a:t>
            </a:r>
            <a:br>
              <a:rPr lang="en-GB" dirty="0" smtClean="0">
                <a:solidFill>
                  <a:schemeClr val="bg1"/>
                </a:solidFill>
              </a:rPr>
            </a:br>
            <a:r>
              <a:rPr lang="en-GB" dirty="0" smtClean="0">
                <a:solidFill>
                  <a:schemeClr val="bg1"/>
                </a:solidFill>
              </a:rPr>
              <a:t>Shaun Marshall</a:t>
            </a:r>
            <a:br>
              <a:rPr lang="en-GB" dirty="0" smtClean="0">
                <a:solidFill>
                  <a:schemeClr val="bg1"/>
                </a:solidFill>
              </a:rPr>
            </a:br>
            <a:r>
              <a:rPr lang="en-GB" dirty="0">
                <a:solidFill>
                  <a:schemeClr val="bg1"/>
                </a:solidFill>
              </a:rPr>
              <a:t/>
            </a:r>
            <a:br>
              <a:rPr lang="en-GB" dirty="0">
                <a:solidFill>
                  <a:schemeClr val="bg1"/>
                </a:solidFill>
              </a:rPr>
            </a:br>
            <a:endParaRPr lang="en-GB" dirty="0">
              <a:solidFill>
                <a:schemeClr val="bg1"/>
              </a:solidFill>
            </a:endParaRPr>
          </a:p>
        </p:txBody>
      </p:sp>
    </p:spTree>
    <p:extLst>
      <p:ext uri="{BB962C8B-B14F-4D97-AF65-F5344CB8AC3E}">
        <p14:creationId xmlns:p14="http://schemas.microsoft.com/office/powerpoint/2010/main" val="38424908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3169"/>
        </a:solidFill>
        <a:effectLst/>
      </p:bgPr>
    </p:bg>
    <p:spTree>
      <p:nvGrpSpPr>
        <p:cNvPr id="1" name=""/>
        <p:cNvGrpSpPr/>
        <p:nvPr/>
      </p:nvGrpSpPr>
      <p:grpSpPr>
        <a:xfrm>
          <a:off x="0" y="0"/>
          <a:ext cx="0" cy="0"/>
          <a:chOff x="0" y="0"/>
          <a:chExt cx="0" cy="0"/>
        </a:xfrm>
      </p:grpSpPr>
      <p:pic>
        <p:nvPicPr>
          <p:cNvPr id="233" name="Image" descr="Image"/>
          <p:cNvPicPr>
            <a:picLocks noChangeAspect="1"/>
          </p:cNvPicPr>
          <p:nvPr/>
        </p:nvPicPr>
        <p:blipFill>
          <a:blip r:embed="rId2"/>
          <a:stretch>
            <a:fillRect/>
          </a:stretch>
        </p:blipFill>
        <p:spPr>
          <a:xfrm>
            <a:off x="7248029" y="-38277"/>
            <a:ext cx="4701701" cy="6934554"/>
          </a:xfrm>
          <a:prstGeom prst="rect">
            <a:avLst/>
          </a:prstGeom>
          <a:ln w="12700">
            <a:miter lim="400000"/>
          </a:ln>
        </p:spPr>
      </p:pic>
      <p:pic>
        <p:nvPicPr>
          <p:cNvPr id="234" name="Image" descr="Image"/>
          <p:cNvPicPr>
            <a:picLocks noChangeAspect="1"/>
          </p:cNvPicPr>
          <p:nvPr/>
        </p:nvPicPr>
        <p:blipFill>
          <a:blip r:embed="rId3"/>
          <a:stretch>
            <a:fillRect/>
          </a:stretch>
        </p:blipFill>
        <p:spPr>
          <a:xfrm>
            <a:off x="10154925" y="5686878"/>
            <a:ext cx="1781021" cy="984642"/>
          </a:xfrm>
          <a:prstGeom prst="rect">
            <a:avLst/>
          </a:prstGeom>
          <a:ln w="12700">
            <a:miter lim="400000"/>
          </a:ln>
        </p:spPr>
      </p:pic>
      <p:pic>
        <p:nvPicPr>
          <p:cNvPr id="235" name="Image" descr="Image"/>
          <p:cNvPicPr>
            <a:picLocks noChangeAspect="1"/>
          </p:cNvPicPr>
          <p:nvPr/>
        </p:nvPicPr>
        <p:blipFill>
          <a:blip r:embed="rId4"/>
          <a:stretch>
            <a:fillRect/>
          </a:stretch>
        </p:blipFill>
        <p:spPr>
          <a:xfrm>
            <a:off x="709133" y="481581"/>
            <a:ext cx="10109781" cy="553155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 descr="Image"/>
          <p:cNvPicPr>
            <a:picLocks noChangeAspect="1"/>
          </p:cNvPicPr>
          <p:nvPr/>
        </p:nvPicPr>
        <p:blipFill>
          <a:blip r:embed="rId2"/>
          <a:stretch>
            <a:fillRect/>
          </a:stretch>
        </p:blipFill>
        <p:spPr>
          <a:xfrm>
            <a:off x="-1" y="0"/>
            <a:ext cx="12192001" cy="6858001"/>
          </a:xfrm>
          <a:prstGeom prst="rect">
            <a:avLst/>
          </a:prstGeom>
          <a:ln w="12700">
            <a:miter lim="400000"/>
          </a:ln>
        </p:spPr>
      </p:pic>
      <p:sp>
        <p:nvSpPr>
          <p:cNvPr id="238" name="The greater our knowledge increases the more our ignorance unfolds"/>
          <p:cNvSpPr txBox="1"/>
          <p:nvPr/>
        </p:nvSpPr>
        <p:spPr>
          <a:xfrm>
            <a:off x="846242" y="788496"/>
            <a:ext cx="5705509" cy="1631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500" b="1">
                <a:solidFill>
                  <a:srgbClr val="FFFFFF"/>
                </a:solidFill>
                <a:latin typeface="Carlito"/>
                <a:ea typeface="Carlito"/>
                <a:cs typeface="Carlito"/>
                <a:sym typeface="Carlito"/>
              </a:defRPr>
            </a:lvl1pPr>
          </a:lstStyle>
          <a:p>
            <a:r>
              <a:t>The greater our knowledge increases the more our ignorance unfolds</a:t>
            </a:r>
          </a:p>
        </p:txBody>
      </p:sp>
      <p:sp>
        <p:nvSpPr>
          <p:cNvPr id="239" name="“"/>
          <p:cNvSpPr txBox="1"/>
          <p:nvPr/>
        </p:nvSpPr>
        <p:spPr>
          <a:xfrm>
            <a:off x="287442" y="361776"/>
            <a:ext cx="639751" cy="1554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9900">
                <a:solidFill>
                  <a:srgbClr val="AF3169"/>
                </a:solidFill>
                <a:latin typeface="Helvetica Neue"/>
                <a:ea typeface="Helvetica Neue"/>
                <a:cs typeface="Helvetica Neue"/>
                <a:sym typeface="Helvetica Neue"/>
              </a:defRPr>
            </a:lvl1pPr>
          </a:lstStyle>
          <a:p>
            <a:r>
              <a:t>“</a:t>
            </a:r>
          </a:p>
        </p:txBody>
      </p:sp>
      <p:sp>
        <p:nvSpPr>
          <p:cNvPr id="240" name="—John F Kennedy"/>
          <p:cNvSpPr txBox="1"/>
          <p:nvPr/>
        </p:nvSpPr>
        <p:spPr>
          <a:xfrm>
            <a:off x="2082813" y="2846854"/>
            <a:ext cx="3570736"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000">
                <a:solidFill>
                  <a:srgbClr val="AF3169"/>
                </a:solidFill>
                <a:latin typeface="Carlito"/>
                <a:ea typeface="Carlito"/>
                <a:cs typeface="Carlito"/>
                <a:sym typeface="Carlito"/>
              </a:defRPr>
            </a:lvl1pPr>
          </a:lstStyle>
          <a:p>
            <a:r>
              <a:rPr lang="en-GB" b="1" dirty="0"/>
              <a:t> </a:t>
            </a:r>
            <a:r>
              <a:rPr b="1" dirty="0"/>
              <a:t>John F Kennedy</a:t>
            </a:r>
          </a:p>
        </p:txBody>
      </p:sp>
      <p:pic>
        <p:nvPicPr>
          <p:cNvPr id="241" name="Image" descr="Image"/>
          <p:cNvPicPr>
            <a:picLocks noChangeAspect="1"/>
          </p:cNvPicPr>
          <p:nvPr/>
        </p:nvPicPr>
        <p:blipFill>
          <a:blip r:embed="rId3"/>
          <a:stretch>
            <a:fillRect/>
          </a:stretch>
        </p:blipFill>
        <p:spPr>
          <a:xfrm>
            <a:off x="10154925" y="5686878"/>
            <a:ext cx="1781021" cy="98464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49" name="Picture 8" descr="Picture 8"/>
          <p:cNvPicPr>
            <a:picLocks noChangeAspect="1"/>
          </p:cNvPicPr>
          <p:nvPr/>
        </p:nvPicPr>
        <p:blipFill rotWithShape="1">
          <a:blip r:embed="rId2"/>
          <a:srcRect t="14145" r="92" b="18758"/>
          <a:stretch/>
        </p:blipFill>
        <p:spPr>
          <a:xfrm>
            <a:off x="3144232" y="-8"/>
            <a:ext cx="5898099" cy="5941639"/>
          </a:xfrm>
          <a:prstGeom prst="rect">
            <a:avLst/>
          </a:prstGeom>
          <a:ln w="12700">
            <a:miter lim="400000"/>
          </a:ln>
        </p:spPr>
      </p:pic>
      <p:pic>
        <p:nvPicPr>
          <p:cNvPr id="250" name="Image" descr="Image"/>
          <p:cNvPicPr>
            <a:picLocks noChangeAspect="1"/>
          </p:cNvPicPr>
          <p:nvPr/>
        </p:nvPicPr>
        <p:blipFill>
          <a:blip r:embed="rId3"/>
          <a:stretch>
            <a:fillRect/>
          </a:stretch>
        </p:blipFill>
        <p:spPr>
          <a:xfrm>
            <a:off x="10154925" y="5686878"/>
            <a:ext cx="1781021" cy="984642"/>
          </a:xfrm>
          <a:prstGeom prst="rect">
            <a:avLst/>
          </a:prstGeom>
          <a:ln w="12700">
            <a:miter lim="400000"/>
          </a:ln>
        </p:spPr>
      </p:pic>
      <p:pic>
        <p:nvPicPr>
          <p:cNvPr id="251" name="Picture 8" descr="Picture 8"/>
          <p:cNvPicPr>
            <a:picLocks noChangeAspect="1"/>
          </p:cNvPicPr>
          <p:nvPr/>
        </p:nvPicPr>
        <p:blipFill>
          <a:blip r:embed="rId2"/>
          <a:srcRect t="83000" b="3304"/>
          <a:stretch>
            <a:fillRect/>
          </a:stretch>
        </p:blipFill>
        <p:spPr>
          <a:xfrm>
            <a:off x="3810000" y="5788697"/>
            <a:ext cx="4572001" cy="93923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F3169"/>
        </a:solidFill>
        <a:effectLst/>
      </p:bgPr>
    </p:bg>
    <p:spTree>
      <p:nvGrpSpPr>
        <p:cNvPr id="1" name=""/>
        <p:cNvGrpSpPr/>
        <p:nvPr/>
      </p:nvGrpSpPr>
      <p:grpSpPr>
        <a:xfrm>
          <a:off x="0" y="0"/>
          <a:ext cx="0" cy="0"/>
          <a:chOff x="0" y="0"/>
          <a:chExt cx="0" cy="0"/>
        </a:xfrm>
      </p:grpSpPr>
      <p:pic>
        <p:nvPicPr>
          <p:cNvPr id="253" name="Image" descr="Image"/>
          <p:cNvPicPr>
            <a:picLocks noChangeAspect="1"/>
          </p:cNvPicPr>
          <p:nvPr/>
        </p:nvPicPr>
        <p:blipFill>
          <a:blip r:embed="rId2"/>
          <a:stretch>
            <a:fillRect/>
          </a:stretch>
        </p:blipFill>
        <p:spPr>
          <a:xfrm>
            <a:off x="692414" y="602414"/>
            <a:ext cx="11096216" cy="4581007"/>
          </a:xfrm>
          <a:prstGeom prst="rect">
            <a:avLst/>
          </a:prstGeom>
          <a:ln w="12700">
            <a:miter lim="400000"/>
          </a:ln>
        </p:spPr>
      </p:pic>
      <p:sp>
        <p:nvSpPr>
          <p:cNvPr id="254" name="Rectangle"/>
          <p:cNvSpPr/>
          <p:nvPr/>
        </p:nvSpPr>
        <p:spPr>
          <a:xfrm>
            <a:off x="1524000" y="5154652"/>
            <a:ext cx="9144000" cy="28769"/>
          </a:xfrm>
          <a:prstGeom prst="rect">
            <a:avLst/>
          </a:prstGeom>
          <a:solidFill>
            <a:srgbClr val="FF4D9B"/>
          </a:solidFill>
          <a:ln w="3175">
            <a:miter lim="400000"/>
          </a:ln>
        </p:spPr>
        <p:txBody>
          <a:bodyPr lIns="0" tIns="0" rIns="0" bIns="0"/>
          <a:lstStyle/>
          <a:p>
            <a:pPr algn="ctr" defTabSz="321468">
              <a:lnSpc>
                <a:spcPct val="80000"/>
              </a:lnSpc>
              <a:spcBef>
                <a:spcPts val="3800"/>
              </a:spcBef>
              <a:defRPr sz="3400">
                <a:solidFill>
                  <a:srgbClr val="333333"/>
                </a:solidFill>
                <a:latin typeface="Helvetica Neue Thin"/>
                <a:ea typeface="Helvetica Neue Thin"/>
                <a:cs typeface="Helvetica Neue Thin"/>
                <a:sym typeface="Helvetica Neue Thin"/>
              </a:defRPr>
            </a:pPr>
            <a:endParaRPr/>
          </a:p>
        </p:txBody>
      </p:sp>
      <p:sp>
        <p:nvSpPr>
          <p:cNvPr id="255" name="1947"/>
          <p:cNvSpPr txBox="1"/>
          <p:nvPr/>
        </p:nvSpPr>
        <p:spPr>
          <a:xfrm>
            <a:off x="2737631" y="5299726"/>
            <a:ext cx="1070587" cy="48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defTabSz="321468">
              <a:lnSpc>
                <a:spcPct val="80000"/>
              </a:lnSpc>
              <a:spcBef>
                <a:spcPts val="3800"/>
              </a:spcBef>
              <a:defRPr sz="3400" b="1">
                <a:solidFill>
                  <a:srgbClr val="FFFFFF"/>
                </a:solidFill>
                <a:latin typeface="Carlito"/>
                <a:ea typeface="Carlito"/>
                <a:cs typeface="Carlito"/>
                <a:sym typeface="Carlito"/>
              </a:defRPr>
            </a:lvl1pPr>
          </a:lstStyle>
          <a:p>
            <a:r>
              <a:t>1947</a:t>
            </a:r>
          </a:p>
        </p:txBody>
      </p:sp>
      <p:sp>
        <p:nvSpPr>
          <p:cNvPr id="256" name="1970"/>
          <p:cNvSpPr txBox="1"/>
          <p:nvPr/>
        </p:nvSpPr>
        <p:spPr>
          <a:xfrm>
            <a:off x="5729808" y="5299726"/>
            <a:ext cx="1209389" cy="48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defTabSz="321468">
              <a:lnSpc>
                <a:spcPct val="80000"/>
              </a:lnSpc>
              <a:spcBef>
                <a:spcPts val="3800"/>
              </a:spcBef>
              <a:defRPr sz="3400" b="1">
                <a:solidFill>
                  <a:srgbClr val="FFFFFF"/>
                </a:solidFill>
                <a:latin typeface="Carlito"/>
                <a:ea typeface="Carlito"/>
                <a:cs typeface="Carlito"/>
                <a:sym typeface="Carlito"/>
              </a:defRPr>
            </a:lvl1pPr>
          </a:lstStyle>
          <a:p>
            <a:r>
              <a:t>1970</a:t>
            </a:r>
          </a:p>
        </p:txBody>
      </p:sp>
      <p:sp>
        <p:nvSpPr>
          <p:cNvPr id="257" name="2022"/>
          <p:cNvSpPr txBox="1"/>
          <p:nvPr/>
        </p:nvSpPr>
        <p:spPr>
          <a:xfrm>
            <a:off x="8341610" y="5299726"/>
            <a:ext cx="1611712" cy="48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defTabSz="321468">
              <a:lnSpc>
                <a:spcPct val="80000"/>
              </a:lnSpc>
              <a:spcBef>
                <a:spcPts val="3800"/>
              </a:spcBef>
              <a:defRPr sz="3400" b="1">
                <a:solidFill>
                  <a:srgbClr val="FFFFFF"/>
                </a:solidFill>
                <a:latin typeface="Carlito"/>
                <a:ea typeface="Carlito"/>
                <a:cs typeface="Carlito"/>
                <a:sym typeface="Carlito"/>
              </a:defRPr>
            </a:lvl1pPr>
          </a:lstStyle>
          <a:p>
            <a:r>
              <a:t>2022</a:t>
            </a:r>
          </a:p>
        </p:txBody>
      </p:sp>
      <p:pic>
        <p:nvPicPr>
          <p:cNvPr id="258" name="Picture 7" descr="Picture 7"/>
          <p:cNvPicPr>
            <a:picLocks noChangeAspect="1"/>
          </p:cNvPicPr>
          <p:nvPr/>
        </p:nvPicPr>
        <p:blipFill>
          <a:blip r:embed="rId3"/>
          <a:srcRect l="8551" t="9214" r="4805" b="9572"/>
          <a:stretch>
            <a:fillRect/>
          </a:stretch>
        </p:blipFill>
        <p:spPr>
          <a:xfrm>
            <a:off x="8341756" y="3008677"/>
            <a:ext cx="1611421" cy="1070381"/>
          </a:xfrm>
          <a:custGeom>
            <a:avLst/>
            <a:gdLst/>
            <a:ahLst/>
            <a:cxnLst>
              <a:cxn ang="0">
                <a:pos x="wd2" y="hd2"/>
              </a:cxn>
              <a:cxn ang="5400000">
                <a:pos x="wd2" y="hd2"/>
              </a:cxn>
              <a:cxn ang="10800000">
                <a:pos x="wd2" y="hd2"/>
              </a:cxn>
              <a:cxn ang="16200000">
                <a:pos x="wd2" y="hd2"/>
              </a:cxn>
            </a:cxnLst>
            <a:rect l="0" t="0" r="r" b="b"/>
            <a:pathLst>
              <a:path w="21594" h="21414" extrusionOk="0">
                <a:moveTo>
                  <a:pt x="20163" y="0"/>
                </a:moveTo>
                <a:cubicBezTo>
                  <a:pt x="19963" y="0"/>
                  <a:pt x="19286" y="65"/>
                  <a:pt x="18658" y="151"/>
                </a:cubicBezTo>
                <a:cubicBezTo>
                  <a:pt x="18030" y="236"/>
                  <a:pt x="16243" y="478"/>
                  <a:pt x="14685" y="683"/>
                </a:cubicBezTo>
                <a:cubicBezTo>
                  <a:pt x="10164" y="1278"/>
                  <a:pt x="9684" y="1359"/>
                  <a:pt x="9420" y="1588"/>
                </a:cubicBezTo>
                <a:cubicBezTo>
                  <a:pt x="9215" y="1765"/>
                  <a:pt x="9045" y="1786"/>
                  <a:pt x="8043" y="1787"/>
                </a:cubicBezTo>
                <a:cubicBezTo>
                  <a:pt x="7412" y="1787"/>
                  <a:pt x="6432" y="1865"/>
                  <a:pt x="5867" y="1953"/>
                </a:cubicBezTo>
                <a:cubicBezTo>
                  <a:pt x="1035" y="2706"/>
                  <a:pt x="193" y="2850"/>
                  <a:pt x="81" y="2978"/>
                </a:cubicBezTo>
                <a:cubicBezTo>
                  <a:pt x="12" y="3056"/>
                  <a:pt x="-6" y="4288"/>
                  <a:pt x="1" y="8575"/>
                </a:cubicBezTo>
                <a:cubicBezTo>
                  <a:pt x="6" y="11599"/>
                  <a:pt x="30" y="14958"/>
                  <a:pt x="54" y="16031"/>
                </a:cubicBezTo>
                <a:lnTo>
                  <a:pt x="97" y="17873"/>
                </a:lnTo>
                <a:cubicBezTo>
                  <a:pt x="104" y="17880"/>
                  <a:pt x="110" y="17871"/>
                  <a:pt x="118" y="17881"/>
                </a:cubicBezTo>
                <a:cubicBezTo>
                  <a:pt x="347" y="18164"/>
                  <a:pt x="6947" y="19374"/>
                  <a:pt x="8261" y="19374"/>
                </a:cubicBezTo>
                <a:cubicBezTo>
                  <a:pt x="9042" y="19373"/>
                  <a:pt x="9266" y="19415"/>
                  <a:pt x="9521" y="19596"/>
                </a:cubicBezTo>
                <a:cubicBezTo>
                  <a:pt x="9761" y="19766"/>
                  <a:pt x="10570" y="19930"/>
                  <a:pt x="13047" y="20334"/>
                </a:cubicBezTo>
                <a:cubicBezTo>
                  <a:pt x="20791" y="21600"/>
                  <a:pt x="20321" y="21551"/>
                  <a:pt x="20950" y="21200"/>
                </a:cubicBezTo>
                <a:cubicBezTo>
                  <a:pt x="21206" y="21057"/>
                  <a:pt x="21421" y="20938"/>
                  <a:pt x="21429" y="20930"/>
                </a:cubicBezTo>
                <a:cubicBezTo>
                  <a:pt x="21437" y="20922"/>
                  <a:pt x="21464" y="19948"/>
                  <a:pt x="21488" y="18770"/>
                </a:cubicBezTo>
                <a:cubicBezTo>
                  <a:pt x="21511" y="17569"/>
                  <a:pt x="21551" y="16806"/>
                  <a:pt x="21594" y="16682"/>
                </a:cubicBezTo>
                <a:cubicBezTo>
                  <a:pt x="21588" y="14837"/>
                  <a:pt x="21586" y="13734"/>
                  <a:pt x="21578" y="10433"/>
                </a:cubicBezTo>
                <a:cubicBezTo>
                  <a:pt x="21561" y="3227"/>
                  <a:pt x="21534" y="735"/>
                  <a:pt x="21472" y="572"/>
                </a:cubicBezTo>
                <a:cubicBezTo>
                  <a:pt x="21368" y="302"/>
                  <a:pt x="20674" y="0"/>
                  <a:pt x="20163" y="0"/>
                </a:cubicBezTo>
                <a:close/>
              </a:path>
            </a:pathLst>
          </a:custGeom>
          <a:ln w="12700">
            <a:miter lim="400000"/>
          </a:ln>
          <a:effectLst>
            <a:outerShdw blurRad="63500" dist="25400" dir="5400000" rotWithShape="0">
              <a:srgbClr val="000000">
                <a:alpha val="50000"/>
              </a:srgbClr>
            </a:outerShdw>
          </a:effectLst>
        </p:spPr>
      </p:pic>
      <p:pic>
        <p:nvPicPr>
          <p:cNvPr id="259" name="Image" descr="Image"/>
          <p:cNvPicPr>
            <a:picLocks noChangeAspect="1"/>
          </p:cNvPicPr>
          <p:nvPr/>
        </p:nvPicPr>
        <p:blipFill>
          <a:blip r:embed="rId4"/>
          <a:stretch>
            <a:fillRect/>
          </a:stretch>
        </p:blipFill>
        <p:spPr>
          <a:xfrm>
            <a:off x="10154925" y="5686878"/>
            <a:ext cx="1781021" cy="984642"/>
          </a:xfrm>
          <a:prstGeom prst="rect">
            <a:avLst/>
          </a:prstGeom>
          <a:ln w="12700">
            <a:miter lim="400000"/>
          </a:ln>
        </p:spPr>
      </p:pic>
      <p:pic>
        <p:nvPicPr>
          <p:cNvPr id="260" name="Image" descr="Image"/>
          <p:cNvPicPr>
            <a:picLocks noChangeAspect="1"/>
          </p:cNvPicPr>
          <p:nvPr/>
        </p:nvPicPr>
        <p:blipFill>
          <a:blip r:embed="rId5"/>
          <a:srcRect l="9500" t="11404" r="12734" b="18644"/>
          <a:stretch>
            <a:fillRect/>
          </a:stretch>
        </p:blipFill>
        <p:spPr>
          <a:xfrm>
            <a:off x="416390" y="2037401"/>
            <a:ext cx="4448219" cy="3000946"/>
          </a:xfrm>
          <a:custGeom>
            <a:avLst/>
            <a:gdLst/>
            <a:ahLst/>
            <a:cxnLst>
              <a:cxn ang="0">
                <a:pos x="wd2" y="hd2"/>
              </a:cxn>
              <a:cxn ang="5400000">
                <a:pos x="wd2" y="hd2"/>
              </a:cxn>
              <a:cxn ang="10800000">
                <a:pos x="wd2" y="hd2"/>
              </a:cxn>
              <a:cxn ang="16200000">
                <a:pos x="wd2" y="hd2"/>
              </a:cxn>
            </a:cxnLst>
            <a:rect l="0" t="0" r="r" b="b"/>
            <a:pathLst>
              <a:path w="21593" h="21599" extrusionOk="0">
                <a:moveTo>
                  <a:pt x="16022" y="0"/>
                </a:moveTo>
                <a:cubicBezTo>
                  <a:pt x="15823" y="0"/>
                  <a:pt x="15616" y="18"/>
                  <a:pt x="15286" y="54"/>
                </a:cubicBezTo>
                <a:cubicBezTo>
                  <a:pt x="14842" y="103"/>
                  <a:pt x="14686" y="139"/>
                  <a:pt x="14579" y="220"/>
                </a:cubicBezTo>
                <a:cubicBezTo>
                  <a:pt x="14545" y="245"/>
                  <a:pt x="14497" y="268"/>
                  <a:pt x="14440" y="289"/>
                </a:cubicBezTo>
                <a:cubicBezTo>
                  <a:pt x="14439" y="289"/>
                  <a:pt x="14439" y="291"/>
                  <a:pt x="14438" y="291"/>
                </a:cubicBezTo>
                <a:cubicBezTo>
                  <a:pt x="14430" y="294"/>
                  <a:pt x="14420" y="294"/>
                  <a:pt x="14411" y="297"/>
                </a:cubicBezTo>
                <a:cubicBezTo>
                  <a:pt x="14390" y="304"/>
                  <a:pt x="14370" y="313"/>
                  <a:pt x="14345" y="320"/>
                </a:cubicBezTo>
                <a:cubicBezTo>
                  <a:pt x="14290" y="337"/>
                  <a:pt x="14160" y="358"/>
                  <a:pt x="14064" y="374"/>
                </a:cubicBezTo>
                <a:cubicBezTo>
                  <a:pt x="14024" y="381"/>
                  <a:pt x="14002" y="390"/>
                  <a:pt x="13956" y="397"/>
                </a:cubicBezTo>
                <a:cubicBezTo>
                  <a:pt x="13832" y="415"/>
                  <a:pt x="13634" y="437"/>
                  <a:pt x="13471" y="460"/>
                </a:cubicBezTo>
                <a:cubicBezTo>
                  <a:pt x="13427" y="465"/>
                  <a:pt x="13428" y="468"/>
                  <a:pt x="13380" y="474"/>
                </a:cubicBezTo>
                <a:cubicBezTo>
                  <a:pt x="13247" y="491"/>
                  <a:pt x="13285" y="485"/>
                  <a:pt x="13166" y="500"/>
                </a:cubicBezTo>
                <a:cubicBezTo>
                  <a:pt x="12527" y="587"/>
                  <a:pt x="11813" y="686"/>
                  <a:pt x="11419" y="731"/>
                </a:cubicBezTo>
                <a:cubicBezTo>
                  <a:pt x="11163" y="761"/>
                  <a:pt x="10712" y="819"/>
                  <a:pt x="10419" y="860"/>
                </a:cubicBezTo>
                <a:cubicBezTo>
                  <a:pt x="10157" y="896"/>
                  <a:pt x="9972" y="919"/>
                  <a:pt x="9911" y="926"/>
                </a:cubicBezTo>
                <a:cubicBezTo>
                  <a:pt x="9832" y="958"/>
                  <a:pt x="9792" y="1010"/>
                  <a:pt x="9760" y="1086"/>
                </a:cubicBezTo>
                <a:cubicBezTo>
                  <a:pt x="9721" y="1205"/>
                  <a:pt x="9708" y="1548"/>
                  <a:pt x="9699" y="2791"/>
                </a:cubicBezTo>
                <a:lnTo>
                  <a:pt x="9689" y="4365"/>
                </a:lnTo>
                <a:lnTo>
                  <a:pt x="9606" y="4445"/>
                </a:lnTo>
                <a:cubicBezTo>
                  <a:pt x="9457" y="4589"/>
                  <a:pt x="9132" y="5279"/>
                  <a:pt x="9046" y="5633"/>
                </a:cubicBezTo>
                <a:cubicBezTo>
                  <a:pt x="8988" y="5867"/>
                  <a:pt x="8955" y="6135"/>
                  <a:pt x="8943" y="6410"/>
                </a:cubicBezTo>
                <a:cubicBezTo>
                  <a:pt x="8943" y="6436"/>
                  <a:pt x="8942" y="6464"/>
                  <a:pt x="8942" y="6490"/>
                </a:cubicBezTo>
                <a:cubicBezTo>
                  <a:pt x="8940" y="6533"/>
                  <a:pt x="8940" y="6576"/>
                  <a:pt x="8940" y="6619"/>
                </a:cubicBezTo>
                <a:cubicBezTo>
                  <a:pt x="8940" y="6685"/>
                  <a:pt x="8941" y="6752"/>
                  <a:pt x="8943" y="6819"/>
                </a:cubicBezTo>
                <a:cubicBezTo>
                  <a:pt x="8945" y="6868"/>
                  <a:pt x="8946" y="6918"/>
                  <a:pt x="8949" y="6967"/>
                </a:cubicBezTo>
                <a:cubicBezTo>
                  <a:pt x="8951" y="6990"/>
                  <a:pt x="8952" y="7010"/>
                  <a:pt x="8953" y="7033"/>
                </a:cubicBezTo>
                <a:cubicBezTo>
                  <a:pt x="8976" y="7307"/>
                  <a:pt x="9022" y="7570"/>
                  <a:pt x="9090" y="7790"/>
                </a:cubicBezTo>
                <a:cubicBezTo>
                  <a:pt x="9120" y="7887"/>
                  <a:pt x="9140" y="7971"/>
                  <a:pt x="9153" y="8053"/>
                </a:cubicBezTo>
                <a:cubicBezTo>
                  <a:pt x="9166" y="8117"/>
                  <a:pt x="9173" y="8182"/>
                  <a:pt x="9173" y="8232"/>
                </a:cubicBezTo>
                <a:cubicBezTo>
                  <a:pt x="9173" y="8252"/>
                  <a:pt x="9168" y="8264"/>
                  <a:pt x="9167" y="8281"/>
                </a:cubicBezTo>
                <a:cubicBezTo>
                  <a:pt x="9162" y="8364"/>
                  <a:pt x="9145" y="8428"/>
                  <a:pt x="9107" y="8458"/>
                </a:cubicBezTo>
                <a:cubicBezTo>
                  <a:pt x="9077" y="8482"/>
                  <a:pt x="9022" y="8494"/>
                  <a:pt x="8959" y="8501"/>
                </a:cubicBezTo>
                <a:cubicBezTo>
                  <a:pt x="8839" y="8515"/>
                  <a:pt x="8685" y="8501"/>
                  <a:pt x="8570" y="8455"/>
                </a:cubicBezTo>
                <a:cubicBezTo>
                  <a:pt x="8549" y="8447"/>
                  <a:pt x="8485" y="8409"/>
                  <a:pt x="8427" y="8372"/>
                </a:cubicBezTo>
                <a:cubicBezTo>
                  <a:pt x="8342" y="8325"/>
                  <a:pt x="8243" y="8258"/>
                  <a:pt x="8109" y="8158"/>
                </a:cubicBezTo>
                <a:cubicBezTo>
                  <a:pt x="7793" y="7940"/>
                  <a:pt x="7367" y="7638"/>
                  <a:pt x="6928" y="7310"/>
                </a:cubicBezTo>
                <a:cubicBezTo>
                  <a:pt x="6803" y="7216"/>
                  <a:pt x="6672" y="7121"/>
                  <a:pt x="6535" y="7030"/>
                </a:cubicBezTo>
                <a:cubicBezTo>
                  <a:pt x="5716" y="6483"/>
                  <a:pt x="4737" y="6005"/>
                  <a:pt x="4187" y="5882"/>
                </a:cubicBezTo>
                <a:cubicBezTo>
                  <a:pt x="4096" y="5861"/>
                  <a:pt x="4017" y="5850"/>
                  <a:pt x="3952" y="5850"/>
                </a:cubicBezTo>
                <a:cubicBezTo>
                  <a:pt x="3951" y="5850"/>
                  <a:pt x="3951" y="5850"/>
                  <a:pt x="3950" y="5850"/>
                </a:cubicBezTo>
                <a:cubicBezTo>
                  <a:pt x="3947" y="5850"/>
                  <a:pt x="3945" y="5850"/>
                  <a:pt x="3942" y="5850"/>
                </a:cubicBezTo>
                <a:cubicBezTo>
                  <a:pt x="3779" y="5853"/>
                  <a:pt x="3626" y="5931"/>
                  <a:pt x="3516" y="6050"/>
                </a:cubicBezTo>
                <a:cubicBezTo>
                  <a:pt x="3494" y="6077"/>
                  <a:pt x="3473" y="6106"/>
                  <a:pt x="3453" y="6139"/>
                </a:cubicBezTo>
                <a:cubicBezTo>
                  <a:pt x="3452" y="6140"/>
                  <a:pt x="3450" y="6143"/>
                  <a:pt x="3449" y="6144"/>
                </a:cubicBezTo>
                <a:cubicBezTo>
                  <a:pt x="3448" y="6145"/>
                  <a:pt x="3448" y="6146"/>
                  <a:pt x="3447" y="6147"/>
                </a:cubicBezTo>
                <a:cubicBezTo>
                  <a:pt x="3396" y="6231"/>
                  <a:pt x="3369" y="6328"/>
                  <a:pt x="3353" y="6430"/>
                </a:cubicBezTo>
                <a:cubicBezTo>
                  <a:pt x="3348" y="6489"/>
                  <a:pt x="3347" y="6549"/>
                  <a:pt x="3355" y="6641"/>
                </a:cubicBezTo>
                <a:cubicBezTo>
                  <a:pt x="3366" y="6782"/>
                  <a:pt x="3399" y="6972"/>
                  <a:pt x="3428" y="7061"/>
                </a:cubicBezTo>
                <a:cubicBezTo>
                  <a:pt x="3457" y="7151"/>
                  <a:pt x="3476" y="7287"/>
                  <a:pt x="3470" y="7367"/>
                </a:cubicBezTo>
                <a:cubicBezTo>
                  <a:pt x="3470" y="7371"/>
                  <a:pt x="3469" y="7374"/>
                  <a:pt x="3468" y="7378"/>
                </a:cubicBezTo>
                <a:cubicBezTo>
                  <a:pt x="3468" y="7382"/>
                  <a:pt x="3471" y="7389"/>
                  <a:pt x="3470" y="7393"/>
                </a:cubicBezTo>
                <a:cubicBezTo>
                  <a:pt x="3468" y="7415"/>
                  <a:pt x="3464" y="7431"/>
                  <a:pt x="3459" y="7447"/>
                </a:cubicBezTo>
                <a:cubicBezTo>
                  <a:pt x="3459" y="7448"/>
                  <a:pt x="3459" y="7449"/>
                  <a:pt x="3459" y="7450"/>
                </a:cubicBezTo>
                <a:cubicBezTo>
                  <a:pt x="3455" y="7461"/>
                  <a:pt x="3448" y="7470"/>
                  <a:pt x="3441" y="7478"/>
                </a:cubicBezTo>
                <a:cubicBezTo>
                  <a:pt x="3436" y="7486"/>
                  <a:pt x="3432" y="7493"/>
                  <a:pt x="3424" y="7498"/>
                </a:cubicBezTo>
                <a:cubicBezTo>
                  <a:pt x="3399" y="7515"/>
                  <a:pt x="3349" y="7526"/>
                  <a:pt x="3280" y="7535"/>
                </a:cubicBezTo>
                <a:cubicBezTo>
                  <a:pt x="3260" y="7539"/>
                  <a:pt x="3258" y="7543"/>
                  <a:pt x="3233" y="7547"/>
                </a:cubicBezTo>
                <a:cubicBezTo>
                  <a:pt x="3203" y="7552"/>
                  <a:pt x="3182" y="7559"/>
                  <a:pt x="3154" y="7564"/>
                </a:cubicBezTo>
                <a:cubicBezTo>
                  <a:pt x="2860" y="7628"/>
                  <a:pt x="2596" y="7839"/>
                  <a:pt x="2299" y="8267"/>
                </a:cubicBezTo>
                <a:cubicBezTo>
                  <a:pt x="2018" y="8671"/>
                  <a:pt x="1915" y="8933"/>
                  <a:pt x="1825" y="9472"/>
                </a:cubicBezTo>
                <a:cubicBezTo>
                  <a:pt x="1814" y="9536"/>
                  <a:pt x="1808" y="9591"/>
                  <a:pt x="1802" y="9644"/>
                </a:cubicBezTo>
                <a:cubicBezTo>
                  <a:pt x="1800" y="9668"/>
                  <a:pt x="1797" y="9691"/>
                  <a:pt x="1796" y="9715"/>
                </a:cubicBezTo>
                <a:cubicBezTo>
                  <a:pt x="1795" y="9733"/>
                  <a:pt x="1793" y="9751"/>
                  <a:pt x="1792" y="9769"/>
                </a:cubicBezTo>
                <a:cubicBezTo>
                  <a:pt x="1791" y="9812"/>
                  <a:pt x="1792" y="9860"/>
                  <a:pt x="1792" y="9904"/>
                </a:cubicBezTo>
                <a:cubicBezTo>
                  <a:pt x="1793" y="9998"/>
                  <a:pt x="1796" y="10091"/>
                  <a:pt x="1810" y="10238"/>
                </a:cubicBezTo>
                <a:cubicBezTo>
                  <a:pt x="1877" y="10984"/>
                  <a:pt x="2041" y="11365"/>
                  <a:pt x="2565" y="12000"/>
                </a:cubicBezTo>
                <a:cubicBezTo>
                  <a:pt x="2856" y="12354"/>
                  <a:pt x="3030" y="12687"/>
                  <a:pt x="3123" y="13071"/>
                </a:cubicBezTo>
                <a:cubicBezTo>
                  <a:pt x="3125" y="13079"/>
                  <a:pt x="3127" y="13084"/>
                  <a:pt x="3129" y="13091"/>
                </a:cubicBezTo>
                <a:cubicBezTo>
                  <a:pt x="3132" y="13100"/>
                  <a:pt x="3135" y="13108"/>
                  <a:pt x="3137" y="13117"/>
                </a:cubicBezTo>
                <a:cubicBezTo>
                  <a:pt x="3155" y="13185"/>
                  <a:pt x="3169" y="13247"/>
                  <a:pt x="3179" y="13311"/>
                </a:cubicBezTo>
                <a:cubicBezTo>
                  <a:pt x="3229" y="13555"/>
                  <a:pt x="3235" y="13721"/>
                  <a:pt x="3235" y="14177"/>
                </a:cubicBezTo>
                <a:cubicBezTo>
                  <a:pt x="3236" y="14401"/>
                  <a:pt x="3226" y="14563"/>
                  <a:pt x="3206" y="14708"/>
                </a:cubicBezTo>
                <a:cubicBezTo>
                  <a:pt x="3198" y="14825"/>
                  <a:pt x="3180" y="14905"/>
                  <a:pt x="3150" y="14980"/>
                </a:cubicBezTo>
                <a:cubicBezTo>
                  <a:pt x="3127" y="15051"/>
                  <a:pt x="3094" y="15116"/>
                  <a:pt x="3056" y="15182"/>
                </a:cubicBezTo>
                <a:cubicBezTo>
                  <a:pt x="2978" y="15329"/>
                  <a:pt x="2892" y="15447"/>
                  <a:pt x="2796" y="15534"/>
                </a:cubicBezTo>
                <a:cubicBezTo>
                  <a:pt x="2700" y="15629"/>
                  <a:pt x="2600" y="15680"/>
                  <a:pt x="2480" y="15702"/>
                </a:cubicBezTo>
                <a:cubicBezTo>
                  <a:pt x="2471" y="15704"/>
                  <a:pt x="2462" y="15706"/>
                  <a:pt x="2453" y="15708"/>
                </a:cubicBezTo>
                <a:cubicBezTo>
                  <a:pt x="2424" y="15712"/>
                  <a:pt x="2396" y="15719"/>
                  <a:pt x="2364" y="15719"/>
                </a:cubicBezTo>
                <a:cubicBezTo>
                  <a:pt x="2304" y="15723"/>
                  <a:pt x="2241" y="15723"/>
                  <a:pt x="2176" y="15714"/>
                </a:cubicBezTo>
                <a:cubicBezTo>
                  <a:pt x="2148" y="15710"/>
                  <a:pt x="2111" y="15704"/>
                  <a:pt x="2077" y="15699"/>
                </a:cubicBezTo>
                <a:cubicBezTo>
                  <a:pt x="1614" y="15639"/>
                  <a:pt x="1374" y="15649"/>
                  <a:pt x="1170" y="15831"/>
                </a:cubicBezTo>
                <a:cubicBezTo>
                  <a:pt x="1156" y="15845"/>
                  <a:pt x="1142" y="15857"/>
                  <a:pt x="1128" y="15874"/>
                </a:cubicBezTo>
                <a:cubicBezTo>
                  <a:pt x="1114" y="15888"/>
                  <a:pt x="1099" y="15906"/>
                  <a:pt x="1085" y="15922"/>
                </a:cubicBezTo>
                <a:cubicBezTo>
                  <a:pt x="1049" y="15967"/>
                  <a:pt x="1011" y="16016"/>
                  <a:pt x="972" y="16074"/>
                </a:cubicBezTo>
                <a:cubicBezTo>
                  <a:pt x="930" y="16134"/>
                  <a:pt x="877" y="16230"/>
                  <a:pt x="831" y="16305"/>
                </a:cubicBezTo>
                <a:cubicBezTo>
                  <a:pt x="806" y="16349"/>
                  <a:pt x="783" y="16387"/>
                  <a:pt x="756" y="16436"/>
                </a:cubicBezTo>
                <a:cubicBezTo>
                  <a:pt x="613" y="16700"/>
                  <a:pt x="391" y="17035"/>
                  <a:pt x="261" y="17182"/>
                </a:cubicBezTo>
                <a:cubicBezTo>
                  <a:pt x="131" y="17329"/>
                  <a:pt x="16" y="17485"/>
                  <a:pt x="4" y="17533"/>
                </a:cubicBezTo>
                <a:cubicBezTo>
                  <a:pt x="-7" y="17581"/>
                  <a:pt x="6" y="17688"/>
                  <a:pt x="35" y="17770"/>
                </a:cubicBezTo>
                <a:cubicBezTo>
                  <a:pt x="78" y="17894"/>
                  <a:pt x="117" y="17929"/>
                  <a:pt x="253" y="17959"/>
                </a:cubicBezTo>
                <a:cubicBezTo>
                  <a:pt x="375" y="17986"/>
                  <a:pt x="442" y="18034"/>
                  <a:pt x="505" y="18145"/>
                </a:cubicBezTo>
                <a:cubicBezTo>
                  <a:pt x="601" y="18311"/>
                  <a:pt x="639" y="18329"/>
                  <a:pt x="1661" y="18596"/>
                </a:cubicBezTo>
                <a:cubicBezTo>
                  <a:pt x="1984" y="18680"/>
                  <a:pt x="2421" y="18796"/>
                  <a:pt x="2630" y="18856"/>
                </a:cubicBezTo>
                <a:cubicBezTo>
                  <a:pt x="2839" y="18915"/>
                  <a:pt x="3265" y="19034"/>
                  <a:pt x="3578" y="19119"/>
                </a:cubicBezTo>
                <a:cubicBezTo>
                  <a:pt x="3926" y="19213"/>
                  <a:pt x="4163" y="19302"/>
                  <a:pt x="4187" y="19347"/>
                </a:cubicBezTo>
                <a:cubicBezTo>
                  <a:pt x="4236" y="19441"/>
                  <a:pt x="4354" y="19440"/>
                  <a:pt x="4453" y="19347"/>
                </a:cubicBezTo>
                <a:cubicBezTo>
                  <a:pt x="4519" y="19284"/>
                  <a:pt x="4608" y="19293"/>
                  <a:pt x="5150" y="19401"/>
                </a:cubicBezTo>
                <a:cubicBezTo>
                  <a:pt x="5886" y="19549"/>
                  <a:pt x="5919" y="19574"/>
                  <a:pt x="6002" y="20024"/>
                </a:cubicBezTo>
                <a:cubicBezTo>
                  <a:pt x="6116" y="20649"/>
                  <a:pt x="6365" y="21166"/>
                  <a:pt x="6661" y="21395"/>
                </a:cubicBezTo>
                <a:cubicBezTo>
                  <a:pt x="6712" y="21436"/>
                  <a:pt x="6836" y="21502"/>
                  <a:pt x="6936" y="21544"/>
                </a:cubicBezTo>
                <a:cubicBezTo>
                  <a:pt x="7014" y="21576"/>
                  <a:pt x="7092" y="21593"/>
                  <a:pt x="7167" y="21598"/>
                </a:cubicBezTo>
                <a:cubicBezTo>
                  <a:pt x="7197" y="21600"/>
                  <a:pt x="7227" y="21599"/>
                  <a:pt x="7256" y="21598"/>
                </a:cubicBezTo>
                <a:cubicBezTo>
                  <a:pt x="7504" y="21578"/>
                  <a:pt x="7735" y="21406"/>
                  <a:pt x="7959" y="21072"/>
                </a:cubicBezTo>
                <a:cubicBezTo>
                  <a:pt x="8126" y="20824"/>
                  <a:pt x="8171" y="20714"/>
                  <a:pt x="8238" y="20401"/>
                </a:cubicBezTo>
                <a:cubicBezTo>
                  <a:pt x="8399" y="19657"/>
                  <a:pt x="8304" y="18923"/>
                  <a:pt x="8042" y="18402"/>
                </a:cubicBezTo>
                <a:cubicBezTo>
                  <a:pt x="8011" y="18345"/>
                  <a:pt x="7979" y="18289"/>
                  <a:pt x="7946" y="18233"/>
                </a:cubicBezTo>
                <a:cubicBezTo>
                  <a:pt x="7725" y="17886"/>
                  <a:pt x="7420" y="17668"/>
                  <a:pt x="7063" y="17662"/>
                </a:cubicBezTo>
                <a:cubicBezTo>
                  <a:pt x="6872" y="17659"/>
                  <a:pt x="6797" y="17685"/>
                  <a:pt x="6607" y="17825"/>
                </a:cubicBezTo>
                <a:cubicBezTo>
                  <a:pt x="6356" y="18007"/>
                  <a:pt x="6215" y="18223"/>
                  <a:pt x="6086" y="18624"/>
                </a:cubicBezTo>
                <a:cubicBezTo>
                  <a:pt x="5953" y="19043"/>
                  <a:pt x="5969" y="19037"/>
                  <a:pt x="5385" y="18862"/>
                </a:cubicBezTo>
                <a:cubicBezTo>
                  <a:pt x="5104" y="18777"/>
                  <a:pt x="4849" y="18698"/>
                  <a:pt x="4821" y="18684"/>
                </a:cubicBezTo>
                <a:cubicBezTo>
                  <a:pt x="4792" y="18671"/>
                  <a:pt x="4727" y="18645"/>
                  <a:pt x="4674" y="18627"/>
                </a:cubicBezTo>
                <a:cubicBezTo>
                  <a:pt x="4613" y="18608"/>
                  <a:pt x="4565" y="18549"/>
                  <a:pt x="4543" y="18464"/>
                </a:cubicBezTo>
                <a:cubicBezTo>
                  <a:pt x="4512" y="18342"/>
                  <a:pt x="4498" y="18334"/>
                  <a:pt x="4362" y="18362"/>
                </a:cubicBezTo>
                <a:cubicBezTo>
                  <a:pt x="4206" y="18393"/>
                  <a:pt x="4045" y="18365"/>
                  <a:pt x="3407" y="18190"/>
                </a:cubicBezTo>
                <a:cubicBezTo>
                  <a:pt x="3188" y="18131"/>
                  <a:pt x="2839" y="18038"/>
                  <a:pt x="2630" y="17985"/>
                </a:cubicBezTo>
                <a:cubicBezTo>
                  <a:pt x="2421" y="17931"/>
                  <a:pt x="2078" y="17839"/>
                  <a:pt x="1869" y="17782"/>
                </a:cubicBezTo>
                <a:cubicBezTo>
                  <a:pt x="902" y="17517"/>
                  <a:pt x="693" y="17468"/>
                  <a:pt x="611" y="17516"/>
                </a:cubicBezTo>
                <a:cubicBezTo>
                  <a:pt x="603" y="17523"/>
                  <a:pt x="594" y="17527"/>
                  <a:pt x="586" y="17536"/>
                </a:cubicBezTo>
                <a:cubicBezTo>
                  <a:pt x="584" y="17539"/>
                  <a:pt x="579" y="17541"/>
                  <a:pt x="577" y="17545"/>
                </a:cubicBezTo>
                <a:cubicBezTo>
                  <a:pt x="530" y="17607"/>
                  <a:pt x="478" y="17621"/>
                  <a:pt x="355" y="17596"/>
                </a:cubicBezTo>
                <a:cubicBezTo>
                  <a:pt x="266" y="17578"/>
                  <a:pt x="185" y="17544"/>
                  <a:pt x="176" y="17522"/>
                </a:cubicBezTo>
                <a:cubicBezTo>
                  <a:pt x="167" y="17500"/>
                  <a:pt x="237" y="17397"/>
                  <a:pt x="332" y="17293"/>
                </a:cubicBezTo>
                <a:cubicBezTo>
                  <a:pt x="427" y="17190"/>
                  <a:pt x="635" y="16874"/>
                  <a:pt x="792" y="16588"/>
                </a:cubicBezTo>
                <a:cubicBezTo>
                  <a:pt x="813" y="16550"/>
                  <a:pt x="827" y="16531"/>
                  <a:pt x="846" y="16496"/>
                </a:cubicBezTo>
                <a:cubicBezTo>
                  <a:pt x="899" y="16402"/>
                  <a:pt x="948" y="16319"/>
                  <a:pt x="993" y="16251"/>
                </a:cubicBezTo>
                <a:cubicBezTo>
                  <a:pt x="1090" y="16100"/>
                  <a:pt x="1176" y="15983"/>
                  <a:pt x="1249" y="15922"/>
                </a:cubicBezTo>
                <a:cubicBezTo>
                  <a:pt x="1369" y="15822"/>
                  <a:pt x="1413" y="15792"/>
                  <a:pt x="1550" y="15797"/>
                </a:cubicBezTo>
                <a:cubicBezTo>
                  <a:pt x="1640" y="15790"/>
                  <a:pt x="1770" y="15803"/>
                  <a:pt x="1946" y="15828"/>
                </a:cubicBezTo>
                <a:cubicBezTo>
                  <a:pt x="2276" y="15853"/>
                  <a:pt x="2512" y="15843"/>
                  <a:pt x="2677" y="15771"/>
                </a:cubicBezTo>
                <a:cubicBezTo>
                  <a:pt x="2790" y="15707"/>
                  <a:pt x="2895" y="15614"/>
                  <a:pt x="2989" y="15497"/>
                </a:cubicBezTo>
                <a:cubicBezTo>
                  <a:pt x="3008" y="15469"/>
                  <a:pt x="3027" y="15445"/>
                  <a:pt x="3046" y="15414"/>
                </a:cubicBezTo>
                <a:cubicBezTo>
                  <a:pt x="3262" y="15060"/>
                  <a:pt x="3313" y="14824"/>
                  <a:pt x="3312" y="14148"/>
                </a:cubicBezTo>
                <a:cubicBezTo>
                  <a:pt x="3312" y="13909"/>
                  <a:pt x="3304" y="13712"/>
                  <a:pt x="3289" y="13534"/>
                </a:cubicBezTo>
                <a:cubicBezTo>
                  <a:pt x="3285" y="13496"/>
                  <a:pt x="3282" y="13454"/>
                  <a:pt x="3278" y="13417"/>
                </a:cubicBezTo>
                <a:cubicBezTo>
                  <a:pt x="3277" y="13414"/>
                  <a:pt x="3278" y="13412"/>
                  <a:pt x="3278" y="13408"/>
                </a:cubicBezTo>
                <a:cubicBezTo>
                  <a:pt x="3277" y="13402"/>
                  <a:pt x="3275" y="13398"/>
                  <a:pt x="3274" y="13391"/>
                </a:cubicBezTo>
                <a:cubicBezTo>
                  <a:pt x="3252" y="13231"/>
                  <a:pt x="3223" y="13083"/>
                  <a:pt x="3181" y="12940"/>
                </a:cubicBezTo>
                <a:cubicBezTo>
                  <a:pt x="3075" y="12611"/>
                  <a:pt x="2887" y="12295"/>
                  <a:pt x="2559" y="11815"/>
                </a:cubicBezTo>
                <a:cubicBezTo>
                  <a:pt x="2523" y="11762"/>
                  <a:pt x="2506" y="11734"/>
                  <a:pt x="2474" y="11686"/>
                </a:cubicBezTo>
                <a:cubicBezTo>
                  <a:pt x="2471" y="11682"/>
                  <a:pt x="2468" y="11676"/>
                  <a:pt x="2465" y="11672"/>
                </a:cubicBezTo>
                <a:cubicBezTo>
                  <a:pt x="2306" y="11469"/>
                  <a:pt x="2190" y="11283"/>
                  <a:pt x="2104" y="11086"/>
                </a:cubicBezTo>
                <a:cubicBezTo>
                  <a:pt x="2104" y="11085"/>
                  <a:pt x="2103" y="11084"/>
                  <a:pt x="2102" y="11083"/>
                </a:cubicBezTo>
                <a:cubicBezTo>
                  <a:pt x="1967" y="10813"/>
                  <a:pt x="1930" y="10570"/>
                  <a:pt x="1917" y="10221"/>
                </a:cubicBezTo>
                <a:cubicBezTo>
                  <a:pt x="1913" y="10150"/>
                  <a:pt x="1909" y="10075"/>
                  <a:pt x="1908" y="9998"/>
                </a:cubicBezTo>
                <a:cubicBezTo>
                  <a:pt x="1908" y="9978"/>
                  <a:pt x="1906" y="9967"/>
                  <a:pt x="1906" y="9946"/>
                </a:cubicBezTo>
                <a:cubicBezTo>
                  <a:pt x="1906" y="9939"/>
                  <a:pt x="1906" y="9936"/>
                  <a:pt x="1906" y="9929"/>
                </a:cubicBezTo>
                <a:cubicBezTo>
                  <a:pt x="1906" y="9917"/>
                  <a:pt x="1906" y="9907"/>
                  <a:pt x="1906" y="9895"/>
                </a:cubicBezTo>
                <a:cubicBezTo>
                  <a:pt x="1906" y="9791"/>
                  <a:pt x="1906" y="9711"/>
                  <a:pt x="1908" y="9641"/>
                </a:cubicBezTo>
                <a:cubicBezTo>
                  <a:pt x="1909" y="9585"/>
                  <a:pt x="1913" y="9539"/>
                  <a:pt x="1917" y="9495"/>
                </a:cubicBezTo>
                <a:cubicBezTo>
                  <a:pt x="1919" y="9475"/>
                  <a:pt x="1919" y="9448"/>
                  <a:pt x="1921" y="9429"/>
                </a:cubicBezTo>
                <a:cubicBezTo>
                  <a:pt x="1936" y="9312"/>
                  <a:pt x="1965" y="9216"/>
                  <a:pt x="2018" y="9049"/>
                </a:cubicBezTo>
                <a:cubicBezTo>
                  <a:pt x="2088" y="8827"/>
                  <a:pt x="2175" y="8663"/>
                  <a:pt x="2305" y="8464"/>
                </a:cubicBezTo>
                <a:cubicBezTo>
                  <a:pt x="2319" y="8441"/>
                  <a:pt x="2332" y="8418"/>
                  <a:pt x="2347" y="8395"/>
                </a:cubicBezTo>
                <a:cubicBezTo>
                  <a:pt x="2363" y="8371"/>
                  <a:pt x="2371" y="8352"/>
                  <a:pt x="2389" y="8327"/>
                </a:cubicBezTo>
                <a:cubicBezTo>
                  <a:pt x="2407" y="8302"/>
                  <a:pt x="2421" y="8287"/>
                  <a:pt x="2438" y="8264"/>
                </a:cubicBezTo>
                <a:cubicBezTo>
                  <a:pt x="2462" y="8231"/>
                  <a:pt x="2487" y="8201"/>
                  <a:pt x="2513" y="8170"/>
                </a:cubicBezTo>
                <a:cubicBezTo>
                  <a:pt x="2721" y="7904"/>
                  <a:pt x="2899" y="7759"/>
                  <a:pt x="3085" y="7707"/>
                </a:cubicBezTo>
                <a:cubicBezTo>
                  <a:pt x="3262" y="7641"/>
                  <a:pt x="3359" y="7623"/>
                  <a:pt x="3416" y="7670"/>
                </a:cubicBezTo>
                <a:lnTo>
                  <a:pt x="3455" y="7667"/>
                </a:lnTo>
                <a:lnTo>
                  <a:pt x="3516" y="7855"/>
                </a:lnTo>
                <a:cubicBezTo>
                  <a:pt x="3540" y="7927"/>
                  <a:pt x="3568" y="7984"/>
                  <a:pt x="3597" y="8024"/>
                </a:cubicBezTo>
                <a:cubicBezTo>
                  <a:pt x="3607" y="8037"/>
                  <a:pt x="3616" y="8046"/>
                  <a:pt x="3626" y="8055"/>
                </a:cubicBezTo>
                <a:cubicBezTo>
                  <a:pt x="3657" y="8082"/>
                  <a:pt x="3689" y="8096"/>
                  <a:pt x="3715" y="8093"/>
                </a:cubicBezTo>
                <a:cubicBezTo>
                  <a:pt x="3723" y="8091"/>
                  <a:pt x="3731" y="8083"/>
                  <a:pt x="3738" y="8078"/>
                </a:cubicBezTo>
                <a:cubicBezTo>
                  <a:pt x="3745" y="8073"/>
                  <a:pt x="3752" y="8073"/>
                  <a:pt x="3757" y="8064"/>
                </a:cubicBezTo>
                <a:cubicBezTo>
                  <a:pt x="3766" y="8050"/>
                  <a:pt x="3773" y="8030"/>
                  <a:pt x="3778" y="8007"/>
                </a:cubicBezTo>
                <a:cubicBezTo>
                  <a:pt x="3783" y="7987"/>
                  <a:pt x="3784" y="7962"/>
                  <a:pt x="3784" y="7935"/>
                </a:cubicBezTo>
                <a:cubicBezTo>
                  <a:pt x="3783" y="7889"/>
                  <a:pt x="3769" y="7840"/>
                  <a:pt x="3750" y="7793"/>
                </a:cubicBezTo>
                <a:cubicBezTo>
                  <a:pt x="3727" y="7753"/>
                  <a:pt x="3696" y="7712"/>
                  <a:pt x="3647" y="7667"/>
                </a:cubicBezTo>
                <a:cubicBezTo>
                  <a:pt x="3637" y="7657"/>
                  <a:pt x="3630" y="7648"/>
                  <a:pt x="3621" y="7638"/>
                </a:cubicBezTo>
                <a:cubicBezTo>
                  <a:pt x="3579" y="7630"/>
                  <a:pt x="3543" y="7570"/>
                  <a:pt x="3528" y="7504"/>
                </a:cubicBezTo>
                <a:cubicBezTo>
                  <a:pt x="3504" y="7446"/>
                  <a:pt x="3504" y="7398"/>
                  <a:pt x="3538" y="7367"/>
                </a:cubicBezTo>
                <a:cubicBezTo>
                  <a:pt x="3539" y="7366"/>
                  <a:pt x="3540" y="7367"/>
                  <a:pt x="3542" y="7367"/>
                </a:cubicBezTo>
                <a:cubicBezTo>
                  <a:pt x="3550" y="7359"/>
                  <a:pt x="3570" y="7374"/>
                  <a:pt x="3588" y="7387"/>
                </a:cubicBezTo>
                <a:cubicBezTo>
                  <a:pt x="3608" y="7401"/>
                  <a:pt x="3635" y="7428"/>
                  <a:pt x="3663" y="7456"/>
                </a:cubicBezTo>
                <a:cubicBezTo>
                  <a:pt x="3668" y="7461"/>
                  <a:pt x="3668" y="7458"/>
                  <a:pt x="3674" y="7464"/>
                </a:cubicBezTo>
                <a:cubicBezTo>
                  <a:pt x="3682" y="7472"/>
                  <a:pt x="3685" y="7479"/>
                  <a:pt x="3692" y="7487"/>
                </a:cubicBezTo>
                <a:cubicBezTo>
                  <a:pt x="3747" y="7546"/>
                  <a:pt x="3803" y="7614"/>
                  <a:pt x="3863" y="7695"/>
                </a:cubicBezTo>
                <a:cubicBezTo>
                  <a:pt x="3949" y="7805"/>
                  <a:pt x="4024" y="7915"/>
                  <a:pt x="4073" y="8024"/>
                </a:cubicBezTo>
                <a:cubicBezTo>
                  <a:pt x="4075" y="8028"/>
                  <a:pt x="4079" y="8034"/>
                  <a:pt x="4081" y="8038"/>
                </a:cubicBezTo>
                <a:cubicBezTo>
                  <a:pt x="4088" y="8055"/>
                  <a:pt x="4093" y="8065"/>
                  <a:pt x="4100" y="8081"/>
                </a:cubicBezTo>
                <a:cubicBezTo>
                  <a:pt x="4104" y="8091"/>
                  <a:pt x="4108" y="8102"/>
                  <a:pt x="4112" y="8113"/>
                </a:cubicBezTo>
                <a:cubicBezTo>
                  <a:pt x="4215" y="8361"/>
                  <a:pt x="4238" y="8521"/>
                  <a:pt x="4254" y="9067"/>
                </a:cubicBezTo>
                <a:cubicBezTo>
                  <a:pt x="4271" y="9620"/>
                  <a:pt x="4350" y="9945"/>
                  <a:pt x="4530" y="10203"/>
                </a:cubicBezTo>
                <a:cubicBezTo>
                  <a:pt x="4594" y="10296"/>
                  <a:pt x="4638" y="10391"/>
                  <a:pt x="4628" y="10415"/>
                </a:cubicBezTo>
                <a:cubicBezTo>
                  <a:pt x="4618" y="10439"/>
                  <a:pt x="4552" y="10458"/>
                  <a:pt x="4480" y="10458"/>
                </a:cubicBezTo>
                <a:cubicBezTo>
                  <a:pt x="4178" y="10458"/>
                  <a:pt x="3862" y="10760"/>
                  <a:pt x="3711" y="11195"/>
                </a:cubicBezTo>
                <a:cubicBezTo>
                  <a:pt x="3605" y="11499"/>
                  <a:pt x="3615" y="12023"/>
                  <a:pt x="3734" y="12383"/>
                </a:cubicBezTo>
                <a:cubicBezTo>
                  <a:pt x="3788" y="12547"/>
                  <a:pt x="3855" y="12677"/>
                  <a:pt x="3946" y="12789"/>
                </a:cubicBezTo>
                <a:cubicBezTo>
                  <a:pt x="3977" y="12826"/>
                  <a:pt x="4010" y="12861"/>
                  <a:pt x="4046" y="12894"/>
                </a:cubicBezTo>
                <a:cubicBezTo>
                  <a:pt x="4192" y="13026"/>
                  <a:pt x="4390" y="13130"/>
                  <a:pt x="4669" y="13229"/>
                </a:cubicBezTo>
                <a:cubicBezTo>
                  <a:pt x="4821" y="13282"/>
                  <a:pt x="4946" y="13341"/>
                  <a:pt x="5052" y="13408"/>
                </a:cubicBezTo>
                <a:cubicBezTo>
                  <a:pt x="5220" y="13515"/>
                  <a:pt x="5329" y="13644"/>
                  <a:pt x="5385" y="13794"/>
                </a:cubicBezTo>
                <a:cubicBezTo>
                  <a:pt x="5387" y="13798"/>
                  <a:pt x="5387" y="13799"/>
                  <a:pt x="5389" y="13803"/>
                </a:cubicBezTo>
                <a:cubicBezTo>
                  <a:pt x="5435" y="13884"/>
                  <a:pt x="5442" y="13942"/>
                  <a:pt x="5433" y="14043"/>
                </a:cubicBezTo>
                <a:cubicBezTo>
                  <a:pt x="5433" y="14056"/>
                  <a:pt x="5432" y="14072"/>
                  <a:pt x="5431" y="14085"/>
                </a:cubicBezTo>
                <a:cubicBezTo>
                  <a:pt x="5431" y="14093"/>
                  <a:pt x="5430" y="14097"/>
                  <a:pt x="5430" y="14105"/>
                </a:cubicBezTo>
                <a:cubicBezTo>
                  <a:pt x="5429" y="14108"/>
                  <a:pt x="5430" y="14109"/>
                  <a:pt x="5430" y="14111"/>
                </a:cubicBezTo>
                <a:cubicBezTo>
                  <a:pt x="5422" y="14222"/>
                  <a:pt x="5401" y="14342"/>
                  <a:pt x="5356" y="14474"/>
                </a:cubicBezTo>
                <a:cubicBezTo>
                  <a:pt x="5339" y="14525"/>
                  <a:pt x="5325" y="14567"/>
                  <a:pt x="5318" y="14602"/>
                </a:cubicBezTo>
                <a:cubicBezTo>
                  <a:pt x="5310" y="14638"/>
                  <a:pt x="5307" y="14668"/>
                  <a:pt x="5310" y="14694"/>
                </a:cubicBezTo>
                <a:cubicBezTo>
                  <a:pt x="5316" y="14745"/>
                  <a:pt x="5343" y="14783"/>
                  <a:pt x="5393" y="14831"/>
                </a:cubicBezTo>
                <a:cubicBezTo>
                  <a:pt x="5440" y="14877"/>
                  <a:pt x="5478" y="14958"/>
                  <a:pt x="5478" y="15011"/>
                </a:cubicBezTo>
                <a:cubicBezTo>
                  <a:pt x="5478" y="15024"/>
                  <a:pt x="5482" y="15040"/>
                  <a:pt x="5489" y="15057"/>
                </a:cubicBezTo>
                <a:cubicBezTo>
                  <a:pt x="5541" y="15175"/>
                  <a:pt x="5807" y="15428"/>
                  <a:pt x="6774" y="16296"/>
                </a:cubicBezTo>
                <a:cubicBezTo>
                  <a:pt x="6910" y="16418"/>
                  <a:pt x="7021" y="16527"/>
                  <a:pt x="7129" y="16633"/>
                </a:cubicBezTo>
                <a:cubicBezTo>
                  <a:pt x="7211" y="16694"/>
                  <a:pt x="7361" y="16854"/>
                  <a:pt x="7418" y="16942"/>
                </a:cubicBezTo>
                <a:cubicBezTo>
                  <a:pt x="7440" y="16970"/>
                  <a:pt x="7464" y="17000"/>
                  <a:pt x="7475" y="17019"/>
                </a:cubicBezTo>
                <a:cubicBezTo>
                  <a:pt x="7521" y="17098"/>
                  <a:pt x="7551" y="17140"/>
                  <a:pt x="7583" y="17168"/>
                </a:cubicBezTo>
                <a:cubicBezTo>
                  <a:pt x="7603" y="17178"/>
                  <a:pt x="7622" y="17191"/>
                  <a:pt x="7645" y="17199"/>
                </a:cubicBezTo>
                <a:cubicBezTo>
                  <a:pt x="7649" y="17200"/>
                  <a:pt x="7651" y="17201"/>
                  <a:pt x="7655" y="17202"/>
                </a:cubicBezTo>
                <a:cubicBezTo>
                  <a:pt x="7661" y="17204"/>
                  <a:pt x="7669" y="17206"/>
                  <a:pt x="7676" y="17208"/>
                </a:cubicBezTo>
                <a:cubicBezTo>
                  <a:pt x="7701" y="17210"/>
                  <a:pt x="7730" y="17209"/>
                  <a:pt x="7768" y="17208"/>
                </a:cubicBezTo>
                <a:cubicBezTo>
                  <a:pt x="7922" y="17200"/>
                  <a:pt x="7985" y="17230"/>
                  <a:pt x="8208" y="17422"/>
                </a:cubicBezTo>
                <a:cubicBezTo>
                  <a:pt x="8326" y="17523"/>
                  <a:pt x="8395" y="17591"/>
                  <a:pt x="8450" y="17650"/>
                </a:cubicBezTo>
                <a:cubicBezTo>
                  <a:pt x="8496" y="17693"/>
                  <a:pt x="8535" y="17730"/>
                  <a:pt x="8543" y="17745"/>
                </a:cubicBezTo>
                <a:cubicBezTo>
                  <a:pt x="8550" y="17758"/>
                  <a:pt x="8558" y="17803"/>
                  <a:pt x="8566" y="17847"/>
                </a:cubicBezTo>
                <a:cubicBezTo>
                  <a:pt x="8580" y="17907"/>
                  <a:pt x="8589" y="17977"/>
                  <a:pt x="8595" y="18079"/>
                </a:cubicBezTo>
                <a:cubicBezTo>
                  <a:pt x="8598" y="18124"/>
                  <a:pt x="8605" y="18169"/>
                  <a:pt x="8610" y="18216"/>
                </a:cubicBezTo>
                <a:cubicBezTo>
                  <a:pt x="8617" y="18274"/>
                  <a:pt x="8622" y="18334"/>
                  <a:pt x="8633" y="18407"/>
                </a:cubicBezTo>
                <a:cubicBezTo>
                  <a:pt x="8640" y="18448"/>
                  <a:pt x="8649" y="18489"/>
                  <a:pt x="8656" y="18530"/>
                </a:cubicBezTo>
                <a:cubicBezTo>
                  <a:pt x="8664" y="18571"/>
                  <a:pt x="8671" y="18609"/>
                  <a:pt x="8680" y="18650"/>
                </a:cubicBezTo>
                <a:cubicBezTo>
                  <a:pt x="8769" y="19053"/>
                  <a:pt x="8915" y="19443"/>
                  <a:pt x="9071" y="19678"/>
                </a:cubicBezTo>
                <a:cubicBezTo>
                  <a:pt x="9078" y="19690"/>
                  <a:pt x="9083" y="19697"/>
                  <a:pt x="9090" y="19707"/>
                </a:cubicBezTo>
                <a:cubicBezTo>
                  <a:pt x="9120" y="19750"/>
                  <a:pt x="9150" y="19786"/>
                  <a:pt x="9180" y="19816"/>
                </a:cubicBezTo>
                <a:cubicBezTo>
                  <a:pt x="9347" y="19979"/>
                  <a:pt x="9596" y="20022"/>
                  <a:pt x="9768" y="19916"/>
                </a:cubicBezTo>
                <a:cubicBezTo>
                  <a:pt x="9947" y="19805"/>
                  <a:pt x="10078" y="19463"/>
                  <a:pt x="10134" y="19030"/>
                </a:cubicBezTo>
                <a:cubicBezTo>
                  <a:pt x="10134" y="19027"/>
                  <a:pt x="10136" y="19025"/>
                  <a:pt x="10136" y="19022"/>
                </a:cubicBezTo>
                <a:cubicBezTo>
                  <a:pt x="10137" y="19017"/>
                  <a:pt x="10137" y="19012"/>
                  <a:pt x="10138" y="19007"/>
                </a:cubicBezTo>
                <a:cubicBezTo>
                  <a:pt x="10170" y="18748"/>
                  <a:pt x="10174" y="18458"/>
                  <a:pt x="10146" y="18165"/>
                </a:cubicBezTo>
                <a:cubicBezTo>
                  <a:pt x="10093" y="17628"/>
                  <a:pt x="10009" y="17276"/>
                  <a:pt x="9834" y="16873"/>
                </a:cubicBezTo>
                <a:cubicBezTo>
                  <a:pt x="9662" y="16481"/>
                  <a:pt x="9524" y="16333"/>
                  <a:pt x="9298" y="16308"/>
                </a:cubicBezTo>
                <a:cubicBezTo>
                  <a:pt x="9034" y="16278"/>
                  <a:pt x="8841" y="16443"/>
                  <a:pt x="8714" y="16808"/>
                </a:cubicBezTo>
                <a:cubicBezTo>
                  <a:pt x="8660" y="16963"/>
                  <a:pt x="8606" y="17097"/>
                  <a:pt x="8591" y="17105"/>
                </a:cubicBezTo>
                <a:cubicBezTo>
                  <a:pt x="8553" y="17125"/>
                  <a:pt x="8247" y="16820"/>
                  <a:pt x="8107" y="16642"/>
                </a:cubicBezTo>
                <a:cubicBezTo>
                  <a:pt x="8102" y="16639"/>
                  <a:pt x="8091" y="16628"/>
                  <a:pt x="8088" y="16628"/>
                </a:cubicBezTo>
                <a:cubicBezTo>
                  <a:pt x="8076" y="16628"/>
                  <a:pt x="8059" y="16590"/>
                  <a:pt x="8044" y="16542"/>
                </a:cubicBezTo>
                <a:cubicBezTo>
                  <a:pt x="8043" y="16539"/>
                  <a:pt x="8034" y="16530"/>
                  <a:pt x="8034" y="16528"/>
                </a:cubicBezTo>
                <a:cubicBezTo>
                  <a:pt x="8034" y="16494"/>
                  <a:pt x="8025" y="16458"/>
                  <a:pt x="8011" y="16425"/>
                </a:cubicBezTo>
                <a:cubicBezTo>
                  <a:pt x="7968" y="16326"/>
                  <a:pt x="7873" y="16245"/>
                  <a:pt x="7782" y="16245"/>
                </a:cubicBezTo>
                <a:cubicBezTo>
                  <a:pt x="7720" y="16245"/>
                  <a:pt x="7619" y="16180"/>
                  <a:pt x="7408" y="16011"/>
                </a:cubicBezTo>
                <a:cubicBezTo>
                  <a:pt x="7364" y="15976"/>
                  <a:pt x="7324" y="15942"/>
                  <a:pt x="7279" y="15902"/>
                </a:cubicBezTo>
                <a:cubicBezTo>
                  <a:pt x="7109" y="15762"/>
                  <a:pt x="6949" y="15629"/>
                  <a:pt x="6566" y="15299"/>
                </a:cubicBezTo>
                <a:cubicBezTo>
                  <a:pt x="6395" y="15152"/>
                  <a:pt x="6138" y="14923"/>
                  <a:pt x="5996" y="14791"/>
                </a:cubicBezTo>
                <a:cubicBezTo>
                  <a:pt x="5804" y="14613"/>
                  <a:pt x="5716" y="14559"/>
                  <a:pt x="5651" y="14580"/>
                </a:cubicBezTo>
                <a:cubicBezTo>
                  <a:pt x="5560" y="14609"/>
                  <a:pt x="5508" y="14576"/>
                  <a:pt x="5485" y="14485"/>
                </a:cubicBezTo>
                <a:cubicBezTo>
                  <a:pt x="5475" y="14464"/>
                  <a:pt x="5471" y="14436"/>
                  <a:pt x="5470" y="14408"/>
                </a:cubicBezTo>
                <a:cubicBezTo>
                  <a:pt x="5467" y="14353"/>
                  <a:pt x="5471" y="14287"/>
                  <a:pt x="5480" y="14205"/>
                </a:cubicBezTo>
                <a:cubicBezTo>
                  <a:pt x="5503" y="13993"/>
                  <a:pt x="5494" y="13829"/>
                  <a:pt x="5443" y="13691"/>
                </a:cubicBezTo>
                <a:cubicBezTo>
                  <a:pt x="5433" y="13667"/>
                  <a:pt x="5422" y="13645"/>
                  <a:pt x="5410" y="13623"/>
                </a:cubicBezTo>
                <a:cubicBezTo>
                  <a:pt x="5397" y="13597"/>
                  <a:pt x="5383" y="13570"/>
                  <a:pt x="5366" y="13546"/>
                </a:cubicBezTo>
                <a:cubicBezTo>
                  <a:pt x="5365" y="13544"/>
                  <a:pt x="5365" y="13541"/>
                  <a:pt x="5364" y="13540"/>
                </a:cubicBezTo>
                <a:cubicBezTo>
                  <a:pt x="5363" y="13539"/>
                  <a:pt x="5361" y="13538"/>
                  <a:pt x="5360" y="13537"/>
                </a:cubicBezTo>
                <a:cubicBezTo>
                  <a:pt x="5237" y="13373"/>
                  <a:pt x="5021" y="13246"/>
                  <a:pt x="4672" y="13111"/>
                </a:cubicBezTo>
                <a:cubicBezTo>
                  <a:pt x="4232" y="12941"/>
                  <a:pt x="4095" y="12852"/>
                  <a:pt x="3956" y="12646"/>
                </a:cubicBezTo>
                <a:cubicBezTo>
                  <a:pt x="3787" y="12396"/>
                  <a:pt x="3713" y="12128"/>
                  <a:pt x="3713" y="11763"/>
                </a:cubicBezTo>
                <a:cubicBezTo>
                  <a:pt x="3713" y="11272"/>
                  <a:pt x="3883" y="10892"/>
                  <a:pt x="4160" y="10701"/>
                </a:cubicBezTo>
                <a:cubicBezTo>
                  <a:pt x="4183" y="10683"/>
                  <a:pt x="4207" y="10665"/>
                  <a:pt x="4229" y="10652"/>
                </a:cubicBezTo>
                <a:cubicBezTo>
                  <a:pt x="4234" y="10649"/>
                  <a:pt x="4240" y="10649"/>
                  <a:pt x="4245" y="10646"/>
                </a:cubicBezTo>
                <a:cubicBezTo>
                  <a:pt x="4271" y="10632"/>
                  <a:pt x="4305" y="10618"/>
                  <a:pt x="4335" y="10609"/>
                </a:cubicBezTo>
                <a:cubicBezTo>
                  <a:pt x="4416" y="10580"/>
                  <a:pt x="4501" y="10561"/>
                  <a:pt x="4593" y="10561"/>
                </a:cubicBezTo>
                <a:lnTo>
                  <a:pt x="4738" y="10561"/>
                </a:lnTo>
                <a:lnTo>
                  <a:pt x="4840" y="10555"/>
                </a:lnTo>
                <a:lnTo>
                  <a:pt x="5052" y="10803"/>
                </a:lnTo>
                <a:lnTo>
                  <a:pt x="5139" y="10898"/>
                </a:lnTo>
                <a:cubicBezTo>
                  <a:pt x="5308" y="11085"/>
                  <a:pt x="5512" y="11367"/>
                  <a:pt x="5593" y="11526"/>
                </a:cubicBezTo>
                <a:cubicBezTo>
                  <a:pt x="5701" y="11737"/>
                  <a:pt x="5792" y="11866"/>
                  <a:pt x="5886" y="11946"/>
                </a:cubicBezTo>
                <a:cubicBezTo>
                  <a:pt x="5965" y="12008"/>
                  <a:pt x="6050" y="12044"/>
                  <a:pt x="6142" y="12046"/>
                </a:cubicBezTo>
                <a:cubicBezTo>
                  <a:pt x="6155" y="12046"/>
                  <a:pt x="6166" y="12041"/>
                  <a:pt x="6177" y="12040"/>
                </a:cubicBezTo>
                <a:cubicBezTo>
                  <a:pt x="6192" y="12039"/>
                  <a:pt x="6205" y="12038"/>
                  <a:pt x="6219" y="12034"/>
                </a:cubicBezTo>
                <a:cubicBezTo>
                  <a:pt x="6281" y="12018"/>
                  <a:pt x="6324" y="11977"/>
                  <a:pt x="6383" y="11889"/>
                </a:cubicBezTo>
                <a:cubicBezTo>
                  <a:pt x="6475" y="11752"/>
                  <a:pt x="6486" y="11708"/>
                  <a:pt x="6472" y="11517"/>
                </a:cubicBezTo>
                <a:cubicBezTo>
                  <a:pt x="6450" y="11229"/>
                  <a:pt x="6306" y="10900"/>
                  <a:pt x="6127" y="10732"/>
                </a:cubicBezTo>
                <a:cubicBezTo>
                  <a:pt x="6112" y="10718"/>
                  <a:pt x="6096" y="10707"/>
                  <a:pt x="6081" y="10695"/>
                </a:cubicBezTo>
                <a:cubicBezTo>
                  <a:pt x="6060" y="10680"/>
                  <a:pt x="6040" y="10665"/>
                  <a:pt x="6017" y="10652"/>
                </a:cubicBezTo>
                <a:cubicBezTo>
                  <a:pt x="5986" y="10634"/>
                  <a:pt x="5948" y="10621"/>
                  <a:pt x="5911" y="10606"/>
                </a:cubicBezTo>
                <a:cubicBezTo>
                  <a:pt x="5832" y="10578"/>
                  <a:pt x="5735" y="10555"/>
                  <a:pt x="5582" y="10529"/>
                </a:cubicBezTo>
                <a:cubicBezTo>
                  <a:pt x="5363" y="10493"/>
                  <a:pt x="5105" y="10462"/>
                  <a:pt x="5010" y="10461"/>
                </a:cubicBezTo>
                <a:cubicBezTo>
                  <a:pt x="4964" y="10460"/>
                  <a:pt x="4931" y="10454"/>
                  <a:pt x="4900" y="10446"/>
                </a:cubicBezTo>
                <a:lnTo>
                  <a:pt x="4852" y="10443"/>
                </a:lnTo>
                <a:lnTo>
                  <a:pt x="4834" y="10418"/>
                </a:lnTo>
                <a:cubicBezTo>
                  <a:pt x="4833" y="10417"/>
                  <a:pt x="4830" y="10416"/>
                  <a:pt x="4828" y="10415"/>
                </a:cubicBezTo>
                <a:cubicBezTo>
                  <a:pt x="4780" y="10379"/>
                  <a:pt x="4729" y="10317"/>
                  <a:pt x="4643" y="10203"/>
                </a:cubicBezTo>
                <a:cubicBezTo>
                  <a:pt x="4397" y="9878"/>
                  <a:pt x="4345" y="9679"/>
                  <a:pt x="4306" y="8924"/>
                </a:cubicBezTo>
                <a:cubicBezTo>
                  <a:pt x="4286" y="8528"/>
                  <a:pt x="4250" y="8259"/>
                  <a:pt x="4183" y="8050"/>
                </a:cubicBezTo>
                <a:cubicBezTo>
                  <a:pt x="4141" y="7939"/>
                  <a:pt x="4086" y="7832"/>
                  <a:pt x="4014" y="7721"/>
                </a:cubicBezTo>
                <a:cubicBezTo>
                  <a:pt x="3964" y="7646"/>
                  <a:pt x="3892" y="7558"/>
                  <a:pt x="3825" y="7473"/>
                </a:cubicBezTo>
                <a:cubicBezTo>
                  <a:pt x="3629" y="7233"/>
                  <a:pt x="3560" y="7111"/>
                  <a:pt x="3511" y="6916"/>
                </a:cubicBezTo>
                <a:cubicBezTo>
                  <a:pt x="3488" y="6840"/>
                  <a:pt x="3470" y="6765"/>
                  <a:pt x="3459" y="6690"/>
                </a:cubicBezTo>
                <a:cubicBezTo>
                  <a:pt x="3402" y="6416"/>
                  <a:pt x="3405" y="6390"/>
                  <a:pt x="3466" y="6267"/>
                </a:cubicBezTo>
                <a:cubicBezTo>
                  <a:pt x="3471" y="6258"/>
                  <a:pt x="3477" y="6253"/>
                  <a:pt x="3482" y="6244"/>
                </a:cubicBezTo>
                <a:cubicBezTo>
                  <a:pt x="3491" y="6220"/>
                  <a:pt x="3499" y="6197"/>
                  <a:pt x="3513" y="6179"/>
                </a:cubicBezTo>
                <a:cubicBezTo>
                  <a:pt x="3532" y="6153"/>
                  <a:pt x="3556" y="6136"/>
                  <a:pt x="3582" y="6122"/>
                </a:cubicBezTo>
                <a:cubicBezTo>
                  <a:pt x="3694" y="6028"/>
                  <a:pt x="3851" y="6006"/>
                  <a:pt x="4096" y="6053"/>
                </a:cubicBezTo>
                <a:cubicBezTo>
                  <a:pt x="4260" y="6084"/>
                  <a:pt x="4418" y="6131"/>
                  <a:pt x="4590" y="6196"/>
                </a:cubicBezTo>
                <a:cubicBezTo>
                  <a:pt x="4598" y="6199"/>
                  <a:pt x="4606" y="6201"/>
                  <a:pt x="4615" y="6204"/>
                </a:cubicBezTo>
                <a:cubicBezTo>
                  <a:pt x="4817" y="6283"/>
                  <a:pt x="5040" y="6389"/>
                  <a:pt x="5324" y="6541"/>
                </a:cubicBezTo>
                <a:cubicBezTo>
                  <a:pt x="6068" y="6942"/>
                  <a:pt x="6557" y="7224"/>
                  <a:pt x="6919" y="7458"/>
                </a:cubicBezTo>
                <a:cubicBezTo>
                  <a:pt x="7038" y="7532"/>
                  <a:pt x="7145" y="7603"/>
                  <a:pt x="7227" y="7664"/>
                </a:cubicBezTo>
                <a:cubicBezTo>
                  <a:pt x="7320" y="7733"/>
                  <a:pt x="7412" y="7810"/>
                  <a:pt x="7491" y="7884"/>
                </a:cubicBezTo>
                <a:cubicBezTo>
                  <a:pt x="7504" y="7895"/>
                  <a:pt x="7523" y="7907"/>
                  <a:pt x="7535" y="7918"/>
                </a:cubicBezTo>
                <a:cubicBezTo>
                  <a:pt x="7951" y="8311"/>
                  <a:pt x="8313" y="8554"/>
                  <a:pt x="8604" y="8638"/>
                </a:cubicBezTo>
                <a:cubicBezTo>
                  <a:pt x="8608" y="8639"/>
                  <a:pt x="8611" y="8640"/>
                  <a:pt x="8614" y="8641"/>
                </a:cubicBezTo>
                <a:cubicBezTo>
                  <a:pt x="8647" y="8650"/>
                  <a:pt x="8678" y="8650"/>
                  <a:pt x="8708" y="8655"/>
                </a:cubicBezTo>
                <a:cubicBezTo>
                  <a:pt x="8745" y="8660"/>
                  <a:pt x="8780" y="8667"/>
                  <a:pt x="8814" y="8667"/>
                </a:cubicBezTo>
                <a:cubicBezTo>
                  <a:pt x="8819" y="8667"/>
                  <a:pt x="8825" y="8667"/>
                  <a:pt x="8830" y="8667"/>
                </a:cubicBezTo>
                <a:cubicBezTo>
                  <a:pt x="8880" y="8665"/>
                  <a:pt x="8928" y="8658"/>
                  <a:pt x="8972" y="8644"/>
                </a:cubicBezTo>
                <a:cubicBezTo>
                  <a:pt x="9019" y="8629"/>
                  <a:pt x="9064" y="8605"/>
                  <a:pt x="9103" y="8575"/>
                </a:cubicBezTo>
                <a:cubicBezTo>
                  <a:pt x="9140" y="8548"/>
                  <a:pt x="9166" y="8520"/>
                  <a:pt x="9188" y="8487"/>
                </a:cubicBezTo>
                <a:cubicBezTo>
                  <a:pt x="9261" y="8356"/>
                  <a:pt x="9249" y="8136"/>
                  <a:pt x="9169" y="7678"/>
                </a:cubicBezTo>
                <a:cubicBezTo>
                  <a:pt x="9111" y="7350"/>
                  <a:pt x="9094" y="7100"/>
                  <a:pt x="9092" y="6541"/>
                </a:cubicBezTo>
                <a:cubicBezTo>
                  <a:pt x="9089" y="5865"/>
                  <a:pt x="9094" y="5805"/>
                  <a:pt x="9186" y="5479"/>
                </a:cubicBezTo>
                <a:cubicBezTo>
                  <a:pt x="9203" y="5421"/>
                  <a:pt x="9223" y="5379"/>
                  <a:pt x="9240" y="5330"/>
                </a:cubicBezTo>
                <a:cubicBezTo>
                  <a:pt x="9260" y="5263"/>
                  <a:pt x="9280" y="5209"/>
                  <a:pt x="9302" y="5159"/>
                </a:cubicBezTo>
                <a:cubicBezTo>
                  <a:pt x="9322" y="5113"/>
                  <a:pt x="9345" y="5069"/>
                  <a:pt x="9371" y="5027"/>
                </a:cubicBezTo>
                <a:cubicBezTo>
                  <a:pt x="9371" y="5027"/>
                  <a:pt x="9373" y="5028"/>
                  <a:pt x="9373" y="5027"/>
                </a:cubicBezTo>
                <a:cubicBezTo>
                  <a:pt x="9399" y="4985"/>
                  <a:pt x="9428" y="4941"/>
                  <a:pt x="9460" y="4899"/>
                </a:cubicBezTo>
                <a:cubicBezTo>
                  <a:pt x="9550" y="4779"/>
                  <a:pt x="9632" y="4699"/>
                  <a:pt x="9654" y="4708"/>
                </a:cubicBezTo>
                <a:cubicBezTo>
                  <a:pt x="9656" y="4708"/>
                  <a:pt x="9661" y="4701"/>
                  <a:pt x="9662" y="4702"/>
                </a:cubicBezTo>
                <a:cubicBezTo>
                  <a:pt x="9672" y="4711"/>
                  <a:pt x="9680" y="5412"/>
                  <a:pt x="9685" y="6336"/>
                </a:cubicBezTo>
                <a:cubicBezTo>
                  <a:pt x="9691" y="7086"/>
                  <a:pt x="9696" y="7983"/>
                  <a:pt x="9699" y="9027"/>
                </a:cubicBezTo>
                <a:cubicBezTo>
                  <a:pt x="9710" y="13206"/>
                  <a:pt x="9714" y="13306"/>
                  <a:pt x="9782" y="13480"/>
                </a:cubicBezTo>
                <a:cubicBezTo>
                  <a:pt x="9819" y="13574"/>
                  <a:pt x="10417" y="14449"/>
                  <a:pt x="11097" y="15417"/>
                </a:cubicBezTo>
                <a:cubicBezTo>
                  <a:pt x="11403" y="15845"/>
                  <a:pt x="11646" y="16187"/>
                  <a:pt x="12128" y="16859"/>
                </a:cubicBezTo>
                <a:cubicBezTo>
                  <a:pt x="12165" y="16911"/>
                  <a:pt x="12188" y="16946"/>
                  <a:pt x="12226" y="16999"/>
                </a:cubicBezTo>
                <a:cubicBezTo>
                  <a:pt x="12381" y="17213"/>
                  <a:pt x="12555" y="17455"/>
                  <a:pt x="12679" y="17622"/>
                </a:cubicBezTo>
                <a:cubicBezTo>
                  <a:pt x="12926" y="17954"/>
                  <a:pt x="13260" y="18417"/>
                  <a:pt x="13421" y="18650"/>
                </a:cubicBezTo>
                <a:cubicBezTo>
                  <a:pt x="13577" y="18877"/>
                  <a:pt x="13722" y="19061"/>
                  <a:pt x="13848" y="19201"/>
                </a:cubicBezTo>
                <a:cubicBezTo>
                  <a:pt x="13882" y="19229"/>
                  <a:pt x="13907" y="19256"/>
                  <a:pt x="13922" y="19279"/>
                </a:cubicBezTo>
                <a:cubicBezTo>
                  <a:pt x="14031" y="19391"/>
                  <a:pt x="14120" y="19462"/>
                  <a:pt x="14174" y="19467"/>
                </a:cubicBezTo>
                <a:cubicBezTo>
                  <a:pt x="14178" y="19468"/>
                  <a:pt x="14182" y="19467"/>
                  <a:pt x="14186" y="19467"/>
                </a:cubicBezTo>
                <a:cubicBezTo>
                  <a:pt x="14255" y="19466"/>
                  <a:pt x="14802" y="19252"/>
                  <a:pt x="15289" y="19039"/>
                </a:cubicBezTo>
                <a:cubicBezTo>
                  <a:pt x="15462" y="18963"/>
                  <a:pt x="15600" y="18905"/>
                  <a:pt x="15844" y="18796"/>
                </a:cubicBezTo>
                <a:cubicBezTo>
                  <a:pt x="15909" y="18767"/>
                  <a:pt x="16007" y="18722"/>
                  <a:pt x="16047" y="18704"/>
                </a:cubicBezTo>
                <a:cubicBezTo>
                  <a:pt x="16170" y="18650"/>
                  <a:pt x="16752" y="18390"/>
                  <a:pt x="17341" y="18125"/>
                </a:cubicBezTo>
                <a:cubicBezTo>
                  <a:pt x="17930" y="17860"/>
                  <a:pt x="18559" y="17578"/>
                  <a:pt x="18740" y="17502"/>
                </a:cubicBezTo>
                <a:cubicBezTo>
                  <a:pt x="18920" y="17425"/>
                  <a:pt x="19130" y="17331"/>
                  <a:pt x="19206" y="17293"/>
                </a:cubicBezTo>
                <a:cubicBezTo>
                  <a:pt x="19282" y="17255"/>
                  <a:pt x="19492" y="17165"/>
                  <a:pt x="19672" y="17091"/>
                </a:cubicBezTo>
                <a:cubicBezTo>
                  <a:pt x="19853" y="17016"/>
                  <a:pt x="20070" y="16921"/>
                  <a:pt x="20156" y="16882"/>
                </a:cubicBezTo>
                <a:cubicBezTo>
                  <a:pt x="20241" y="16842"/>
                  <a:pt x="20482" y="16740"/>
                  <a:pt x="20691" y="16653"/>
                </a:cubicBezTo>
                <a:cubicBezTo>
                  <a:pt x="20868" y="16580"/>
                  <a:pt x="20999" y="16519"/>
                  <a:pt x="21071" y="16482"/>
                </a:cubicBezTo>
                <a:cubicBezTo>
                  <a:pt x="21198" y="16409"/>
                  <a:pt x="21286" y="16331"/>
                  <a:pt x="21362" y="16231"/>
                </a:cubicBezTo>
                <a:cubicBezTo>
                  <a:pt x="21387" y="16193"/>
                  <a:pt x="21410" y="16158"/>
                  <a:pt x="21437" y="16114"/>
                </a:cubicBezTo>
                <a:lnTo>
                  <a:pt x="21593" y="15856"/>
                </a:lnTo>
                <a:lnTo>
                  <a:pt x="21566" y="15319"/>
                </a:lnTo>
                <a:cubicBezTo>
                  <a:pt x="21552" y="15025"/>
                  <a:pt x="21525" y="14611"/>
                  <a:pt x="21506" y="14400"/>
                </a:cubicBezTo>
                <a:cubicBezTo>
                  <a:pt x="21468" y="13971"/>
                  <a:pt x="21424" y="13376"/>
                  <a:pt x="21346" y="12200"/>
                </a:cubicBezTo>
                <a:cubicBezTo>
                  <a:pt x="21317" y="11764"/>
                  <a:pt x="21271" y="11095"/>
                  <a:pt x="21242" y="10715"/>
                </a:cubicBezTo>
                <a:cubicBezTo>
                  <a:pt x="21234" y="10608"/>
                  <a:pt x="21223" y="10432"/>
                  <a:pt x="21213" y="10289"/>
                </a:cubicBezTo>
                <a:cubicBezTo>
                  <a:pt x="21211" y="10266"/>
                  <a:pt x="21210" y="10233"/>
                  <a:pt x="21208" y="10212"/>
                </a:cubicBezTo>
                <a:cubicBezTo>
                  <a:pt x="21199" y="10121"/>
                  <a:pt x="21197" y="10062"/>
                  <a:pt x="21190" y="9966"/>
                </a:cubicBezTo>
                <a:cubicBezTo>
                  <a:pt x="21172" y="9690"/>
                  <a:pt x="21154" y="9431"/>
                  <a:pt x="21140" y="9204"/>
                </a:cubicBezTo>
                <a:cubicBezTo>
                  <a:pt x="21113" y="8753"/>
                  <a:pt x="21074" y="8166"/>
                  <a:pt x="21056" y="7898"/>
                </a:cubicBezTo>
                <a:cubicBezTo>
                  <a:pt x="21037" y="7631"/>
                  <a:pt x="20997" y="7064"/>
                  <a:pt x="20967" y="6641"/>
                </a:cubicBezTo>
                <a:cubicBezTo>
                  <a:pt x="20937" y="6219"/>
                  <a:pt x="20866" y="5230"/>
                  <a:pt x="20811" y="4442"/>
                </a:cubicBezTo>
                <a:cubicBezTo>
                  <a:pt x="20685" y="2656"/>
                  <a:pt x="20643" y="2108"/>
                  <a:pt x="20620" y="2000"/>
                </a:cubicBezTo>
                <a:cubicBezTo>
                  <a:pt x="20602" y="1915"/>
                  <a:pt x="20532" y="1843"/>
                  <a:pt x="20350" y="1731"/>
                </a:cubicBezTo>
                <a:cubicBezTo>
                  <a:pt x="20263" y="1680"/>
                  <a:pt x="20122" y="1603"/>
                  <a:pt x="19940" y="1505"/>
                </a:cubicBezTo>
                <a:cubicBezTo>
                  <a:pt x="19866" y="1467"/>
                  <a:pt x="19809" y="1435"/>
                  <a:pt x="19717" y="1388"/>
                </a:cubicBezTo>
                <a:cubicBezTo>
                  <a:pt x="19322" y="1189"/>
                  <a:pt x="18874" y="962"/>
                  <a:pt x="18722" y="883"/>
                </a:cubicBezTo>
                <a:cubicBezTo>
                  <a:pt x="17246" y="116"/>
                  <a:pt x="17247" y="116"/>
                  <a:pt x="16709" y="51"/>
                </a:cubicBezTo>
                <a:cubicBezTo>
                  <a:pt x="16687" y="49"/>
                  <a:pt x="16673" y="48"/>
                  <a:pt x="16651" y="46"/>
                </a:cubicBezTo>
                <a:cubicBezTo>
                  <a:pt x="16446" y="24"/>
                  <a:pt x="16278" y="11"/>
                  <a:pt x="16131" y="6"/>
                </a:cubicBezTo>
                <a:cubicBezTo>
                  <a:pt x="16096" y="5"/>
                  <a:pt x="16057" y="0"/>
                  <a:pt x="16022" y="0"/>
                </a:cubicBezTo>
                <a:close/>
                <a:moveTo>
                  <a:pt x="3628" y="7773"/>
                </a:moveTo>
                <a:cubicBezTo>
                  <a:pt x="3640" y="7773"/>
                  <a:pt x="3655" y="7782"/>
                  <a:pt x="3669" y="7798"/>
                </a:cubicBezTo>
                <a:cubicBezTo>
                  <a:pt x="3695" y="7831"/>
                  <a:pt x="3708" y="7879"/>
                  <a:pt x="3698" y="7904"/>
                </a:cubicBezTo>
                <a:cubicBezTo>
                  <a:pt x="3672" y="7964"/>
                  <a:pt x="3622" y="7962"/>
                  <a:pt x="3595" y="7898"/>
                </a:cubicBezTo>
                <a:cubicBezTo>
                  <a:pt x="3568" y="7831"/>
                  <a:pt x="3592" y="7770"/>
                  <a:pt x="3628" y="7773"/>
                </a:cubicBezTo>
                <a:close/>
                <a:moveTo>
                  <a:pt x="5102" y="10595"/>
                </a:moveTo>
                <a:cubicBezTo>
                  <a:pt x="5286" y="10580"/>
                  <a:pt x="5910" y="10697"/>
                  <a:pt x="6013" y="10778"/>
                </a:cubicBezTo>
                <a:cubicBezTo>
                  <a:pt x="6121" y="10862"/>
                  <a:pt x="6256" y="11057"/>
                  <a:pt x="6354" y="11275"/>
                </a:cubicBezTo>
                <a:cubicBezTo>
                  <a:pt x="6437" y="11458"/>
                  <a:pt x="6427" y="11699"/>
                  <a:pt x="6331" y="11832"/>
                </a:cubicBezTo>
                <a:cubicBezTo>
                  <a:pt x="6275" y="11909"/>
                  <a:pt x="6208" y="11943"/>
                  <a:pt x="6108" y="11943"/>
                </a:cubicBezTo>
                <a:cubicBezTo>
                  <a:pt x="5984" y="11943"/>
                  <a:pt x="5942" y="11914"/>
                  <a:pt x="5815" y="11723"/>
                </a:cubicBezTo>
                <a:cubicBezTo>
                  <a:pt x="5734" y="11601"/>
                  <a:pt x="5610" y="11394"/>
                  <a:pt x="5539" y="11266"/>
                </a:cubicBezTo>
                <a:cubicBezTo>
                  <a:pt x="5469" y="11138"/>
                  <a:pt x="5324" y="10948"/>
                  <a:pt x="5218" y="10843"/>
                </a:cubicBezTo>
                <a:cubicBezTo>
                  <a:pt x="5111" y="10738"/>
                  <a:pt x="5036" y="10632"/>
                  <a:pt x="5052" y="10609"/>
                </a:cubicBezTo>
                <a:cubicBezTo>
                  <a:pt x="5057" y="10601"/>
                  <a:pt x="5076" y="10597"/>
                  <a:pt x="5102" y="10595"/>
                </a:cubicBezTo>
                <a:close/>
              </a:path>
            </a:pathLst>
          </a:custGeom>
          <a:ln w="12700">
            <a:miter lim="400000"/>
          </a:ln>
          <a:effectLst>
            <a:outerShdw blurRad="63500" dist="25400" dir="5400000" rotWithShape="0">
              <a:srgbClr val="000000">
                <a:alpha val="50000"/>
              </a:srgbClr>
            </a:outerShdw>
          </a:effectLst>
        </p:spPr>
      </p:pic>
      <p:pic>
        <p:nvPicPr>
          <p:cNvPr id="261" name="Image" descr="Image"/>
          <p:cNvPicPr>
            <a:picLocks noChangeAspect="1"/>
          </p:cNvPicPr>
          <p:nvPr/>
        </p:nvPicPr>
        <p:blipFill>
          <a:blip r:embed="rId6"/>
          <a:srcRect l="28420" t="22890" r="30919" b="8909"/>
          <a:stretch>
            <a:fillRect/>
          </a:stretch>
        </p:blipFill>
        <p:spPr>
          <a:xfrm>
            <a:off x="5580244" y="2426645"/>
            <a:ext cx="1775327" cy="2234444"/>
          </a:xfrm>
          <a:custGeom>
            <a:avLst/>
            <a:gdLst/>
            <a:ahLst/>
            <a:cxnLst>
              <a:cxn ang="0">
                <a:pos x="wd2" y="hd2"/>
              </a:cxn>
              <a:cxn ang="5400000">
                <a:pos x="wd2" y="hd2"/>
              </a:cxn>
              <a:cxn ang="10800000">
                <a:pos x="wd2" y="hd2"/>
              </a:cxn>
              <a:cxn ang="16200000">
                <a:pos x="wd2" y="hd2"/>
              </a:cxn>
            </a:cxnLst>
            <a:rect l="0" t="0" r="r" b="b"/>
            <a:pathLst>
              <a:path w="21561" h="21594" extrusionOk="0">
                <a:moveTo>
                  <a:pt x="4565" y="0"/>
                </a:moveTo>
                <a:cubicBezTo>
                  <a:pt x="4261" y="-1"/>
                  <a:pt x="4151" y="3"/>
                  <a:pt x="3910" y="4"/>
                </a:cubicBezTo>
                <a:cubicBezTo>
                  <a:pt x="3886" y="30"/>
                  <a:pt x="3470" y="54"/>
                  <a:pt x="2980" y="54"/>
                </a:cubicBezTo>
                <a:cubicBezTo>
                  <a:pt x="2070" y="54"/>
                  <a:pt x="1753" y="111"/>
                  <a:pt x="1659" y="288"/>
                </a:cubicBezTo>
                <a:cubicBezTo>
                  <a:pt x="1631" y="341"/>
                  <a:pt x="1482" y="787"/>
                  <a:pt x="1331" y="1281"/>
                </a:cubicBezTo>
                <a:cubicBezTo>
                  <a:pt x="1190" y="1743"/>
                  <a:pt x="1117" y="1958"/>
                  <a:pt x="1052" y="2067"/>
                </a:cubicBezTo>
                <a:cubicBezTo>
                  <a:pt x="725" y="3132"/>
                  <a:pt x="673" y="3180"/>
                  <a:pt x="377" y="3329"/>
                </a:cubicBezTo>
                <a:cubicBezTo>
                  <a:pt x="138" y="3449"/>
                  <a:pt x="45" y="3541"/>
                  <a:pt x="11" y="3686"/>
                </a:cubicBezTo>
                <a:cubicBezTo>
                  <a:pt x="-38" y="3892"/>
                  <a:pt x="89" y="12806"/>
                  <a:pt x="160" y="14180"/>
                </a:cubicBezTo>
                <a:cubicBezTo>
                  <a:pt x="232" y="15561"/>
                  <a:pt x="595" y="18678"/>
                  <a:pt x="734" y="19104"/>
                </a:cubicBezTo>
                <a:cubicBezTo>
                  <a:pt x="774" y="19228"/>
                  <a:pt x="907" y="19458"/>
                  <a:pt x="1032" y="19618"/>
                </a:cubicBezTo>
                <a:cubicBezTo>
                  <a:pt x="1158" y="19779"/>
                  <a:pt x="1268" y="19954"/>
                  <a:pt x="1278" y="20010"/>
                </a:cubicBezTo>
                <a:cubicBezTo>
                  <a:pt x="1288" y="20065"/>
                  <a:pt x="1430" y="20258"/>
                  <a:pt x="1592" y="20435"/>
                </a:cubicBezTo>
                <a:cubicBezTo>
                  <a:pt x="1670" y="20521"/>
                  <a:pt x="1744" y="20588"/>
                  <a:pt x="1823" y="20650"/>
                </a:cubicBezTo>
                <a:cubicBezTo>
                  <a:pt x="1853" y="20608"/>
                  <a:pt x="2010" y="20650"/>
                  <a:pt x="2830" y="20876"/>
                </a:cubicBezTo>
                <a:cubicBezTo>
                  <a:pt x="3403" y="21035"/>
                  <a:pt x="3741" y="21165"/>
                  <a:pt x="3828" y="21256"/>
                </a:cubicBezTo>
                <a:cubicBezTo>
                  <a:pt x="3900" y="21332"/>
                  <a:pt x="4011" y="21434"/>
                  <a:pt x="4074" y="21486"/>
                </a:cubicBezTo>
                <a:cubicBezTo>
                  <a:pt x="4113" y="21519"/>
                  <a:pt x="4130" y="21554"/>
                  <a:pt x="4136" y="21582"/>
                </a:cubicBezTo>
                <a:cubicBezTo>
                  <a:pt x="4317" y="21597"/>
                  <a:pt x="4513" y="21599"/>
                  <a:pt x="4749" y="21582"/>
                </a:cubicBezTo>
                <a:cubicBezTo>
                  <a:pt x="4743" y="21556"/>
                  <a:pt x="4748" y="21530"/>
                  <a:pt x="4782" y="21513"/>
                </a:cubicBezTo>
                <a:cubicBezTo>
                  <a:pt x="4824" y="21492"/>
                  <a:pt x="4859" y="21415"/>
                  <a:pt x="4859" y="21341"/>
                </a:cubicBezTo>
                <a:cubicBezTo>
                  <a:pt x="4859" y="21004"/>
                  <a:pt x="4817" y="21010"/>
                  <a:pt x="10764" y="20466"/>
                </a:cubicBezTo>
                <a:cubicBezTo>
                  <a:pt x="11839" y="20368"/>
                  <a:pt x="13735" y="20190"/>
                  <a:pt x="14976" y="20071"/>
                </a:cubicBezTo>
                <a:cubicBezTo>
                  <a:pt x="16831" y="19894"/>
                  <a:pt x="17363" y="19864"/>
                  <a:pt x="17950" y="19898"/>
                </a:cubicBezTo>
                <a:cubicBezTo>
                  <a:pt x="19207" y="19972"/>
                  <a:pt x="19609" y="20014"/>
                  <a:pt x="19608" y="20075"/>
                </a:cubicBezTo>
                <a:cubicBezTo>
                  <a:pt x="19608" y="20083"/>
                  <a:pt x="19544" y="20093"/>
                  <a:pt x="19512" y="20102"/>
                </a:cubicBezTo>
                <a:cubicBezTo>
                  <a:pt x="19785" y="20072"/>
                  <a:pt x="20204" y="20034"/>
                  <a:pt x="20447" y="20006"/>
                </a:cubicBezTo>
                <a:cubicBezTo>
                  <a:pt x="20455" y="20000"/>
                  <a:pt x="20451" y="19997"/>
                  <a:pt x="20461" y="19990"/>
                </a:cubicBezTo>
                <a:cubicBezTo>
                  <a:pt x="20519" y="19952"/>
                  <a:pt x="20585" y="19856"/>
                  <a:pt x="20611" y="19776"/>
                </a:cubicBezTo>
                <a:cubicBezTo>
                  <a:pt x="20636" y="19695"/>
                  <a:pt x="20757" y="19589"/>
                  <a:pt x="20881" y="19538"/>
                </a:cubicBezTo>
                <a:cubicBezTo>
                  <a:pt x="21004" y="19487"/>
                  <a:pt x="21107" y="19419"/>
                  <a:pt x="21107" y="19388"/>
                </a:cubicBezTo>
                <a:cubicBezTo>
                  <a:pt x="21107" y="19358"/>
                  <a:pt x="21139" y="19066"/>
                  <a:pt x="21180" y="18744"/>
                </a:cubicBezTo>
                <a:cubicBezTo>
                  <a:pt x="21220" y="18422"/>
                  <a:pt x="21310" y="17638"/>
                  <a:pt x="21377" y="16999"/>
                </a:cubicBezTo>
                <a:cubicBezTo>
                  <a:pt x="21382" y="16955"/>
                  <a:pt x="21382" y="16951"/>
                  <a:pt x="21387" y="16911"/>
                </a:cubicBezTo>
                <a:cubicBezTo>
                  <a:pt x="21362" y="16723"/>
                  <a:pt x="21370" y="16376"/>
                  <a:pt x="21440" y="15645"/>
                </a:cubicBezTo>
                <a:cubicBezTo>
                  <a:pt x="21537" y="14625"/>
                  <a:pt x="21562" y="13395"/>
                  <a:pt x="21560" y="9113"/>
                </a:cubicBezTo>
                <a:cubicBezTo>
                  <a:pt x="21559" y="6211"/>
                  <a:pt x="21538" y="3753"/>
                  <a:pt x="21512" y="3651"/>
                </a:cubicBezTo>
                <a:cubicBezTo>
                  <a:pt x="21470" y="3483"/>
                  <a:pt x="21418" y="3454"/>
                  <a:pt x="20958" y="3344"/>
                </a:cubicBezTo>
                <a:cubicBezTo>
                  <a:pt x="20679" y="3278"/>
                  <a:pt x="20420" y="3226"/>
                  <a:pt x="20379" y="3226"/>
                </a:cubicBezTo>
                <a:cubicBezTo>
                  <a:pt x="20180" y="3226"/>
                  <a:pt x="20025" y="2910"/>
                  <a:pt x="19690" y="1829"/>
                </a:cubicBezTo>
                <a:cubicBezTo>
                  <a:pt x="19490" y="1184"/>
                  <a:pt x="19280" y="602"/>
                  <a:pt x="19223" y="533"/>
                </a:cubicBezTo>
                <a:cubicBezTo>
                  <a:pt x="19165" y="464"/>
                  <a:pt x="18876" y="319"/>
                  <a:pt x="18586" y="215"/>
                </a:cubicBezTo>
                <a:cubicBezTo>
                  <a:pt x="18097" y="38"/>
                  <a:pt x="18013" y="25"/>
                  <a:pt x="17367" y="42"/>
                </a:cubicBezTo>
                <a:cubicBezTo>
                  <a:pt x="16120" y="75"/>
                  <a:pt x="14095" y="71"/>
                  <a:pt x="8166" y="23"/>
                </a:cubicBezTo>
                <a:cubicBezTo>
                  <a:pt x="6615" y="10"/>
                  <a:pt x="5448" y="2"/>
                  <a:pt x="4565" y="0"/>
                </a:cubicBezTo>
                <a:close/>
                <a:moveTo>
                  <a:pt x="10552" y="1097"/>
                </a:moveTo>
                <a:cubicBezTo>
                  <a:pt x="10575" y="1098"/>
                  <a:pt x="10599" y="1108"/>
                  <a:pt x="10614" y="1127"/>
                </a:cubicBezTo>
                <a:cubicBezTo>
                  <a:pt x="10641" y="1162"/>
                  <a:pt x="10735" y="1185"/>
                  <a:pt x="10826" y="1181"/>
                </a:cubicBezTo>
                <a:cubicBezTo>
                  <a:pt x="10917" y="1177"/>
                  <a:pt x="12192" y="1194"/>
                  <a:pt x="13661" y="1220"/>
                </a:cubicBezTo>
                <a:cubicBezTo>
                  <a:pt x="15743" y="1256"/>
                  <a:pt x="16382" y="1287"/>
                  <a:pt x="16548" y="1354"/>
                </a:cubicBezTo>
                <a:cubicBezTo>
                  <a:pt x="16792" y="1453"/>
                  <a:pt x="17042" y="1844"/>
                  <a:pt x="17044" y="2129"/>
                </a:cubicBezTo>
                <a:cubicBezTo>
                  <a:pt x="17045" y="2234"/>
                  <a:pt x="17080" y="2338"/>
                  <a:pt x="17121" y="2359"/>
                </a:cubicBezTo>
                <a:cubicBezTo>
                  <a:pt x="17221" y="2408"/>
                  <a:pt x="17043" y="2676"/>
                  <a:pt x="16784" y="2869"/>
                </a:cubicBezTo>
                <a:lnTo>
                  <a:pt x="16586" y="3015"/>
                </a:lnTo>
                <a:lnTo>
                  <a:pt x="14919" y="3018"/>
                </a:lnTo>
                <a:cubicBezTo>
                  <a:pt x="13623" y="3019"/>
                  <a:pt x="13251" y="3000"/>
                  <a:pt x="13265" y="2942"/>
                </a:cubicBezTo>
                <a:cubicBezTo>
                  <a:pt x="13295" y="2825"/>
                  <a:pt x="11197" y="2836"/>
                  <a:pt x="11034" y="2953"/>
                </a:cubicBezTo>
                <a:cubicBezTo>
                  <a:pt x="10934" y="3025"/>
                  <a:pt x="10387" y="3042"/>
                  <a:pt x="7800" y="3057"/>
                </a:cubicBezTo>
                <a:cubicBezTo>
                  <a:pt x="4980" y="3073"/>
                  <a:pt x="4669" y="3068"/>
                  <a:pt x="4479" y="2976"/>
                </a:cubicBezTo>
                <a:cubicBezTo>
                  <a:pt x="4158" y="2821"/>
                  <a:pt x="4085" y="2660"/>
                  <a:pt x="4127" y="2194"/>
                </a:cubicBezTo>
                <a:cubicBezTo>
                  <a:pt x="4166" y="1753"/>
                  <a:pt x="4279" y="1573"/>
                  <a:pt x="4662" y="1346"/>
                </a:cubicBezTo>
                <a:cubicBezTo>
                  <a:pt x="4861" y="1228"/>
                  <a:pt x="4983" y="1220"/>
                  <a:pt x="7631" y="1200"/>
                </a:cubicBezTo>
                <a:cubicBezTo>
                  <a:pt x="9222" y="1188"/>
                  <a:pt x="10424" y="1156"/>
                  <a:pt x="10475" y="1124"/>
                </a:cubicBezTo>
                <a:cubicBezTo>
                  <a:pt x="10503" y="1105"/>
                  <a:pt x="10529" y="1096"/>
                  <a:pt x="10552" y="1097"/>
                </a:cubicBezTo>
                <a:close/>
                <a:moveTo>
                  <a:pt x="18076" y="20251"/>
                </a:moveTo>
                <a:cubicBezTo>
                  <a:pt x="17860" y="20281"/>
                  <a:pt x="17388" y="20320"/>
                  <a:pt x="16668" y="20374"/>
                </a:cubicBezTo>
                <a:cubicBezTo>
                  <a:pt x="16414" y="20393"/>
                  <a:pt x="16010" y="20443"/>
                  <a:pt x="15598" y="20485"/>
                </a:cubicBezTo>
                <a:cubicBezTo>
                  <a:pt x="16265" y="20423"/>
                  <a:pt x="16806" y="20373"/>
                  <a:pt x="17420" y="20316"/>
                </a:cubicBezTo>
                <a:cubicBezTo>
                  <a:pt x="17710" y="20290"/>
                  <a:pt x="17824" y="20276"/>
                  <a:pt x="18076" y="20251"/>
                </a:cubicBezTo>
                <a:close/>
              </a:path>
            </a:pathLst>
          </a:custGeom>
          <a:ln w="12700">
            <a:miter lim="400000"/>
          </a:ln>
          <a:effectLst>
            <a:outerShdw blurRad="63500" dist="25400" dir="5400000" rotWithShape="0">
              <a:srgbClr val="000000">
                <a:alpha val="50000"/>
              </a:srgbClr>
            </a:outerShdw>
          </a:effectLst>
        </p:spPr>
      </p:pic>
      <p:sp>
        <p:nvSpPr>
          <p:cNvPr id="262" name="Technological Evolution"/>
          <p:cNvSpPr txBox="1"/>
          <p:nvPr/>
        </p:nvSpPr>
        <p:spPr>
          <a:xfrm>
            <a:off x="2605377" y="813119"/>
            <a:ext cx="7724717" cy="6228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defTabSz="321468">
              <a:lnSpc>
                <a:spcPct val="80000"/>
              </a:lnSpc>
              <a:spcBef>
                <a:spcPts val="3800"/>
              </a:spcBef>
              <a:defRPr sz="5000" b="1">
                <a:solidFill>
                  <a:srgbClr val="FFFFFF"/>
                </a:solidFill>
                <a:latin typeface="Carlito"/>
                <a:ea typeface="Carlito"/>
                <a:cs typeface="Carlito"/>
                <a:sym typeface="Carlito"/>
              </a:defRPr>
            </a:lvl1pPr>
          </a:lstStyle>
          <a:p>
            <a:r>
              <a:rPr lang="en-GB"/>
              <a:t>Evolution of  Innovation </a:t>
            </a:r>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F3169"/>
        </a:solidFill>
        <a:effectLst/>
      </p:bgPr>
    </p:bg>
    <p:spTree>
      <p:nvGrpSpPr>
        <p:cNvPr id="1" name=""/>
        <p:cNvGrpSpPr/>
        <p:nvPr/>
      </p:nvGrpSpPr>
      <p:grpSpPr>
        <a:xfrm>
          <a:off x="0" y="0"/>
          <a:ext cx="0" cy="0"/>
          <a:chOff x="0" y="0"/>
          <a:chExt cx="0" cy="0"/>
        </a:xfrm>
      </p:grpSpPr>
      <p:pic>
        <p:nvPicPr>
          <p:cNvPr id="274" name="Picture 3" descr="Picture 3"/>
          <p:cNvPicPr>
            <a:picLocks noChangeAspect="1"/>
          </p:cNvPicPr>
          <p:nvPr/>
        </p:nvPicPr>
        <p:blipFill>
          <a:blip r:embed="rId2"/>
          <a:srcRect l="12428" r="1"/>
          <a:stretch>
            <a:fillRect/>
          </a:stretch>
        </p:blipFill>
        <p:spPr>
          <a:xfrm>
            <a:off x="20" y="-25556"/>
            <a:ext cx="12287420" cy="6910394"/>
          </a:xfrm>
          <a:prstGeom prst="rect">
            <a:avLst/>
          </a:prstGeom>
          <a:ln w="12700">
            <a:miter lim="400000"/>
          </a:ln>
        </p:spPr>
      </p:pic>
      <p:pic>
        <p:nvPicPr>
          <p:cNvPr id="275" name="Image" descr="Image"/>
          <p:cNvPicPr>
            <a:picLocks noChangeAspect="1"/>
          </p:cNvPicPr>
          <p:nvPr/>
        </p:nvPicPr>
        <p:blipFill>
          <a:blip r:embed="rId3"/>
          <a:stretch>
            <a:fillRect/>
          </a:stretch>
        </p:blipFill>
        <p:spPr>
          <a:xfrm>
            <a:off x="10154925" y="5686878"/>
            <a:ext cx="1781021" cy="984642"/>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7" name="Content Placeholder 1" descr="Content Placeholder 1"/>
          <p:cNvPicPr>
            <a:picLocks noChangeAspect="1"/>
          </p:cNvPicPr>
          <p:nvPr/>
        </p:nvPicPr>
        <p:blipFill>
          <a:blip r:embed="rId2"/>
          <a:stretch>
            <a:fillRect/>
          </a:stretch>
        </p:blipFill>
        <p:spPr>
          <a:xfrm>
            <a:off x="131229" y="106126"/>
            <a:ext cx="12089210" cy="7887472"/>
          </a:xfrm>
          <a:prstGeom prst="rect">
            <a:avLst/>
          </a:prstGeom>
          <a:ln w="12700">
            <a:miter lim="400000"/>
          </a:ln>
        </p:spPr>
      </p:pic>
      <p:pic>
        <p:nvPicPr>
          <p:cNvPr id="278" name="Image" descr="Image"/>
          <p:cNvPicPr>
            <a:picLocks noChangeAspect="1"/>
          </p:cNvPicPr>
          <p:nvPr/>
        </p:nvPicPr>
        <p:blipFill>
          <a:blip r:embed="rId3"/>
          <a:stretch>
            <a:fillRect/>
          </a:stretch>
        </p:blipFill>
        <p:spPr>
          <a:xfrm>
            <a:off x="10154925" y="5686878"/>
            <a:ext cx="1781021" cy="98464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Content Placeholder 2" descr="Content Placeholder 2"/>
          <p:cNvPicPr>
            <a:picLocks noChangeAspect="1"/>
          </p:cNvPicPr>
          <p:nvPr/>
        </p:nvPicPr>
        <p:blipFill>
          <a:blip r:embed="rId2"/>
          <a:stretch>
            <a:fillRect/>
          </a:stretch>
        </p:blipFill>
        <p:spPr>
          <a:xfrm>
            <a:off x="-1" y="-782282"/>
            <a:ext cx="12192001" cy="8103219"/>
          </a:xfrm>
          <a:prstGeom prst="rect">
            <a:avLst/>
          </a:prstGeom>
          <a:ln w="12700">
            <a:miter lim="400000"/>
          </a:ln>
        </p:spPr>
      </p:pic>
      <p:pic>
        <p:nvPicPr>
          <p:cNvPr id="281" name="Image" descr="Image"/>
          <p:cNvPicPr>
            <a:picLocks noChangeAspect="1"/>
          </p:cNvPicPr>
          <p:nvPr/>
        </p:nvPicPr>
        <p:blipFill>
          <a:blip r:embed="rId3"/>
          <a:stretch>
            <a:fillRect/>
          </a:stretch>
        </p:blipFill>
        <p:spPr>
          <a:xfrm>
            <a:off x="10154925" y="5686878"/>
            <a:ext cx="1781021" cy="984642"/>
          </a:xfrm>
          <a:prstGeom prst="rect">
            <a:avLst/>
          </a:prstGeom>
          <a:ln w="12700">
            <a:miter lim="400000"/>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B6F042EE897648946E9B7F9422ECDF" ma:contentTypeVersion="4" ma:contentTypeDescription="Create a new document." ma:contentTypeScope="" ma:versionID="17108efdbcf7c6cdcbd68319818c546e">
  <xsd:schema xmlns:xsd="http://www.w3.org/2001/XMLSchema" xmlns:xs="http://www.w3.org/2001/XMLSchema" xmlns:p="http://schemas.microsoft.com/office/2006/metadata/properties" xmlns:ns2="d4374df9-cc9d-40e1-baa1-dca2bbbe5794" targetNamespace="http://schemas.microsoft.com/office/2006/metadata/properties" ma:root="true" ma:fieldsID="78b1248043d078048b547764cd2fa1bb" ns2:_="">
    <xsd:import namespace="d4374df9-cc9d-40e1-baa1-dca2bbbe5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374df9-cc9d-40e1-baa1-dca2bbbe57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3899C6-1B7A-423A-AACA-BE12084BDF86}">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d4374df9-cc9d-40e1-baa1-dca2bbbe5794"/>
    <ds:schemaRef ds:uri="http://www.w3.org/XML/1998/namespace"/>
  </ds:schemaRefs>
</ds:datastoreItem>
</file>

<file path=customXml/itemProps2.xml><?xml version="1.0" encoding="utf-8"?>
<ds:datastoreItem xmlns:ds="http://schemas.openxmlformats.org/officeDocument/2006/customXml" ds:itemID="{9545C1FA-4103-4BDD-866C-80C196DCEEE1}">
  <ds:schemaRefs>
    <ds:schemaRef ds:uri="http://schemas.microsoft.com/sharepoint/v3/contenttype/forms"/>
  </ds:schemaRefs>
</ds:datastoreItem>
</file>

<file path=customXml/itemProps3.xml><?xml version="1.0" encoding="utf-8"?>
<ds:datastoreItem xmlns:ds="http://schemas.openxmlformats.org/officeDocument/2006/customXml" ds:itemID="{56B4B0BD-78A4-428B-812C-861611BC79CC}">
  <ds:schemaRefs>
    <ds:schemaRef ds:uri="d4374df9-cc9d-40e1-baa1-dca2bbbe57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27</TotalTime>
  <Words>604</Words>
  <Application>Microsoft Office PowerPoint</Application>
  <PresentationFormat>Widescreen</PresentationFormat>
  <Paragraphs>46</Paragraphs>
  <Slides>19</Slides>
  <Notes>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Calibri Light</vt:lpstr>
      <vt:lpstr>Carlito</vt:lpstr>
      <vt:lpstr>Gill Sans</vt:lpstr>
      <vt:lpstr>Helvetica Neue</vt:lpstr>
      <vt:lpstr>Helvetica Neue Thin</vt:lpstr>
      <vt:lpstr>TT Norms</vt:lpstr>
      <vt:lpstr>Office Theme</vt:lpstr>
      <vt:lpstr>Artificial intelligence and Machine Learning in Ambulance Control Centres</vt:lpstr>
      <vt:lpstr>SPEAKERS  Angela Harkness – Chair Paul Gowens Shaun Marshall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and Machine Learning in Ambulance Control Centres</dc:title>
  <dc:creator>Shaun Marshall (SAS)</dc:creator>
  <cp:lastModifiedBy>Howitt F (Fiona)</cp:lastModifiedBy>
  <cp:revision>9</cp:revision>
  <dcterms:modified xsi:type="dcterms:W3CDTF">2022-07-06T11:34:56Z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0x010100E3B6F042EE897648946E9B7F9422ECDF</vt:lpwstr>
  </property>
</Properties>
</file>