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s_ppt_widescreen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6411" y="234678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 descr="nhs_ppt_widescreen_v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6" t="57139" b="21431"/>
          <a:stretch/>
        </p:blipFill>
        <p:spPr>
          <a:xfrm>
            <a:off x="8956110" y="5248403"/>
            <a:ext cx="3112718" cy="1469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385" y="5789896"/>
            <a:ext cx="1739902" cy="6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0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widescreen2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9619989" y="5323562"/>
            <a:ext cx="2455101" cy="1340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58" y="5782098"/>
            <a:ext cx="1819659" cy="6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EAE3-FD97-44DC-8D39-0996EB8D0EE8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64F2-4FC3-4444-8AA3-1C09FF358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93" y="2337545"/>
            <a:ext cx="10515600" cy="1325563"/>
          </a:xfrm>
        </p:spPr>
        <p:txBody>
          <a:bodyPr/>
          <a:lstStyle/>
          <a:p>
            <a:r>
              <a:rPr lang="en-GB" dirty="0"/>
              <a:t>Taking Care of Yourself to Take Care of Others - Why Wellbeing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8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57577"/>
            <a:ext cx="10515600" cy="896524"/>
          </a:xfrm>
        </p:spPr>
        <p:txBody>
          <a:bodyPr/>
          <a:lstStyle/>
          <a:p>
            <a:r>
              <a:rPr lang="en-GB" b="1" dirty="0"/>
              <a:t>Our Panellists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7517" y="1440642"/>
            <a:ext cx="1763010" cy="207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6" t="1720" r="9863" b="53326"/>
          <a:stretch/>
        </p:blipFill>
        <p:spPr>
          <a:xfrm>
            <a:off x="3296073" y="1450704"/>
            <a:ext cx="2363085" cy="203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3755"/>
          <a:stretch/>
        </p:blipFill>
        <p:spPr>
          <a:xfrm>
            <a:off x="6601175" y="1489762"/>
            <a:ext cx="1890469" cy="203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86052" y="3699677"/>
            <a:ext cx="154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Tom Andrews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9428" y="3699677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Emma Hepburn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1175" y="3699677"/>
            <a:ext cx="1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Alex Pirrie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650" y="5671128"/>
            <a:ext cx="3168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Join at</a:t>
            </a:r>
          </a:p>
          <a:p>
            <a:r>
              <a:rPr lang="en-GB" sz="3200" u="sng" dirty="0">
                <a:solidFill>
                  <a:srgbClr val="00B0F0"/>
                </a:solidFill>
              </a:rPr>
              <a:t>www.slido.com</a:t>
            </a:r>
            <a:endParaRPr lang="en-GB" sz="2400" u="sng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0487" y="5735781"/>
            <a:ext cx="2456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Participant Code:</a:t>
            </a:r>
          </a:p>
          <a:p>
            <a:r>
              <a:rPr lang="en-GB" sz="2400" b="1" dirty="0" err="1"/>
              <a:t>nhsscot22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72017" y="5732682"/>
            <a:ext cx="303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Room</a:t>
            </a:r>
          </a:p>
          <a:p>
            <a:r>
              <a:rPr lang="en-GB" sz="2400" b="1" dirty="0"/>
              <a:t>Conference </a:t>
            </a:r>
            <a:r>
              <a:rPr lang="en-GB" sz="2400" b="1" dirty="0" err="1"/>
              <a:t>1B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204" y="4197629"/>
            <a:ext cx="2874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Health Workforce Wellbeing Comms Lead </a:t>
            </a:r>
          </a:p>
          <a:p>
            <a:pPr algn="ctr"/>
            <a:r>
              <a:rPr lang="en-GB" i="1" dirty="0"/>
              <a:t>Scottish Government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3095" y="4197629"/>
            <a:ext cx="267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Clinical Psychologist and We Care Programme Lead</a:t>
            </a:r>
          </a:p>
          <a:p>
            <a:pPr algn="ctr"/>
            <a:r>
              <a:rPr lang="en-GB" i="1" dirty="0"/>
              <a:t>NHS Grampian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2743" y="4197629"/>
            <a:ext cx="2327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Strategy and Transformation Manager</a:t>
            </a:r>
          </a:p>
          <a:p>
            <a:pPr algn="ctr"/>
            <a:r>
              <a:rPr lang="en-GB" i="1" dirty="0"/>
              <a:t>Aberdeenshire HSCP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644641-B88B-475D-9A11-47B9986ECC97}"/>
              </a:ext>
            </a:extLst>
          </p:cNvPr>
          <p:cNvSpPr/>
          <p:nvPr/>
        </p:nvSpPr>
        <p:spPr>
          <a:xfrm>
            <a:off x="9592375" y="2633759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Alison Macleod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624808-B909-424A-B044-106B9C5E3EB5}"/>
              </a:ext>
            </a:extLst>
          </p:cNvPr>
          <p:cNvSpPr/>
          <p:nvPr/>
        </p:nvSpPr>
        <p:spPr>
          <a:xfrm>
            <a:off x="9380824" y="3357407"/>
            <a:ext cx="2080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Strategy and Transformation Lead</a:t>
            </a:r>
          </a:p>
          <a:p>
            <a:pPr algn="ctr"/>
            <a:r>
              <a:rPr lang="en-GB" i="1"/>
              <a:t>Aberdeen City </a:t>
            </a:r>
            <a:r>
              <a:rPr lang="en-GB" i="1" dirty="0"/>
              <a:t>HSCP</a:t>
            </a:r>
          </a:p>
        </p:txBody>
      </p:sp>
    </p:spTree>
    <p:extLst>
      <p:ext uri="{BB962C8B-B14F-4D97-AF65-F5344CB8AC3E}">
        <p14:creationId xmlns:p14="http://schemas.microsoft.com/office/powerpoint/2010/main" val="284150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A38425102</value>
    </field>
    <field name="Objective-Title">
      <value order="0">A24046776 - 2022 NHS Scotland Event - Presentation Template</value>
    </field>
    <field name="Objective-Description">
      <value order="0"/>
    </field>
    <field name="Objective-CreationStamp">
      <value order="0">2022-06-07T14:04:55Z</value>
    </field>
    <field name="Objective-IsApproved">
      <value order="0">false</value>
    </field>
    <field name="Objective-IsPublished">
      <value order="0">true</value>
    </field>
    <field name="Objective-DatePublished">
      <value order="0">2022-06-07T14:06:27Z</value>
    </field>
    <field name="Objective-ModificationStamp">
      <value order="0">2022-06-07T14:06:28Z</value>
    </field>
    <field name="Objective-Owner">
      <value order="0">Howitt, Fiona (Z619815)</value>
    </field>
    <field name="Objective-Path">
      <value order="0">Objective Global Folder:SG File Plan:Health, nutrition and care:National Health Service (NHS):General:Casework: National Health Service (NHS) - general:DG Health - Business Management and Support: Communications: NHS Scotland Event 2022: 2021-2026</value>
    </field>
    <field name="Objective-Parent">
      <value order="0">DG Health - Business Management and Support: Communications: NHS Scotland Event 2022: 2021-2026</value>
    </field>
    <field name="Objective-State">
      <value order="0">Published</value>
    </field>
    <field name="Objective-VersionId">
      <value order="0">vA56886360</value>
    </field>
    <field name="Objective-Version">
      <value order="0">2.0</value>
    </field>
    <field name="Objective-VersionNumber">
      <value order="0">2</value>
    </field>
    <field name="Objective-VersionComment">
      <value order="0"/>
    </field>
    <field name="Objective-FileNumber">
      <value order="0">PROJ/46489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66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Taking Care of Yourself to Take Care of Others - Why Wellbeing Matters</vt:lpstr>
      <vt:lpstr>Our Panellists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White</dc:creator>
  <cp:lastModifiedBy>Techs</cp:lastModifiedBy>
  <cp:revision>26</cp:revision>
  <dcterms:created xsi:type="dcterms:W3CDTF">2013-05-09T10:58:45Z</dcterms:created>
  <dcterms:modified xsi:type="dcterms:W3CDTF">2022-06-21T10:30:17Z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A38425102</vt:lpwstr>
  </property>
  <property fmtid="{D5CDD505-2E9C-101B-9397-08002B2CF9AE}" pid="4" name="Objective-Title">
    <vt:lpwstr>A24046776 - 2022 NHS Scotland Event - Presentation Template</vt:lpwstr>
  </property>
  <property fmtid="{D5CDD505-2E9C-101B-9397-08002B2CF9AE}" pid="5" name="Objective-Comment">
    <vt:lpwstr/>
  </property>
  <property fmtid="{D5CDD505-2E9C-101B-9397-08002B2CF9AE}" pid="6" name="Objective-CreationStamp">
    <vt:filetime>2022-06-07T14:04:55Z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2022-06-07T14:06:27Z</vt:filetime>
  </property>
  <property fmtid="{D5CDD505-2E9C-101B-9397-08002B2CF9AE}" pid="10" name="Objective-ModificationStamp">
    <vt:filetime>2022-06-07T14:06:28Z</vt:filetime>
  </property>
  <property fmtid="{D5CDD505-2E9C-101B-9397-08002B2CF9AE}" pid="11" name="Objective-Owner">
    <vt:lpwstr>Howitt, Fiona (Z619815)</vt:lpwstr>
  </property>
  <property fmtid="{D5CDD505-2E9C-101B-9397-08002B2CF9AE}" pid="12" name="Objective-Path">
    <vt:lpwstr>Objective Global Folder:SG File Plan:Health, nutrition and care:National Health Service (NHS):General:Casework: National Health Service (NHS) - general:DG Health - Business Management and Support: Communications: NHS Scotland Event 2022: 2021-2026</vt:lpwstr>
  </property>
  <property fmtid="{D5CDD505-2E9C-101B-9397-08002B2CF9AE}" pid="13" name="Objective-Parent">
    <vt:lpwstr>DG Health - Business Management and Support: Communications: NHS Scotland Event 2022: 2021-2026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r8>2</vt:r8>
  </property>
  <property fmtid="{D5CDD505-2E9C-101B-9397-08002B2CF9AE}" pid="17" name="Objective-VersionComment">
    <vt:lpwstr/>
  </property>
  <property fmtid="{D5CDD505-2E9C-101B-9397-08002B2CF9AE}" pid="18" name="Objective-FileNumber">
    <vt:lpwstr>PROJ/46489</vt:lpwstr>
  </property>
  <property fmtid="{D5CDD505-2E9C-101B-9397-08002B2CF9AE}" pid="19" name="Objective-Classification">
    <vt:lpwstr>OFFICIAL</vt:lpwstr>
  </property>
  <property fmtid="{D5CDD505-2E9C-101B-9397-08002B2CF9AE}" pid="20" name="Objective-Caveats">
    <vt:lpwstr>Caveat for access to SG Fileplan</vt:lpwstr>
  </property>
  <property fmtid="{D5CDD505-2E9C-101B-9397-08002B2CF9AE}" pid="21" name="Objective-Date of Original [system]">
    <vt:lpwstr/>
  </property>
  <property fmtid="{D5CDD505-2E9C-101B-9397-08002B2CF9AE}" pid="22" name="Objective-Date Received [system]">
    <vt:lpwstr/>
  </property>
  <property fmtid="{D5CDD505-2E9C-101B-9397-08002B2CF9AE}" pid="23" name="Objective-SG Web Publication - Category [system]">
    <vt:lpwstr/>
  </property>
  <property fmtid="{D5CDD505-2E9C-101B-9397-08002B2CF9AE}" pid="24" name="Objective-SG Web Publication - Category 2 Classification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vA56886360</vt:lpwstr>
  </property>
  <property fmtid="{D5CDD505-2E9C-101B-9397-08002B2CF9AE}" pid="27" name="Objective-Date of Original">
    <vt:lpwstr/>
  </property>
  <property fmtid="{D5CDD505-2E9C-101B-9397-08002B2CF9AE}" pid="28" name="Objective-Date Received">
    <vt:lpwstr/>
  </property>
  <property fmtid="{D5CDD505-2E9C-101B-9397-08002B2CF9AE}" pid="29" name="Objective-SG Web Publication - Category">
    <vt:lpwstr/>
  </property>
  <property fmtid="{D5CDD505-2E9C-101B-9397-08002B2CF9AE}" pid="30" name="Objective-SG Web Publication - Category 2 Classification">
    <vt:lpwstr/>
  </property>
  <property fmtid="{D5CDD505-2E9C-101B-9397-08002B2CF9AE}" pid="31" name="Objective-Connect Creator">
    <vt:lpwstr/>
  </property>
  <property fmtid="{D5CDD505-2E9C-101B-9397-08002B2CF9AE}" pid="32" name="Objective-Required Redaction">
    <vt:lpwstr/>
  </property>
</Properties>
</file>