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</p:sldMasterIdLst>
  <p:notesMasterIdLst>
    <p:notesMasterId r:id="rId70"/>
  </p:notesMasterIdLst>
  <p:sldIdLst>
    <p:sldId id="539" r:id="rId5"/>
    <p:sldId id="257" r:id="rId6"/>
    <p:sldId id="280" r:id="rId7"/>
    <p:sldId id="531" r:id="rId8"/>
    <p:sldId id="281" r:id="rId9"/>
    <p:sldId id="530" r:id="rId10"/>
    <p:sldId id="339" r:id="rId11"/>
    <p:sldId id="498" r:id="rId12"/>
    <p:sldId id="508" r:id="rId13"/>
    <p:sldId id="288" r:id="rId14"/>
    <p:sldId id="310" r:id="rId15"/>
    <p:sldId id="547" r:id="rId16"/>
    <p:sldId id="534" r:id="rId17"/>
    <p:sldId id="541" r:id="rId18"/>
    <p:sldId id="446" r:id="rId19"/>
    <p:sldId id="533" r:id="rId20"/>
    <p:sldId id="495" r:id="rId21"/>
    <p:sldId id="472" r:id="rId22"/>
    <p:sldId id="542" r:id="rId23"/>
    <p:sldId id="544" r:id="rId24"/>
    <p:sldId id="528" r:id="rId25"/>
    <p:sldId id="545" r:id="rId26"/>
    <p:sldId id="473" r:id="rId27"/>
    <p:sldId id="464" r:id="rId28"/>
    <p:sldId id="474" r:id="rId29"/>
    <p:sldId id="406" r:id="rId30"/>
    <p:sldId id="407" r:id="rId31"/>
    <p:sldId id="510" r:id="rId32"/>
    <p:sldId id="445" r:id="rId33"/>
    <p:sldId id="546" r:id="rId34"/>
    <p:sldId id="482" r:id="rId35"/>
    <p:sldId id="418" r:id="rId36"/>
    <p:sldId id="535" r:id="rId37"/>
    <p:sldId id="538" r:id="rId38"/>
    <p:sldId id="276" r:id="rId39"/>
    <p:sldId id="326" r:id="rId40"/>
    <p:sldId id="478" r:id="rId41"/>
    <p:sldId id="519" r:id="rId42"/>
    <p:sldId id="520" r:id="rId43"/>
    <p:sldId id="521" r:id="rId44"/>
    <p:sldId id="522" r:id="rId45"/>
    <p:sldId id="523" r:id="rId46"/>
    <p:sldId id="524" r:id="rId47"/>
    <p:sldId id="494" r:id="rId48"/>
    <p:sldId id="490" r:id="rId49"/>
    <p:sldId id="525" r:id="rId50"/>
    <p:sldId id="515" r:id="rId51"/>
    <p:sldId id="526" r:id="rId52"/>
    <p:sldId id="294" r:id="rId53"/>
    <p:sldId id="479" r:id="rId54"/>
    <p:sldId id="481" r:id="rId55"/>
    <p:sldId id="536" r:id="rId56"/>
    <p:sldId id="540" r:id="rId57"/>
    <p:sldId id="527" r:id="rId58"/>
    <p:sldId id="465" r:id="rId59"/>
    <p:sldId id="399" r:id="rId60"/>
    <p:sldId id="460" r:id="rId61"/>
    <p:sldId id="286" r:id="rId62"/>
    <p:sldId id="306" r:id="rId63"/>
    <p:sldId id="321" r:id="rId64"/>
    <p:sldId id="323" r:id="rId65"/>
    <p:sldId id="347" r:id="rId66"/>
    <p:sldId id="453" r:id="rId67"/>
    <p:sldId id="537" r:id="rId68"/>
    <p:sldId id="532" r:id="rId69"/>
  </p:sldIdLst>
  <p:sldSz cx="12192000" cy="6858000"/>
  <p:notesSz cx="6858000" cy="9144000"/>
  <p:custDataLst>
    <p:tags r:id="rId7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8F8F8"/>
    <a:srgbClr val="AEAEAE"/>
    <a:srgbClr val="FFFFFF"/>
    <a:srgbClr val="60C840"/>
    <a:srgbClr val="1799D6"/>
    <a:srgbClr val="C026B9"/>
    <a:srgbClr val="0094C8"/>
    <a:srgbClr val="B5057F"/>
    <a:srgbClr val="F8F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CFFA0F-7C1F-445D-8C6C-8614B3F3C81F}" v="670" dt="2022-06-14T09:44:20.517"/>
    <p1510:client id="{23D563A2-3D5B-4827-A832-06966F2C73FA}" v="545" dt="2022-06-14T08:38:39.159"/>
    <p1510:client id="{2A637533-61EE-450E-88F8-ED9A6044CFA1}" v="187" dt="2022-06-13T15:50:07.579"/>
    <p1510:client id="{4BD9DA51-C66B-4EF6-859A-54284D586944}" v="80" dt="2022-05-26T11:33:10.846"/>
    <p1510:client id="{4F5D8913-B9B8-4CB3-A979-E612F6D843A4}" v="2" dt="2022-06-09T15:13:23.803"/>
    <p1510:client id="{55830074-6567-45F4-8E2E-C34296092DB6}" v="4" dt="2021-11-01T13:31:04.011"/>
    <p1510:client id="{72151CFC-7B08-4CA9-BD58-F3C0CD9653DD}" v="92" dt="2022-06-15T10:02:45.913"/>
    <p1510:client id="{EADB5207-390F-43E4-BD76-521EF5ABC3EF}" v="2" dt="2021-11-15T09:37:19.428"/>
    <p1510:client id="{F883D6EA-D474-4A89-9249-242AC5BD4616}" v="126" dt="2022-06-01T13:02:19.562"/>
    <p1510:client id="{FBA3C994-4929-4DEF-824E-E2B4D59C940C}" v="426" dt="2022-06-17T10:26:57.9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34" d="100"/>
          <a:sy n="34" d="100"/>
        </p:scale>
        <p:origin x="182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a Shivaji" userId="S::tara.shivaji2@phs.scot::622a5112-b697-4f1a-9dfb-de56bb4e2d51" providerId="AD" clId="Web-{23D563A2-3D5B-4827-A832-06966F2C73FA}"/>
    <pc:docChg chg="modSld">
      <pc:chgData name="Tara Shivaji" userId="S::tara.shivaji2@phs.scot::622a5112-b697-4f1a-9dfb-de56bb4e2d51" providerId="AD" clId="Web-{23D563A2-3D5B-4827-A832-06966F2C73FA}" dt="2022-06-14T08:38:39.159" v="550" actId="20577"/>
      <pc:docMkLst>
        <pc:docMk/>
      </pc:docMkLst>
      <pc:sldChg chg="addSp modSp mod modClrScheme chgLayout">
        <pc:chgData name="Tara Shivaji" userId="S::tara.shivaji2@phs.scot::622a5112-b697-4f1a-9dfb-de56bb4e2d51" providerId="AD" clId="Web-{23D563A2-3D5B-4827-A832-06966F2C73FA}" dt="2022-06-14T08:38:39.159" v="550" actId="20577"/>
        <pc:sldMkLst>
          <pc:docMk/>
          <pc:sldMk cId="449284407" sldId="472"/>
        </pc:sldMkLst>
        <pc:spChg chg="mod ord">
          <ac:chgData name="Tara Shivaji" userId="S::tara.shivaji2@phs.scot::622a5112-b697-4f1a-9dfb-de56bb4e2d51" providerId="AD" clId="Web-{23D563A2-3D5B-4827-A832-06966F2C73FA}" dt="2022-06-14T08:37:16.939" v="486"/>
          <ac:spMkLst>
            <pc:docMk/>
            <pc:sldMk cId="449284407" sldId="472"/>
            <ac:spMk id="2" creationId="{00000000-0000-0000-0000-000000000000}"/>
          </ac:spMkLst>
        </pc:spChg>
        <pc:spChg chg="mod ord">
          <ac:chgData name="Tara Shivaji" userId="S::tara.shivaji2@phs.scot::622a5112-b697-4f1a-9dfb-de56bb4e2d51" providerId="AD" clId="Web-{23D563A2-3D5B-4827-A832-06966F2C73FA}" dt="2022-06-14T08:38:32.253" v="549" actId="20577"/>
          <ac:spMkLst>
            <pc:docMk/>
            <pc:sldMk cId="449284407" sldId="472"/>
            <ac:spMk id="3" creationId="{00000000-0000-0000-0000-000000000000}"/>
          </ac:spMkLst>
        </pc:spChg>
        <pc:spChg chg="add mod ord">
          <ac:chgData name="Tara Shivaji" userId="S::tara.shivaji2@phs.scot::622a5112-b697-4f1a-9dfb-de56bb4e2d51" providerId="AD" clId="Web-{23D563A2-3D5B-4827-A832-06966F2C73FA}" dt="2022-06-14T08:38:39.159" v="550" actId="20577"/>
          <ac:spMkLst>
            <pc:docMk/>
            <pc:sldMk cId="449284407" sldId="472"/>
            <ac:spMk id="4" creationId="{2B17276F-0689-0CF3-69E6-1BA675A86BE9}"/>
          </ac:spMkLst>
        </pc:spChg>
        <pc:spChg chg="mod">
          <ac:chgData name="Tara Shivaji" userId="S::tara.shivaji2@phs.scot::622a5112-b697-4f1a-9dfb-de56bb4e2d51" providerId="AD" clId="Web-{23D563A2-3D5B-4827-A832-06966F2C73FA}" dt="2022-06-14T08:25:20.660" v="65" actId="20577"/>
          <ac:spMkLst>
            <pc:docMk/>
            <pc:sldMk cId="449284407" sldId="472"/>
            <ac:spMk id="6" creationId="{88AEDAD5-661A-D469-0EC1-E6810DAEE605}"/>
          </ac:spMkLst>
        </pc:spChg>
      </pc:sldChg>
    </pc:docChg>
  </pc:docChgLst>
  <pc:docChgLst>
    <pc:chgData name="Tara Shivaji" userId="S::tara.shivaji2@phs.scot::622a5112-b697-4f1a-9dfb-de56bb4e2d51" providerId="AD" clId="Web-{FBA3C994-4929-4DEF-824E-E2B4D59C940C}"/>
    <pc:docChg chg="addSld delSld modSld">
      <pc:chgData name="Tara Shivaji" userId="S::tara.shivaji2@phs.scot::622a5112-b697-4f1a-9dfb-de56bb4e2d51" providerId="AD" clId="Web-{FBA3C994-4929-4DEF-824E-E2B4D59C940C}" dt="2022-06-17T10:26:57.938" v="583"/>
      <pc:docMkLst>
        <pc:docMk/>
      </pc:docMkLst>
      <pc:sldChg chg="addSp delSp modSp modNotes">
        <pc:chgData name="Tara Shivaji" userId="S::tara.shivaji2@phs.scot::622a5112-b697-4f1a-9dfb-de56bb4e2d51" providerId="AD" clId="Web-{FBA3C994-4929-4DEF-824E-E2B4D59C940C}" dt="2022-06-17T10:16:24.286" v="324" actId="20577"/>
        <pc:sldMkLst>
          <pc:docMk/>
          <pc:sldMk cId="2467776576" sldId="288"/>
        </pc:sldMkLst>
        <pc:spChg chg="mod">
          <ac:chgData name="Tara Shivaji" userId="S::tara.shivaji2@phs.scot::622a5112-b697-4f1a-9dfb-de56bb4e2d51" providerId="AD" clId="Web-{FBA3C994-4929-4DEF-824E-E2B4D59C940C}" dt="2022-06-17T10:16:24.286" v="324" actId="20577"/>
          <ac:spMkLst>
            <pc:docMk/>
            <pc:sldMk cId="2467776576" sldId="288"/>
            <ac:spMk id="3" creationId="{00000000-0000-0000-0000-000000000000}"/>
          </ac:spMkLst>
        </pc:spChg>
        <pc:graphicFrameChg chg="add mod modGraphic">
          <ac:chgData name="Tara Shivaji" userId="S::tara.shivaji2@phs.scot::622a5112-b697-4f1a-9dfb-de56bb4e2d51" providerId="AD" clId="Web-{FBA3C994-4929-4DEF-824E-E2B4D59C940C}" dt="2022-06-17T10:15:22.128" v="321"/>
          <ac:graphicFrameMkLst>
            <pc:docMk/>
            <pc:sldMk cId="2467776576" sldId="288"/>
            <ac:graphicFrameMk id="2" creationId="{4501467A-1602-6421-FBF4-8693104CF632}"/>
          </ac:graphicFrameMkLst>
        </pc:graphicFrameChg>
        <pc:picChg chg="del">
          <ac:chgData name="Tara Shivaji" userId="S::tara.shivaji2@phs.scot::622a5112-b697-4f1a-9dfb-de56bb4e2d51" providerId="AD" clId="Web-{FBA3C994-4929-4DEF-824E-E2B4D59C940C}" dt="2022-06-17T10:09:06.737" v="234"/>
          <ac:picMkLst>
            <pc:docMk/>
            <pc:sldMk cId="2467776576" sldId="288"/>
            <ac:picMk id="5" creationId="{00000000-0000-0000-0000-000000000000}"/>
          </ac:picMkLst>
        </pc:picChg>
      </pc:sldChg>
      <pc:sldChg chg="del">
        <pc:chgData name="Tara Shivaji" userId="S::tara.shivaji2@phs.scot::622a5112-b697-4f1a-9dfb-de56bb4e2d51" providerId="AD" clId="Web-{FBA3C994-4929-4DEF-824E-E2B4D59C940C}" dt="2022-06-17T09:54:34.717" v="63"/>
        <pc:sldMkLst>
          <pc:docMk/>
          <pc:sldMk cId="3588445868" sldId="308"/>
        </pc:sldMkLst>
      </pc:sldChg>
      <pc:sldChg chg="del">
        <pc:chgData name="Tara Shivaji" userId="S::tara.shivaji2@phs.scot::622a5112-b697-4f1a-9dfb-de56bb4e2d51" providerId="AD" clId="Web-{FBA3C994-4929-4DEF-824E-E2B4D59C940C}" dt="2022-06-17T09:54:47.155" v="64"/>
        <pc:sldMkLst>
          <pc:docMk/>
          <pc:sldMk cId="3883814810" sldId="309"/>
        </pc:sldMkLst>
      </pc:sldChg>
      <pc:sldChg chg="addSp delSp modSp">
        <pc:chgData name="Tara Shivaji" userId="S::tara.shivaji2@phs.scot::622a5112-b697-4f1a-9dfb-de56bb4e2d51" providerId="AD" clId="Web-{FBA3C994-4929-4DEF-824E-E2B4D59C940C}" dt="2022-06-17T10:00:15.809" v="78"/>
        <pc:sldMkLst>
          <pc:docMk/>
          <pc:sldMk cId="2888040614" sldId="310"/>
        </pc:sldMkLst>
        <pc:spChg chg="add del mod">
          <ac:chgData name="Tara Shivaji" userId="S::tara.shivaji2@phs.scot::622a5112-b697-4f1a-9dfb-de56bb4e2d51" providerId="AD" clId="Web-{FBA3C994-4929-4DEF-824E-E2B4D59C940C}" dt="2022-06-17T09:59:19.509" v="73"/>
          <ac:spMkLst>
            <pc:docMk/>
            <pc:sldMk cId="2888040614" sldId="310"/>
            <ac:spMk id="2" creationId="{93C42B1A-B251-55F8-11B4-8275A281C2BA}"/>
          </ac:spMkLst>
        </pc:spChg>
        <pc:spChg chg="add mod">
          <ac:chgData name="Tara Shivaji" userId="S::tara.shivaji2@phs.scot::622a5112-b697-4f1a-9dfb-de56bb4e2d51" providerId="AD" clId="Web-{FBA3C994-4929-4DEF-824E-E2B4D59C940C}" dt="2022-06-17T10:00:15.809" v="78"/>
          <ac:spMkLst>
            <pc:docMk/>
            <pc:sldMk cId="2888040614" sldId="310"/>
            <ac:spMk id="4" creationId="{55FA8C64-2F1A-946E-A6B7-DA1E9E5592E5}"/>
          </ac:spMkLst>
        </pc:spChg>
        <pc:picChg chg="mod modCrop">
          <ac:chgData name="Tara Shivaji" userId="S::tara.shivaji2@phs.scot::622a5112-b697-4f1a-9dfb-de56bb4e2d51" providerId="AD" clId="Web-{FBA3C994-4929-4DEF-824E-E2B4D59C940C}" dt="2022-06-17T09:58:31.601" v="69" actId="14100"/>
          <ac:picMkLst>
            <pc:docMk/>
            <pc:sldMk cId="2888040614" sldId="310"/>
            <ac:picMk id="6" creationId="{00000000-0000-0000-0000-000000000000}"/>
          </ac:picMkLst>
        </pc:picChg>
      </pc:sldChg>
      <pc:sldChg chg="addSp delSp modSp del modNotes">
        <pc:chgData name="Tara Shivaji" userId="S::tara.shivaji2@phs.scot::622a5112-b697-4f1a-9dfb-de56bb4e2d51" providerId="AD" clId="Web-{FBA3C994-4929-4DEF-824E-E2B4D59C940C}" dt="2022-06-17T10:26:57.938" v="583"/>
        <pc:sldMkLst>
          <pc:docMk/>
          <pc:sldMk cId="3109297063" sldId="475"/>
        </pc:sldMkLst>
        <pc:spChg chg="add del mod">
          <ac:chgData name="Tara Shivaji" userId="S::tara.shivaji2@phs.scot::622a5112-b697-4f1a-9dfb-de56bb4e2d51" providerId="AD" clId="Web-{FBA3C994-4929-4DEF-824E-E2B4D59C940C}" dt="2022-06-17T10:23:36.476" v="459"/>
          <ac:spMkLst>
            <pc:docMk/>
            <pc:sldMk cId="3109297063" sldId="475"/>
            <ac:spMk id="2" creationId="{644142CA-50AB-688D-87C4-8321419C6829}"/>
          </ac:spMkLst>
        </pc:spChg>
        <pc:spChg chg="del">
          <ac:chgData name="Tara Shivaji" userId="S::tara.shivaji2@phs.scot::622a5112-b697-4f1a-9dfb-de56bb4e2d51" providerId="AD" clId="Web-{FBA3C994-4929-4DEF-824E-E2B4D59C940C}" dt="2022-06-17T10:22:58.381" v="451"/>
          <ac:spMkLst>
            <pc:docMk/>
            <pc:sldMk cId="3109297063" sldId="475"/>
            <ac:spMk id="6" creationId="{00000000-0000-0000-0000-000000000000}"/>
          </ac:spMkLst>
        </pc:spChg>
        <pc:picChg chg="add del">
          <ac:chgData name="Tara Shivaji" userId="S::tara.shivaji2@phs.scot::622a5112-b697-4f1a-9dfb-de56bb4e2d51" providerId="AD" clId="Web-{FBA3C994-4929-4DEF-824E-E2B4D59C940C}" dt="2022-06-17T10:22:51.287" v="450"/>
          <ac:picMkLst>
            <pc:docMk/>
            <pc:sldMk cId="3109297063" sldId="475"/>
            <ac:picMk id="5" creationId="{00000000-0000-0000-0000-000000000000}"/>
          </ac:picMkLst>
        </pc:picChg>
      </pc:sldChg>
      <pc:sldChg chg="modSp del">
        <pc:chgData name="Tara Shivaji" userId="S::tara.shivaji2@phs.scot::622a5112-b697-4f1a-9dfb-de56bb4e2d51" providerId="AD" clId="Web-{FBA3C994-4929-4DEF-824E-E2B4D59C940C}" dt="2022-06-17T09:51:47.085" v="1"/>
        <pc:sldMkLst>
          <pc:docMk/>
          <pc:sldMk cId="3886966567" sldId="500"/>
        </pc:sldMkLst>
        <pc:spChg chg="mod">
          <ac:chgData name="Tara Shivaji" userId="S::tara.shivaji2@phs.scot::622a5112-b697-4f1a-9dfb-de56bb4e2d51" providerId="AD" clId="Web-{FBA3C994-4929-4DEF-824E-E2B4D59C940C}" dt="2022-06-17T09:51:36.412" v="0" actId="20577"/>
          <ac:spMkLst>
            <pc:docMk/>
            <pc:sldMk cId="3886966567" sldId="500"/>
            <ac:spMk id="4" creationId="{06770811-DDE1-39C0-AB4C-8B6F8E36F168}"/>
          </ac:spMkLst>
        </pc:spChg>
      </pc:sldChg>
      <pc:sldChg chg="modNotes">
        <pc:chgData name="Tara Shivaji" userId="S::tara.shivaji2@phs.scot::622a5112-b697-4f1a-9dfb-de56bb4e2d51" providerId="AD" clId="Web-{FBA3C994-4929-4DEF-824E-E2B4D59C940C}" dt="2022-06-17T09:52:34.368" v="18"/>
        <pc:sldMkLst>
          <pc:docMk/>
          <pc:sldMk cId="1913993295" sldId="508"/>
        </pc:sldMkLst>
      </pc:sldChg>
      <pc:sldChg chg="modSp new">
        <pc:chgData name="Tara Shivaji" userId="S::tara.shivaji2@phs.scot::622a5112-b697-4f1a-9dfb-de56bb4e2d51" providerId="AD" clId="Web-{FBA3C994-4929-4DEF-824E-E2B4D59C940C}" dt="2022-06-17T10:26:57.250" v="582" actId="20577"/>
        <pc:sldMkLst>
          <pc:docMk/>
          <pc:sldMk cId="4035952928" sldId="547"/>
        </pc:sldMkLst>
        <pc:spChg chg="mod">
          <ac:chgData name="Tara Shivaji" userId="S::tara.shivaji2@phs.scot::622a5112-b697-4f1a-9dfb-de56bb4e2d51" providerId="AD" clId="Web-{FBA3C994-4929-4DEF-824E-E2B4D59C940C}" dt="2022-06-17T10:24:30.916" v="475" actId="20577"/>
          <ac:spMkLst>
            <pc:docMk/>
            <pc:sldMk cId="4035952928" sldId="547"/>
            <ac:spMk id="2" creationId="{FB0E0CD9-D523-4E36-C10E-02D7E7177459}"/>
          </ac:spMkLst>
        </pc:spChg>
        <pc:spChg chg="mod">
          <ac:chgData name="Tara Shivaji" userId="S::tara.shivaji2@phs.scot::622a5112-b697-4f1a-9dfb-de56bb4e2d51" providerId="AD" clId="Web-{FBA3C994-4929-4DEF-824E-E2B4D59C940C}" dt="2022-06-17T10:26:57.250" v="582" actId="20577"/>
          <ac:spMkLst>
            <pc:docMk/>
            <pc:sldMk cId="4035952928" sldId="547"/>
            <ac:spMk id="3" creationId="{4C9313F6-2CB7-5627-4849-010767C031B1}"/>
          </ac:spMkLst>
        </pc:spChg>
      </pc:sldChg>
    </pc:docChg>
  </pc:docChgLst>
  <pc:docChgLst>
    <pc:chgData name="Tara Shivaji" userId="S::tara.shivaji2@phs.scot::622a5112-b697-4f1a-9dfb-de56bb4e2d51" providerId="AD" clId="Web-{4BD9DA51-C66B-4EF6-859A-54284D586944}"/>
    <pc:docChg chg="addSld modSld sldOrd">
      <pc:chgData name="Tara Shivaji" userId="S::tara.shivaji2@phs.scot::622a5112-b697-4f1a-9dfb-de56bb4e2d51" providerId="AD" clId="Web-{4BD9DA51-C66B-4EF6-859A-54284D586944}" dt="2022-05-26T11:33:10.565" v="127" actId="20577"/>
      <pc:docMkLst>
        <pc:docMk/>
      </pc:docMkLst>
      <pc:sldChg chg="addSp delSp modSp new ord modNotes">
        <pc:chgData name="Tara Shivaji" userId="S::tara.shivaji2@phs.scot::622a5112-b697-4f1a-9dfb-de56bb4e2d51" providerId="AD" clId="Web-{4BD9DA51-C66B-4EF6-859A-54284D586944}" dt="2022-05-26T11:25:06.222" v="114" actId="14100"/>
        <pc:sldMkLst>
          <pc:docMk/>
          <pc:sldMk cId="3928705896" sldId="498"/>
        </pc:sldMkLst>
        <pc:spChg chg="mod">
          <ac:chgData name="Tara Shivaji" userId="S::tara.shivaji2@phs.scot::622a5112-b697-4f1a-9dfb-de56bb4e2d51" providerId="AD" clId="Web-{4BD9DA51-C66B-4EF6-859A-54284D586944}" dt="2022-05-26T11:11:34.620" v="22"/>
          <ac:spMkLst>
            <pc:docMk/>
            <pc:sldMk cId="3928705896" sldId="498"/>
            <ac:spMk id="2" creationId="{8F42FE0F-A6D0-A917-658F-31251F57326C}"/>
          </ac:spMkLst>
        </pc:spChg>
        <pc:spChg chg="del">
          <ac:chgData name="Tara Shivaji" userId="S::tara.shivaji2@phs.scot::622a5112-b697-4f1a-9dfb-de56bb4e2d51" providerId="AD" clId="Web-{4BD9DA51-C66B-4EF6-859A-54284D586944}" dt="2022-05-26T11:11:34.620" v="22"/>
          <ac:spMkLst>
            <pc:docMk/>
            <pc:sldMk cId="3928705896" sldId="498"/>
            <ac:spMk id="3" creationId="{4BE99E73-628C-DE0F-72EE-C8B145B1D4E3}"/>
          </ac:spMkLst>
        </pc:spChg>
        <pc:spChg chg="del">
          <ac:chgData name="Tara Shivaji" userId="S::tara.shivaji2@phs.scot::622a5112-b697-4f1a-9dfb-de56bb4e2d51" providerId="AD" clId="Web-{4BD9DA51-C66B-4EF6-859A-54284D586944}" dt="2022-05-26T11:11:34.620" v="22"/>
          <ac:spMkLst>
            <pc:docMk/>
            <pc:sldMk cId="3928705896" sldId="498"/>
            <ac:spMk id="4" creationId="{AFC6B80E-4C61-4208-8DEA-36734C17E851}"/>
          </ac:spMkLst>
        </pc:spChg>
        <pc:spChg chg="add">
          <ac:chgData name="Tara Shivaji" userId="S::tara.shivaji2@phs.scot::622a5112-b697-4f1a-9dfb-de56bb4e2d51" providerId="AD" clId="Web-{4BD9DA51-C66B-4EF6-859A-54284D586944}" dt="2022-05-26T11:11:47.371" v="23"/>
          <ac:spMkLst>
            <pc:docMk/>
            <pc:sldMk cId="3928705896" sldId="498"/>
            <ac:spMk id="7" creationId="{A89EFF8F-D802-0C93-B729-DA0CBCB210DD}"/>
          </ac:spMkLst>
        </pc:spChg>
        <pc:spChg chg="add del">
          <ac:chgData name="Tara Shivaji" userId="S::tara.shivaji2@phs.scot::622a5112-b697-4f1a-9dfb-de56bb4e2d51" providerId="AD" clId="Web-{4BD9DA51-C66B-4EF6-859A-54284D586944}" dt="2022-05-26T11:12:09.996" v="24"/>
          <ac:spMkLst>
            <pc:docMk/>
            <pc:sldMk cId="3928705896" sldId="498"/>
            <ac:spMk id="11" creationId="{C01437D7-619F-7AAB-F766-7F9E0565B0C6}"/>
          </ac:spMkLst>
        </pc:spChg>
        <pc:picChg chg="add mod">
          <ac:chgData name="Tara Shivaji" userId="S::tara.shivaji2@phs.scot::622a5112-b697-4f1a-9dfb-de56bb4e2d51" providerId="AD" clId="Web-{4BD9DA51-C66B-4EF6-859A-54284D586944}" dt="2022-05-26T11:25:06.222" v="114" actId="14100"/>
          <ac:picMkLst>
            <pc:docMk/>
            <pc:sldMk cId="3928705896" sldId="498"/>
            <ac:picMk id="6" creationId="{7D48DA81-7251-C7A7-D933-C8CF0491CD65}"/>
          </ac:picMkLst>
        </pc:picChg>
        <pc:picChg chg="add del mod">
          <ac:chgData name="Tara Shivaji" userId="S::tara.shivaji2@phs.scot::622a5112-b697-4f1a-9dfb-de56bb4e2d51" providerId="AD" clId="Web-{4BD9DA51-C66B-4EF6-859A-54284D586944}" dt="2022-05-26T11:21:04.075" v="41"/>
          <ac:picMkLst>
            <pc:docMk/>
            <pc:sldMk cId="3928705896" sldId="498"/>
            <ac:picMk id="9" creationId="{F0234C1F-3A9B-F0B0-D079-2877129512E2}"/>
          </ac:picMkLst>
        </pc:picChg>
        <pc:picChg chg="add del mod">
          <ac:chgData name="Tara Shivaji" userId="S::tara.shivaji2@phs.scot::622a5112-b697-4f1a-9dfb-de56bb4e2d51" providerId="AD" clId="Web-{4BD9DA51-C66B-4EF6-859A-54284D586944}" dt="2022-05-26T11:21:53.357" v="47"/>
          <ac:picMkLst>
            <pc:docMk/>
            <pc:sldMk cId="3928705896" sldId="498"/>
            <ac:picMk id="10" creationId="{ADFCCC81-3C12-F86F-3A1D-5B740BF359F2}"/>
          </ac:picMkLst>
        </pc:picChg>
      </pc:sldChg>
      <pc:sldChg chg="addSp delSp modSp new modNotes">
        <pc:chgData name="Tara Shivaji" userId="S::tara.shivaji2@phs.scot::622a5112-b697-4f1a-9dfb-de56bb4e2d51" providerId="AD" clId="Web-{4BD9DA51-C66B-4EF6-859A-54284D586944}" dt="2022-05-26T11:24:52.487" v="112"/>
        <pc:sldMkLst>
          <pc:docMk/>
          <pc:sldMk cId="681066869" sldId="499"/>
        </pc:sldMkLst>
        <pc:spChg chg="del">
          <ac:chgData name="Tara Shivaji" userId="S::tara.shivaji2@phs.scot::622a5112-b697-4f1a-9dfb-de56bb4e2d51" providerId="AD" clId="Web-{4BD9DA51-C66B-4EF6-859A-54284D586944}" dt="2022-05-26T11:23:22.782" v="62"/>
          <ac:spMkLst>
            <pc:docMk/>
            <pc:sldMk cId="681066869" sldId="499"/>
            <ac:spMk id="2" creationId="{D4F7E857-20FC-2440-7F28-FA673E6227B9}"/>
          </ac:spMkLst>
        </pc:spChg>
        <pc:spChg chg="del">
          <ac:chgData name="Tara Shivaji" userId="S::tara.shivaji2@phs.scot::622a5112-b697-4f1a-9dfb-de56bb4e2d51" providerId="AD" clId="Web-{4BD9DA51-C66B-4EF6-859A-54284D586944}" dt="2022-05-26T11:21:58.248" v="48"/>
          <ac:spMkLst>
            <pc:docMk/>
            <pc:sldMk cId="681066869" sldId="499"/>
            <ac:spMk id="3" creationId="{7296F4E6-EDAD-4977-A17C-4D18FFAB93ED}"/>
          </ac:spMkLst>
        </pc:spChg>
        <pc:spChg chg="del">
          <ac:chgData name="Tara Shivaji" userId="S::tara.shivaji2@phs.scot::622a5112-b697-4f1a-9dfb-de56bb4e2d51" providerId="AD" clId="Web-{4BD9DA51-C66B-4EF6-859A-54284D586944}" dt="2022-05-26T11:23:06.187" v="58"/>
          <ac:spMkLst>
            <pc:docMk/>
            <pc:sldMk cId="681066869" sldId="499"/>
            <ac:spMk id="4" creationId="{07950B77-6347-DA09-837B-5AEE13AB65E7}"/>
          </ac:spMkLst>
        </pc:spChg>
        <pc:spChg chg="add mod">
          <ac:chgData name="Tara Shivaji" userId="S::tara.shivaji2@phs.scot::622a5112-b697-4f1a-9dfb-de56bb4e2d51" providerId="AD" clId="Web-{4BD9DA51-C66B-4EF6-859A-54284D586944}" dt="2022-05-26T11:22:36.780" v="57" actId="20577"/>
          <ac:spMkLst>
            <pc:docMk/>
            <pc:sldMk cId="681066869" sldId="499"/>
            <ac:spMk id="7" creationId="{81394422-C44B-73B0-27A5-82D665C17683}"/>
          </ac:spMkLst>
        </pc:spChg>
        <pc:spChg chg="add mod">
          <ac:chgData name="Tara Shivaji" userId="S::tara.shivaji2@phs.scot::622a5112-b697-4f1a-9dfb-de56bb4e2d51" providerId="AD" clId="Web-{4BD9DA51-C66B-4EF6-859A-54284D586944}" dt="2022-05-26T11:23:55.751" v="65" actId="1076"/>
          <ac:spMkLst>
            <pc:docMk/>
            <pc:sldMk cId="681066869" sldId="499"/>
            <ac:spMk id="9" creationId="{1EF94727-8965-065C-02AF-FAE220B99DD3}"/>
          </ac:spMkLst>
        </pc:spChg>
        <pc:picChg chg="add mod ord">
          <ac:chgData name="Tara Shivaji" userId="S::tara.shivaji2@phs.scot::622a5112-b697-4f1a-9dfb-de56bb4e2d51" providerId="AD" clId="Web-{4BD9DA51-C66B-4EF6-859A-54284D586944}" dt="2022-05-26T11:23:13.172" v="59" actId="14100"/>
          <ac:picMkLst>
            <pc:docMk/>
            <pc:sldMk cId="681066869" sldId="499"/>
            <ac:picMk id="5" creationId="{DC8BFCBF-FB27-AF13-5CE1-DD10F0FCC629}"/>
          </ac:picMkLst>
        </pc:picChg>
        <pc:picChg chg="add mod ord">
          <ac:chgData name="Tara Shivaji" userId="S::tara.shivaji2@phs.scot::622a5112-b697-4f1a-9dfb-de56bb4e2d51" providerId="AD" clId="Web-{4BD9DA51-C66B-4EF6-859A-54284D586944}" dt="2022-05-26T11:24:07.017" v="66" actId="14100"/>
          <ac:picMkLst>
            <pc:docMk/>
            <pc:sldMk cId="681066869" sldId="499"/>
            <ac:picMk id="8" creationId="{0253CE42-98AC-CE46-5FBB-65606CC22EC5}"/>
          </ac:picMkLst>
        </pc:picChg>
      </pc:sldChg>
      <pc:sldChg chg="addSp delSp modSp new">
        <pc:chgData name="Tara Shivaji" userId="S::tara.shivaji2@phs.scot::622a5112-b697-4f1a-9dfb-de56bb4e2d51" providerId="AD" clId="Web-{4BD9DA51-C66B-4EF6-859A-54284D586944}" dt="2022-05-26T11:33:10.565" v="127" actId="20577"/>
        <pc:sldMkLst>
          <pc:docMk/>
          <pc:sldMk cId="3886966567" sldId="500"/>
        </pc:sldMkLst>
        <pc:spChg chg="mod">
          <ac:chgData name="Tara Shivaji" userId="S::tara.shivaji2@phs.scot::622a5112-b697-4f1a-9dfb-de56bb4e2d51" providerId="AD" clId="Web-{4BD9DA51-C66B-4EF6-859A-54284D586944}" dt="2022-05-26T11:33:10.565" v="127" actId="20577"/>
          <ac:spMkLst>
            <pc:docMk/>
            <pc:sldMk cId="3886966567" sldId="500"/>
            <ac:spMk id="2" creationId="{81BA032B-9E36-C70A-E4B6-CEB2CDB81629}"/>
          </ac:spMkLst>
        </pc:spChg>
        <pc:spChg chg="del">
          <ac:chgData name="Tara Shivaji" userId="S::tara.shivaji2@phs.scot::622a5112-b697-4f1a-9dfb-de56bb4e2d51" providerId="AD" clId="Web-{4BD9DA51-C66B-4EF6-859A-54284D586944}" dt="2022-05-26T11:32:59.736" v="117"/>
          <ac:spMkLst>
            <pc:docMk/>
            <pc:sldMk cId="3886966567" sldId="500"/>
            <ac:spMk id="3" creationId="{F0403ECD-5DCB-0FFF-278E-94E2546402A1}"/>
          </ac:spMkLst>
        </pc:spChg>
        <pc:spChg chg="del">
          <ac:chgData name="Tara Shivaji" userId="S::tara.shivaji2@phs.scot::622a5112-b697-4f1a-9dfb-de56bb4e2d51" providerId="AD" clId="Web-{4BD9DA51-C66B-4EF6-859A-54284D586944}" dt="2022-05-26T11:32:02.110" v="116"/>
          <ac:spMkLst>
            <pc:docMk/>
            <pc:sldMk cId="3886966567" sldId="500"/>
            <ac:spMk id="4" creationId="{63001120-5AF1-C2C0-2E1B-0A470D3D0BA2}"/>
          </ac:spMkLst>
        </pc:spChg>
        <pc:picChg chg="add mod ord">
          <ac:chgData name="Tara Shivaji" userId="S::tara.shivaji2@phs.scot::622a5112-b697-4f1a-9dfb-de56bb4e2d51" providerId="AD" clId="Web-{4BD9DA51-C66B-4EF6-859A-54284D586944}" dt="2022-05-26T11:32:59.736" v="117"/>
          <ac:picMkLst>
            <pc:docMk/>
            <pc:sldMk cId="3886966567" sldId="500"/>
            <ac:picMk id="5" creationId="{FD05FE9D-B4A1-3BB6-9E9F-0C9E71584DA6}"/>
          </ac:picMkLst>
        </pc:picChg>
      </pc:sldChg>
    </pc:docChg>
  </pc:docChgLst>
  <pc:docChgLst>
    <pc:chgData name="Vicki Craik" userId="S::vicki.craik@phs.scot::7d17de21-8f77-44fd-9547-f979a4db3c33" providerId="AD" clId="Web-{EADB5207-390F-43E4-BD76-521EF5ABC3EF}"/>
    <pc:docChg chg="modSld">
      <pc:chgData name="Vicki Craik" userId="S::vicki.craik@phs.scot::7d17de21-8f77-44fd-9547-f979a4db3c33" providerId="AD" clId="Web-{EADB5207-390F-43E4-BD76-521EF5ABC3EF}" dt="2021-11-15T09:37:19.428" v="1" actId="20577"/>
      <pc:docMkLst>
        <pc:docMk/>
      </pc:docMkLst>
      <pc:sldChg chg="modSp">
        <pc:chgData name="Vicki Craik" userId="S::vicki.craik@phs.scot::7d17de21-8f77-44fd-9547-f979a4db3c33" providerId="AD" clId="Web-{EADB5207-390F-43E4-BD76-521EF5ABC3EF}" dt="2021-11-15T09:37:19.428" v="1" actId="20577"/>
        <pc:sldMkLst>
          <pc:docMk/>
          <pc:sldMk cId="1058048612" sldId="257"/>
        </pc:sldMkLst>
        <pc:spChg chg="mod">
          <ac:chgData name="Vicki Craik" userId="S::vicki.craik@phs.scot::7d17de21-8f77-44fd-9547-f979a4db3c33" providerId="AD" clId="Web-{EADB5207-390F-43E4-BD76-521EF5ABC3EF}" dt="2021-11-15T09:37:19.428" v="1" actId="20577"/>
          <ac:spMkLst>
            <pc:docMk/>
            <pc:sldMk cId="1058048612" sldId="257"/>
            <ac:spMk id="5" creationId="{00000000-0000-0000-0000-000000000000}"/>
          </ac:spMkLst>
        </pc:spChg>
      </pc:sldChg>
    </pc:docChg>
  </pc:docChgLst>
  <pc:docChgLst>
    <pc:chgData name="Vicki Craik" userId="S::vicki.craik@phs.scot::7d17de21-8f77-44fd-9547-f979a4db3c33" providerId="AD" clId="Web-{4F5D8913-B9B8-4CB3-A979-E612F6D843A4}"/>
    <pc:docChg chg="modSld">
      <pc:chgData name="Vicki Craik" userId="S::vicki.craik@phs.scot::7d17de21-8f77-44fd-9547-f979a4db3c33" providerId="AD" clId="Web-{4F5D8913-B9B8-4CB3-A979-E612F6D843A4}" dt="2022-06-09T15:13:21.850" v="0" actId="20577"/>
      <pc:docMkLst>
        <pc:docMk/>
      </pc:docMkLst>
      <pc:sldChg chg="modSp">
        <pc:chgData name="Vicki Craik" userId="S::vicki.craik@phs.scot::7d17de21-8f77-44fd-9547-f979a4db3c33" providerId="AD" clId="Web-{4F5D8913-B9B8-4CB3-A979-E612F6D843A4}" dt="2022-06-09T15:13:21.850" v="0" actId="20577"/>
        <pc:sldMkLst>
          <pc:docMk/>
          <pc:sldMk cId="626972614" sldId="474"/>
        </pc:sldMkLst>
        <pc:spChg chg="mod">
          <ac:chgData name="Vicki Craik" userId="S::vicki.craik@phs.scot::7d17de21-8f77-44fd-9547-f979a4db3c33" providerId="AD" clId="Web-{4F5D8913-B9B8-4CB3-A979-E612F6D843A4}" dt="2022-06-09T15:13:21.850" v="0" actId="20577"/>
          <ac:spMkLst>
            <pc:docMk/>
            <pc:sldMk cId="626972614" sldId="474"/>
            <ac:spMk id="4" creationId="{00000000-0000-0000-0000-000000000000}"/>
          </ac:spMkLst>
        </pc:spChg>
      </pc:sldChg>
    </pc:docChg>
  </pc:docChgLst>
  <pc:docChgLst>
    <pc:chgData name="Tara Shivaji" userId="S::tara.shivaji2@phs.scot::622a5112-b697-4f1a-9dfb-de56bb4e2d51" providerId="AD" clId="Web-{05CFFA0F-7C1F-445D-8C6C-8614B3F3C81F}"/>
    <pc:docChg chg="addSld delSld modSld sldOrd">
      <pc:chgData name="Tara Shivaji" userId="S::tara.shivaji2@phs.scot::622a5112-b697-4f1a-9dfb-de56bb4e2d51" providerId="AD" clId="Web-{05CFFA0F-7C1F-445D-8C6C-8614B3F3C81F}" dt="2022-06-14T09:44:17.798" v="729" actId="20577"/>
      <pc:docMkLst>
        <pc:docMk/>
      </pc:docMkLst>
      <pc:sldChg chg="del">
        <pc:chgData name="Tara Shivaji" userId="S::tara.shivaji2@phs.scot::622a5112-b697-4f1a-9dfb-de56bb4e2d51" providerId="AD" clId="Web-{05CFFA0F-7C1F-445D-8C6C-8614B3F3C81F}" dt="2022-06-14T09:20:34.952" v="274"/>
        <pc:sldMkLst>
          <pc:docMk/>
          <pc:sldMk cId="2458342428" sldId="468"/>
        </pc:sldMkLst>
      </pc:sldChg>
      <pc:sldChg chg="del">
        <pc:chgData name="Tara Shivaji" userId="S::tara.shivaji2@phs.scot::622a5112-b697-4f1a-9dfb-de56bb4e2d51" providerId="AD" clId="Web-{05CFFA0F-7C1F-445D-8C6C-8614B3F3C81F}" dt="2022-06-14T09:20:37.921" v="275"/>
        <pc:sldMkLst>
          <pc:docMk/>
          <pc:sldMk cId="183175110" sldId="469"/>
        </pc:sldMkLst>
      </pc:sldChg>
      <pc:sldChg chg="del">
        <pc:chgData name="Tara Shivaji" userId="S::tara.shivaji2@phs.scot::622a5112-b697-4f1a-9dfb-de56bb4e2d51" providerId="AD" clId="Web-{05CFFA0F-7C1F-445D-8C6C-8614B3F3C81F}" dt="2022-06-14T09:20:33.842" v="273"/>
        <pc:sldMkLst>
          <pc:docMk/>
          <pc:sldMk cId="1677936300" sldId="470"/>
        </pc:sldMkLst>
      </pc:sldChg>
      <pc:sldChg chg="modNotes">
        <pc:chgData name="Tara Shivaji" userId="S::tara.shivaji2@phs.scot::622a5112-b697-4f1a-9dfb-de56bb4e2d51" providerId="AD" clId="Web-{05CFFA0F-7C1F-445D-8C6C-8614B3F3C81F}" dt="2022-06-14T09:28:32.187" v="358"/>
        <pc:sldMkLst>
          <pc:docMk/>
          <pc:sldMk cId="449284407" sldId="472"/>
        </pc:sldMkLst>
      </pc:sldChg>
      <pc:sldChg chg="modSp">
        <pc:chgData name="Tara Shivaji" userId="S::tara.shivaji2@phs.scot::622a5112-b697-4f1a-9dfb-de56bb4e2d51" providerId="AD" clId="Web-{05CFFA0F-7C1F-445D-8C6C-8614B3F3C81F}" dt="2022-06-14T09:44:17.798" v="729" actId="20577"/>
        <pc:sldMkLst>
          <pc:docMk/>
          <pc:sldMk cId="3919267745" sldId="473"/>
        </pc:sldMkLst>
        <pc:spChg chg="mod">
          <ac:chgData name="Tara Shivaji" userId="S::tara.shivaji2@phs.scot::622a5112-b697-4f1a-9dfb-de56bb4e2d51" providerId="AD" clId="Web-{05CFFA0F-7C1F-445D-8C6C-8614B3F3C81F}" dt="2022-06-14T09:34:25.493" v="459" actId="20577"/>
          <ac:spMkLst>
            <pc:docMk/>
            <pc:sldMk cId="3919267745" sldId="473"/>
            <ac:spMk id="2" creationId="{00000000-0000-0000-0000-000000000000}"/>
          </ac:spMkLst>
        </pc:spChg>
        <pc:spChg chg="mod">
          <ac:chgData name="Tara Shivaji" userId="S::tara.shivaji2@phs.scot::622a5112-b697-4f1a-9dfb-de56bb4e2d51" providerId="AD" clId="Web-{05CFFA0F-7C1F-445D-8C6C-8614B3F3C81F}" dt="2022-06-14T09:44:17.798" v="729" actId="20577"/>
          <ac:spMkLst>
            <pc:docMk/>
            <pc:sldMk cId="3919267745" sldId="473"/>
            <ac:spMk id="3" creationId="{00000000-0000-0000-0000-000000000000}"/>
          </ac:spMkLst>
        </pc:spChg>
      </pc:sldChg>
      <pc:sldChg chg="addSp delSp modSp ord">
        <pc:chgData name="Tara Shivaji" userId="S::tara.shivaji2@phs.scot::622a5112-b697-4f1a-9dfb-de56bb4e2d51" providerId="AD" clId="Web-{05CFFA0F-7C1F-445D-8C6C-8614B3F3C81F}" dt="2022-06-14T09:03:52.244" v="71" actId="1076"/>
        <pc:sldMkLst>
          <pc:docMk/>
          <pc:sldMk cId="1781790268" sldId="495"/>
        </pc:sldMkLst>
        <pc:spChg chg="mod">
          <ac:chgData name="Tara Shivaji" userId="S::tara.shivaji2@phs.scot::622a5112-b697-4f1a-9dfb-de56bb4e2d51" providerId="AD" clId="Web-{05CFFA0F-7C1F-445D-8C6C-8614B3F3C81F}" dt="2022-06-14T08:53:49.672" v="17" actId="20577"/>
          <ac:spMkLst>
            <pc:docMk/>
            <pc:sldMk cId="1781790268" sldId="495"/>
            <ac:spMk id="2" creationId="{00000000-0000-0000-0000-000000000000}"/>
          </ac:spMkLst>
        </pc:spChg>
        <pc:spChg chg="add del mod">
          <ac:chgData name="Tara Shivaji" userId="S::tara.shivaji2@phs.scot::622a5112-b697-4f1a-9dfb-de56bb4e2d51" providerId="AD" clId="Web-{05CFFA0F-7C1F-445D-8C6C-8614B3F3C81F}" dt="2022-06-14T08:55:35.414" v="27"/>
          <ac:spMkLst>
            <pc:docMk/>
            <pc:sldMk cId="1781790268" sldId="495"/>
            <ac:spMk id="4" creationId="{6BF0D73A-8A0D-7AA6-81F0-0C7E9D2D3C3A}"/>
          </ac:spMkLst>
        </pc:spChg>
        <pc:spChg chg="add del mod">
          <ac:chgData name="Tara Shivaji" userId="S::tara.shivaji2@phs.scot::622a5112-b697-4f1a-9dfb-de56bb4e2d51" providerId="AD" clId="Web-{05CFFA0F-7C1F-445D-8C6C-8614B3F3C81F}" dt="2022-06-14T08:54:58.239" v="22"/>
          <ac:spMkLst>
            <pc:docMk/>
            <pc:sldMk cId="1781790268" sldId="495"/>
            <ac:spMk id="5" creationId="{FB938334-2AFF-2CA9-8EEA-6503B938346E}"/>
          </ac:spMkLst>
        </pc:spChg>
        <pc:spChg chg="add del mod">
          <ac:chgData name="Tara Shivaji" userId="S::tara.shivaji2@phs.scot::622a5112-b697-4f1a-9dfb-de56bb4e2d51" providerId="AD" clId="Web-{05CFFA0F-7C1F-445D-8C6C-8614B3F3C81F}" dt="2022-06-14T08:55:15.194" v="26"/>
          <ac:spMkLst>
            <pc:docMk/>
            <pc:sldMk cId="1781790268" sldId="495"/>
            <ac:spMk id="7" creationId="{2CB4185A-ACCE-2CD1-69B8-8F97552ACD00}"/>
          </ac:spMkLst>
        </pc:spChg>
        <pc:picChg chg="del">
          <ac:chgData name="Tara Shivaji" userId="S::tara.shivaji2@phs.scot::622a5112-b697-4f1a-9dfb-de56bb4e2d51" providerId="AD" clId="Web-{05CFFA0F-7C1F-445D-8C6C-8614B3F3C81F}" dt="2022-06-14T08:54:47.879" v="19"/>
          <ac:picMkLst>
            <pc:docMk/>
            <pc:sldMk cId="1781790268" sldId="495"/>
            <ac:picMk id="6" creationId="{7B82EEF3-7835-ED74-C05E-A92297F6B85E}"/>
          </ac:picMkLst>
        </pc:picChg>
        <pc:picChg chg="add mod ord">
          <ac:chgData name="Tara Shivaji" userId="S::tara.shivaji2@phs.scot::622a5112-b697-4f1a-9dfb-de56bb4e2d51" providerId="AD" clId="Web-{05CFFA0F-7C1F-445D-8C6C-8614B3F3C81F}" dt="2022-06-14T08:55:48.180" v="28" actId="1076"/>
          <ac:picMkLst>
            <pc:docMk/>
            <pc:sldMk cId="1781790268" sldId="495"/>
            <ac:picMk id="8" creationId="{B32FA601-8204-0AD6-E261-BA90D287E56A}"/>
          </ac:picMkLst>
        </pc:picChg>
        <pc:picChg chg="add mod">
          <ac:chgData name="Tara Shivaji" userId="S::tara.shivaji2@phs.scot::622a5112-b697-4f1a-9dfb-de56bb4e2d51" providerId="AD" clId="Web-{05CFFA0F-7C1F-445D-8C6C-8614B3F3C81F}" dt="2022-06-14T08:56:16.682" v="30" actId="1076"/>
          <ac:picMkLst>
            <pc:docMk/>
            <pc:sldMk cId="1781790268" sldId="495"/>
            <ac:picMk id="9" creationId="{509A0589-D945-4E1C-B857-162915B7581F}"/>
          </ac:picMkLst>
        </pc:picChg>
        <pc:picChg chg="add mod">
          <ac:chgData name="Tara Shivaji" userId="S::tara.shivaji2@phs.scot::622a5112-b697-4f1a-9dfb-de56bb4e2d51" providerId="AD" clId="Web-{05CFFA0F-7C1F-445D-8C6C-8614B3F3C81F}" dt="2022-06-14T08:57:08.998" v="32" actId="1076"/>
          <ac:picMkLst>
            <pc:docMk/>
            <pc:sldMk cId="1781790268" sldId="495"/>
            <ac:picMk id="10" creationId="{3CF4C773-EF25-71F1-4D6F-36247AD07FB4}"/>
          </ac:picMkLst>
        </pc:picChg>
        <pc:picChg chg="add del mod">
          <ac:chgData name="Tara Shivaji" userId="S::tara.shivaji2@phs.scot::622a5112-b697-4f1a-9dfb-de56bb4e2d51" providerId="AD" clId="Web-{05CFFA0F-7C1F-445D-8C6C-8614B3F3C81F}" dt="2022-06-14T08:57:38.703" v="37"/>
          <ac:picMkLst>
            <pc:docMk/>
            <pc:sldMk cId="1781790268" sldId="495"/>
            <ac:picMk id="11" creationId="{FFDAC956-A69A-978C-6F7C-C5E22DD48795}"/>
          </ac:picMkLst>
        </pc:picChg>
        <pc:picChg chg="add mod">
          <ac:chgData name="Tara Shivaji" userId="S::tara.shivaji2@phs.scot::622a5112-b697-4f1a-9dfb-de56bb4e2d51" providerId="AD" clId="Web-{05CFFA0F-7C1F-445D-8C6C-8614B3F3C81F}" dt="2022-06-14T08:58:09.986" v="39" actId="1076"/>
          <ac:picMkLst>
            <pc:docMk/>
            <pc:sldMk cId="1781790268" sldId="495"/>
            <ac:picMk id="12" creationId="{69FBA754-8F04-C875-83A6-5E9A13732F1D}"/>
          </ac:picMkLst>
        </pc:picChg>
        <pc:picChg chg="add mod">
          <ac:chgData name="Tara Shivaji" userId="S::tara.shivaji2@phs.scot::622a5112-b697-4f1a-9dfb-de56bb4e2d51" providerId="AD" clId="Web-{05CFFA0F-7C1F-445D-8C6C-8614B3F3C81F}" dt="2022-06-14T09:00:10.354" v="52" actId="1076"/>
          <ac:picMkLst>
            <pc:docMk/>
            <pc:sldMk cId="1781790268" sldId="495"/>
            <ac:picMk id="16" creationId="{E75ED50D-87F6-6FB1-655E-8A7DF4BCDDE2}"/>
          </ac:picMkLst>
        </pc:picChg>
        <pc:picChg chg="add del mod">
          <ac:chgData name="Tara Shivaji" userId="S::tara.shivaji2@phs.scot::622a5112-b697-4f1a-9dfb-de56bb4e2d51" providerId="AD" clId="Web-{05CFFA0F-7C1F-445D-8C6C-8614B3F3C81F}" dt="2022-06-14T09:03:28.680" v="69"/>
          <ac:picMkLst>
            <pc:docMk/>
            <pc:sldMk cId="1781790268" sldId="495"/>
            <ac:picMk id="19" creationId="{D0E20E64-939F-B2B7-F61E-2FE36C9FC7A5}"/>
          </ac:picMkLst>
        </pc:picChg>
        <pc:picChg chg="add del mod">
          <ac:chgData name="Tara Shivaji" userId="S::tara.shivaji2@phs.scot::622a5112-b697-4f1a-9dfb-de56bb4e2d51" providerId="AD" clId="Web-{05CFFA0F-7C1F-445D-8C6C-8614B3F3C81F}" dt="2022-06-14T09:02:30.895" v="66"/>
          <ac:picMkLst>
            <pc:docMk/>
            <pc:sldMk cId="1781790268" sldId="495"/>
            <ac:picMk id="20" creationId="{9BD2D4D3-1DB1-A7E4-D879-78CC5B86CB83}"/>
          </ac:picMkLst>
        </pc:picChg>
        <pc:picChg chg="add del">
          <ac:chgData name="Tara Shivaji" userId="S::tara.shivaji2@phs.scot::622a5112-b697-4f1a-9dfb-de56bb4e2d51" providerId="AD" clId="Web-{05CFFA0F-7C1F-445D-8C6C-8614B3F3C81F}" dt="2022-06-14T09:00:43.622" v="58"/>
          <ac:picMkLst>
            <pc:docMk/>
            <pc:sldMk cId="1781790268" sldId="495"/>
            <ac:picMk id="21" creationId="{9A2D5490-CFB3-96B9-D088-068317B98FE7}"/>
          </ac:picMkLst>
        </pc:picChg>
        <pc:picChg chg="add del mod">
          <ac:chgData name="Tara Shivaji" userId="S::tara.shivaji2@phs.scot::622a5112-b697-4f1a-9dfb-de56bb4e2d51" providerId="AD" clId="Web-{05CFFA0F-7C1F-445D-8C6C-8614B3F3C81F}" dt="2022-06-14T09:01:54.064" v="62"/>
          <ac:picMkLst>
            <pc:docMk/>
            <pc:sldMk cId="1781790268" sldId="495"/>
            <ac:picMk id="22" creationId="{E7898E13-8023-0C0D-4EFF-D23EE47BC473}"/>
          </ac:picMkLst>
        </pc:picChg>
        <pc:picChg chg="add mod">
          <ac:chgData name="Tara Shivaji" userId="S::tara.shivaji2@phs.scot::622a5112-b697-4f1a-9dfb-de56bb4e2d51" providerId="AD" clId="Web-{05CFFA0F-7C1F-445D-8C6C-8614B3F3C81F}" dt="2022-06-14T09:02:19.191" v="64" actId="1076"/>
          <ac:picMkLst>
            <pc:docMk/>
            <pc:sldMk cId="1781790268" sldId="495"/>
            <ac:picMk id="23" creationId="{512F1C46-DD5C-C5D9-5C34-402DCC204262}"/>
          </ac:picMkLst>
        </pc:picChg>
        <pc:picChg chg="add mod">
          <ac:chgData name="Tara Shivaji" userId="S::tara.shivaji2@phs.scot::622a5112-b697-4f1a-9dfb-de56bb4e2d51" providerId="AD" clId="Web-{05CFFA0F-7C1F-445D-8C6C-8614B3F3C81F}" dt="2022-06-14T09:03:26.726" v="68" actId="1076"/>
          <ac:picMkLst>
            <pc:docMk/>
            <pc:sldMk cId="1781790268" sldId="495"/>
            <ac:picMk id="24" creationId="{6D2F5927-8DB8-443E-B430-8C8EA2FC6FF9}"/>
          </ac:picMkLst>
        </pc:picChg>
        <pc:picChg chg="add mod">
          <ac:chgData name="Tara Shivaji" userId="S::tara.shivaji2@phs.scot::622a5112-b697-4f1a-9dfb-de56bb4e2d51" providerId="AD" clId="Web-{05CFFA0F-7C1F-445D-8C6C-8614B3F3C81F}" dt="2022-06-14T09:03:52.244" v="71" actId="1076"/>
          <ac:picMkLst>
            <pc:docMk/>
            <pc:sldMk cId="1781790268" sldId="495"/>
            <ac:picMk id="25" creationId="{5618FC03-B4CE-FD2C-E9B3-4F547881E6FD}"/>
          </ac:picMkLst>
        </pc:picChg>
        <pc:inkChg chg="add del">
          <ac:chgData name="Tara Shivaji" userId="S::tara.shivaji2@phs.scot::622a5112-b697-4f1a-9dfb-de56bb4e2d51" providerId="AD" clId="Web-{05CFFA0F-7C1F-445D-8C6C-8614B3F3C81F}" dt="2022-06-14T08:58:52.958" v="43"/>
          <ac:inkMkLst>
            <pc:docMk/>
            <pc:sldMk cId="1781790268" sldId="495"/>
            <ac:inkMk id="13" creationId="{87DE6290-7993-1A6F-CD97-3B05D5BC10E1}"/>
          </ac:inkMkLst>
        </pc:inkChg>
        <pc:inkChg chg="add del">
          <ac:chgData name="Tara Shivaji" userId="S::tara.shivaji2@phs.scot::622a5112-b697-4f1a-9dfb-de56bb4e2d51" providerId="AD" clId="Web-{05CFFA0F-7C1F-445D-8C6C-8614B3F3C81F}" dt="2022-06-14T08:58:52.302" v="42"/>
          <ac:inkMkLst>
            <pc:docMk/>
            <pc:sldMk cId="1781790268" sldId="495"/>
            <ac:inkMk id="14" creationId="{BC9F0998-D924-FA04-BC7A-B8CEA85F71E4}"/>
          </ac:inkMkLst>
        </pc:inkChg>
        <pc:inkChg chg="add del">
          <ac:chgData name="Tara Shivaji" userId="S::tara.shivaji2@phs.scot::622a5112-b697-4f1a-9dfb-de56bb4e2d51" providerId="AD" clId="Web-{05CFFA0F-7C1F-445D-8C6C-8614B3F3C81F}" dt="2022-06-14T08:58:58.959" v="45"/>
          <ac:inkMkLst>
            <pc:docMk/>
            <pc:sldMk cId="1781790268" sldId="495"/>
            <ac:inkMk id="15" creationId="{75B05592-C6B1-9179-E050-99403B3D19D5}"/>
          </ac:inkMkLst>
        </pc:inkChg>
        <pc:inkChg chg="add del">
          <ac:chgData name="Tara Shivaji" userId="S::tara.shivaji2@phs.scot::622a5112-b697-4f1a-9dfb-de56bb4e2d51" providerId="AD" clId="Web-{05CFFA0F-7C1F-445D-8C6C-8614B3F3C81F}" dt="2022-06-14T08:59:12.944" v="48"/>
          <ac:inkMkLst>
            <pc:docMk/>
            <pc:sldMk cId="1781790268" sldId="495"/>
            <ac:inkMk id="17" creationId="{9BD31220-8C43-BA5B-2450-E24AB5E55013}"/>
          </ac:inkMkLst>
        </pc:inkChg>
        <pc:inkChg chg="add del">
          <ac:chgData name="Tara Shivaji" userId="S::tara.shivaji2@phs.scot::622a5112-b697-4f1a-9dfb-de56bb4e2d51" providerId="AD" clId="Web-{05CFFA0F-7C1F-445D-8C6C-8614B3F3C81F}" dt="2022-06-14T08:59:20.210" v="50"/>
          <ac:inkMkLst>
            <pc:docMk/>
            <pc:sldMk cId="1781790268" sldId="495"/>
            <ac:inkMk id="18" creationId="{A6028E23-B15A-0FCB-4053-831B7FD76BFE}"/>
          </ac:inkMkLst>
        </pc:inkChg>
      </pc:sldChg>
      <pc:sldChg chg="modSp">
        <pc:chgData name="Tara Shivaji" userId="S::tara.shivaji2@phs.scot::622a5112-b697-4f1a-9dfb-de56bb4e2d51" providerId="AD" clId="Web-{05CFFA0F-7C1F-445D-8C6C-8614B3F3C81F}" dt="2022-06-14T09:20:32.295" v="272" actId="20577"/>
        <pc:sldMkLst>
          <pc:docMk/>
          <pc:sldMk cId="2160795703" sldId="528"/>
        </pc:sldMkLst>
        <pc:spChg chg="mod">
          <ac:chgData name="Tara Shivaji" userId="S::tara.shivaji2@phs.scot::622a5112-b697-4f1a-9dfb-de56bb4e2d51" providerId="AD" clId="Web-{05CFFA0F-7C1F-445D-8C6C-8614B3F3C81F}" dt="2022-06-14T09:20:32.295" v="272" actId="20577"/>
          <ac:spMkLst>
            <pc:docMk/>
            <pc:sldMk cId="2160795703" sldId="528"/>
            <ac:spMk id="2" creationId="{00000000-0000-0000-0000-000000000000}"/>
          </ac:spMkLst>
        </pc:spChg>
      </pc:sldChg>
      <pc:sldChg chg="modSp new">
        <pc:chgData name="Tara Shivaji" userId="S::tara.shivaji2@phs.scot::622a5112-b697-4f1a-9dfb-de56bb4e2d51" providerId="AD" clId="Web-{05CFFA0F-7C1F-445D-8C6C-8614B3F3C81F}" dt="2022-06-14T09:09:27.907" v="206" actId="20577"/>
        <pc:sldMkLst>
          <pc:docMk/>
          <pc:sldMk cId="2277377197" sldId="542"/>
        </pc:sldMkLst>
        <pc:spChg chg="mod">
          <ac:chgData name="Tara Shivaji" userId="S::tara.shivaji2@phs.scot::622a5112-b697-4f1a-9dfb-de56bb4e2d51" providerId="AD" clId="Web-{05CFFA0F-7C1F-445D-8C6C-8614B3F3C81F}" dt="2022-06-14T09:05:26.828" v="82" actId="20577"/>
          <ac:spMkLst>
            <pc:docMk/>
            <pc:sldMk cId="2277377197" sldId="542"/>
            <ac:spMk id="2" creationId="{904CAEB2-E4DD-A885-A3BE-BE33346931FE}"/>
          </ac:spMkLst>
        </pc:spChg>
        <pc:spChg chg="mod">
          <ac:chgData name="Tara Shivaji" userId="S::tara.shivaji2@phs.scot::622a5112-b697-4f1a-9dfb-de56bb4e2d51" providerId="AD" clId="Web-{05CFFA0F-7C1F-445D-8C6C-8614B3F3C81F}" dt="2022-06-14T09:07:03.960" v="105" actId="20577"/>
          <ac:spMkLst>
            <pc:docMk/>
            <pc:sldMk cId="2277377197" sldId="542"/>
            <ac:spMk id="3" creationId="{72058056-ECCE-239A-80AF-9D9F7DE63DFF}"/>
          </ac:spMkLst>
        </pc:spChg>
        <pc:spChg chg="mod">
          <ac:chgData name="Tara Shivaji" userId="S::tara.shivaji2@phs.scot::622a5112-b697-4f1a-9dfb-de56bb4e2d51" providerId="AD" clId="Web-{05CFFA0F-7C1F-445D-8C6C-8614B3F3C81F}" dt="2022-06-14T09:09:27.907" v="206" actId="20577"/>
          <ac:spMkLst>
            <pc:docMk/>
            <pc:sldMk cId="2277377197" sldId="542"/>
            <ac:spMk id="4" creationId="{32D586B9-1F59-FC8A-37CB-D201F25F7745}"/>
          </ac:spMkLst>
        </pc:spChg>
      </pc:sldChg>
      <pc:sldChg chg="new del">
        <pc:chgData name="Tara Shivaji" userId="S::tara.shivaji2@phs.scot::622a5112-b697-4f1a-9dfb-de56bb4e2d51" providerId="AD" clId="Web-{05CFFA0F-7C1F-445D-8C6C-8614B3F3C81F}" dt="2022-06-14T09:24:42.594" v="278"/>
        <pc:sldMkLst>
          <pc:docMk/>
          <pc:sldMk cId="2703412383" sldId="543"/>
        </pc:sldMkLst>
      </pc:sldChg>
      <pc:sldChg chg="addSp delSp modSp new mod modClrScheme chgLayout">
        <pc:chgData name="Tara Shivaji" userId="S::tara.shivaji2@phs.scot::622a5112-b697-4f1a-9dfb-de56bb4e2d51" providerId="AD" clId="Web-{05CFFA0F-7C1F-445D-8C6C-8614B3F3C81F}" dt="2022-06-14T09:33:01.143" v="405" actId="1076"/>
        <pc:sldMkLst>
          <pc:docMk/>
          <pc:sldMk cId="3061983105" sldId="544"/>
        </pc:sldMkLst>
        <pc:spChg chg="mod ord">
          <ac:chgData name="Tara Shivaji" userId="S::tara.shivaji2@phs.scot::622a5112-b697-4f1a-9dfb-de56bb4e2d51" providerId="AD" clId="Web-{05CFFA0F-7C1F-445D-8C6C-8614B3F3C81F}" dt="2022-06-14T09:30:02.819" v="388" actId="20577"/>
          <ac:spMkLst>
            <pc:docMk/>
            <pc:sldMk cId="3061983105" sldId="544"/>
            <ac:spMk id="2" creationId="{F0A4DAE0-339C-09F8-9EDC-6C09D3E80304}"/>
          </ac:spMkLst>
        </pc:spChg>
        <pc:spChg chg="del mod ord">
          <ac:chgData name="Tara Shivaji" userId="S::tara.shivaji2@phs.scot::622a5112-b697-4f1a-9dfb-de56bb4e2d51" providerId="AD" clId="Web-{05CFFA0F-7C1F-445D-8C6C-8614B3F3C81F}" dt="2022-06-14T09:25:01.236" v="280"/>
          <ac:spMkLst>
            <pc:docMk/>
            <pc:sldMk cId="3061983105" sldId="544"/>
            <ac:spMk id="3" creationId="{275719CE-BCC5-A923-49FB-BFCE71B80763}"/>
          </ac:spMkLst>
        </pc:spChg>
        <pc:spChg chg="del">
          <ac:chgData name="Tara Shivaji" userId="S::tara.shivaji2@phs.scot::622a5112-b697-4f1a-9dfb-de56bb4e2d51" providerId="AD" clId="Web-{05CFFA0F-7C1F-445D-8C6C-8614B3F3C81F}" dt="2022-06-14T09:24:46.594" v="279"/>
          <ac:spMkLst>
            <pc:docMk/>
            <pc:sldMk cId="3061983105" sldId="544"/>
            <ac:spMk id="4" creationId="{09D7C12F-836C-9557-89F3-70DFA7F7B0D1}"/>
          </ac:spMkLst>
        </pc:spChg>
        <pc:picChg chg="add mod ord">
          <ac:chgData name="Tara Shivaji" userId="S::tara.shivaji2@phs.scot::622a5112-b697-4f1a-9dfb-de56bb4e2d51" providerId="AD" clId="Web-{05CFFA0F-7C1F-445D-8C6C-8614B3F3C81F}" dt="2022-06-14T09:25:07.455" v="281" actId="1076"/>
          <ac:picMkLst>
            <pc:docMk/>
            <pc:sldMk cId="3061983105" sldId="544"/>
            <ac:picMk id="5" creationId="{AB264A12-896E-0EA7-E9EB-1E39A7AE1A16}"/>
          </ac:picMkLst>
        </pc:picChg>
        <pc:picChg chg="add mod">
          <ac:chgData name="Tara Shivaji" userId="S::tara.shivaji2@phs.scot::622a5112-b697-4f1a-9dfb-de56bb4e2d51" providerId="AD" clId="Web-{05CFFA0F-7C1F-445D-8C6C-8614B3F3C81F}" dt="2022-06-14T09:30:14.319" v="391" actId="14100"/>
          <ac:picMkLst>
            <pc:docMk/>
            <pc:sldMk cId="3061983105" sldId="544"/>
            <ac:picMk id="6" creationId="{86E1CAD7-856C-983F-9B20-A610BC7BC535}"/>
          </ac:picMkLst>
        </pc:picChg>
        <pc:picChg chg="add mod">
          <ac:chgData name="Tara Shivaji" userId="S::tara.shivaji2@phs.scot::622a5112-b697-4f1a-9dfb-de56bb4e2d51" providerId="AD" clId="Web-{05CFFA0F-7C1F-445D-8C6C-8614B3F3C81F}" dt="2022-06-14T09:31:32.481" v="396" actId="1076"/>
          <ac:picMkLst>
            <pc:docMk/>
            <pc:sldMk cId="3061983105" sldId="544"/>
            <ac:picMk id="7" creationId="{F0C19135-E529-EF6C-EE6D-D7B884CE9F98}"/>
          </ac:picMkLst>
        </pc:picChg>
        <pc:picChg chg="add mod">
          <ac:chgData name="Tara Shivaji" userId="S::tara.shivaji2@phs.scot::622a5112-b697-4f1a-9dfb-de56bb4e2d51" providerId="AD" clId="Web-{05CFFA0F-7C1F-445D-8C6C-8614B3F3C81F}" dt="2022-06-14T09:31:26.699" v="395" actId="1076"/>
          <ac:picMkLst>
            <pc:docMk/>
            <pc:sldMk cId="3061983105" sldId="544"/>
            <ac:picMk id="8" creationId="{AF9C65A1-1BC3-B974-DE59-B583D922E950}"/>
          </ac:picMkLst>
        </pc:picChg>
        <pc:picChg chg="add mod">
          <ac:chgData name="Tara Shivaji" userId="S::tara.shivaji2@phs.scot::622a5112-b697-4f1a-9dfb-de56bb4e2d51" providerId="AD" clId="Web-{05CFFA0F-7C1F-445D-8C6C-8614B3F3C81F}" dt="2022-06-14T09:32:33.719" v="402" actId="1076"/>
          <ac:picMkLst>
            <pc:docMk/>
            <pc:sldMk cId="3061983105" sldId="544"/>
            <ac:picMk id="9" creationId="{E278BAD3-A7E7-AFD6-842E-995EFD49024A}"/>
          </ac:picMkLst>
        </pc:picChg>
        <pc:picChg chg="add mod">
          <ac:chgData name="Tara Shivaji" userId="S::tara.shivaji2@phs.scot::622a5112-b697-4f1a-9dfb-de56bb4e2d51" providerId="AD" clId="Web-{05CFFA0F-7C1F-445D-8C6C-8614B3F3C81F}" dt="2022-06-14T09:32:39.407" v="403" actId="1076"/>
          <ac:picMkLst>
            <pc:docMk/>
            <pc:sldMk cId="3061983105" sldId="544"/>
            <ac:picMk id="10" creationId="{D31FBD4B-7B9E-F95C-4DAA-7AD016553214}"/>
          </ac:picMkLst>
        </pc:picChg>
        <pc:picChg chg="add mod">
          <ac:chgData name="Tara Shivaji" userId="S::tara.shivaji2@phs.scot::622a5112-b697-4f1a-9dfb-de56bb4e2d51" providerId="AD" clId="Web-{05CFFA0F-7C1F-445D-8C6C-8614B3F3C81F}" dt="2022-06-14T09:33:01.143" v="405" actId="1076"/>
          <ac:picMkLst>
            <pc:docMk/>
            <pc:sldMk cId="3061983105" sldId="544"/>
            <ac:picMk id="11" creationId="{DEC3AAFF-F37C-ED93-8494-3A9864FE43EB}"/>
          </ac:picMkLst>
        </pc:picChg>
      </pc:sldChg>
    </pc:docChg>
  </pc:docChgLst>
  <pc:docChgLst>
    <pc:chgData name="Tara Shivaji" userId="S::tara.shivaji2@phs.scot::622a5112-b697-4f1a-9dfb-de56bb4e2d51" providerId="AD" clId="Web-{2A637533-61EE-450E-88F8-ED9A6044CFA1}"/>
    <pc:docChg chg="addSld delSld modSld">
      <pc:chgData name="Tara Shivaji" userId="S::tara.shivaji2@phs.scot::622a5112-b697-4f1a-9dfb-de56bb4e2d51" providerId="AD" clId="Web-{2A637533-61EE-450E-88F8-ED9A6044CFA1}" dt="2022-06-13T15:50:07.579" v="180" actId="1076"/>
      <pc:docMkLst>
        <pc:docMk/>
      </pc:docMkLst>
      <pc:sldChg chg="delSp modSp modNotes">
        <pc:chgData name="Tara Shivaji" userId="S::tara.shivaji2@phs.scot::622a5112-b697-4f1a-9dfb-de56bb4e2d51" providerId="AD" clId="Web-{2A637533-61EE-450E-88F8-ED9A6044CFA1}" dt="2022-06-13T15:11:11.181" v="86"/>
        <pc:sldMkLst>
          <pc:docMk/>
          <pc:sldMk cId="2467776576" sldId="288"/>
        </pc:sldMkLst>
        <pc:spChg chg="del mod">
          <ac:chgData name="Tara Shivaji" userId="S::tara.shivaji2@phs.scot::622a5112-b697-4f1a-9dfb-de56bb4e2d51" providerId="AD" clId="Web-{2A637533-61EE-450E-88F8-ED9A6044CFA1}" dt="2022-06-13T15:11:11.181" v="86"/>
          <ac:spMkLst>
            <pc:docMk/>
            <pc:sldMk cId="2467776576" sldId="288"/>
            <ac:spMk id="6" creationId="{00000000-0000-0000-0000-000000000000}"/>
          </ac:spMkLst>
        </pc:spChg>
      </pc:sldChg>
      <pc:sldChg chg="modSp">
        <pc:chgData name="Tara Shivaji" userId="S::tara.shivaji2@phs.scot::622a5112-b697-4f1a-9dfb-de56bb4e2d51" providerId="AD" clId="Web-{2A637533-61EE-450E-88F8-ED9A6044CFA1}" dt="2022-06-13T15:43:25.273" v="112" actId="1076"/>
        <pc:sldMkLst>
          <pc:docMk/>
          <pc:sldMk cId="3588445868" sldId="308"/>
        </pc:sldMkLst>
        <pc:picChg chg="mod">
          <ac:chgData name="Tara Shivaji" userId="S::tara.shivaji2@phs.scot::622a5112-b697-4f1a-9dfb-de56bb4e2d51" providerId="AD" clId="Web-{2A637533-61EE-450E-88F8-ED9A6044CFA1}" dt="2022-06-13T15:43:25.273" v="112" actId="1076"/>
          <ac:picMkLst>
            <pc:docMk/>
            <pc:sldMk cId="3588445868" sldId="308"/>
            <ac:picMk id="2" creationId="{00000000-0000-0000-0000-000000000000}"/>
          </ac:picMkLst>
        </pc:picChg>
      </pc:sldChg>
      <pc:sldChg chg="addSp delSp modSp">
        <pc:chgData name="Tara Shivaji" userId="S::tara.shivaji2@phs.scot::622a5112-b697-4f1a-9dfb-de56bb4e2d51" providerId="AD" clId="Web-{2A637533-61EE-450E-88F8-ED9A6044CFA1}" dt="2022-06-13T15:46:25.902" v="125" actId="14100"/>
        <pc:sldMkLst>
          <pc:docMk/>
          <pc:sldMk cId="3883814810" sldId="309"/>
        </pc:sldMkLst>
        <pc:picChg chg="add del mod">
          <ac:chgData name="Tara Shivaji" userId="S::tara.shivaji2@phs.scot::622a5112-b697-4f1a-9dfb-de56bb4e2d51" providerId="AD" clId="Web-{2A637533-61EE-450E-88F8-ED9A6044CFA1}" dt="2022-06-13T15:39:21.252" v="107"/>
          <ac:picMkLst>
            <pc:docMk/>
            <pc:sldMk cId="3883814810" sldId="309"/>
            <ac:picMk id="2" creationId="{79837DA3-A4EE-4805-F4C8-447D5AE116D1}"/>
          </ac:picMkLst>
        </pc:picChg>
        <pc:picChg chg="add del mod">
          <ac:chgData name="Tara Shivaji" userId="S::tara.shivaji2@phs.scot::622a5112-b697-4f1a-9dfb-de56bb4e2d51" providerId="AD" clId="Web-{2A637533-61EE-450E-88F8-ED9A6044CFA1}" dt="2022-06-13T15:45:47.183" v="122"/>
          <ac:picMkLst>
            <pc:docMk/>
            <pc:sldMk cId="3883814810" sldId="309"/>
            <ac:picMk id="3" creationId="{A3D3A983-29EB-6117-0FFC-9CAF85CE33F6}"/>
          </ac:picMkLst>
        </pc:picChg>
        <pc:picChg chg="add del mod">
          <ac:chgData name="Tara Shivaji" userId="S::tara.shivaji2@phs.scot::622a5112-b697-4f1a-9dfb-de56bb4e2d51" providerId="AD" clId="Web-{2A637533-61EE-450E-88F8-ED9A6044CFA1}" dt="2022-06-13T15:45:36.386" v="120"/>
          <ac:picMkLst>
            <pc:docMk/>
            <pc:sldMk cId="3883814810" sldId="309"/>
            <ac:picMk id="5" creationId="{D2C0B77B-36F7-C91A-521A-89E60CC43090}"/>
          </ac:picMkLst>
        </pc:picChg>
        <pc:picChg chg="add mod">
          <ac:chgData name="Tara Shivaji" userId="S::tara.shivaji2@phs.scot::622a5112-b697-4f1a-9dfb-de56bb4e2d51" providerId="AD" clId="Web-{2A637533-61EE-450E-88F8-ED9A6044CFA1}" dt="2022-06-13T15:46:25.902" v="125" actId="14100"/>
          <ac:picMkLst>
            <pc:docMk/>
            <pc:sldMk cId="3883814810" sldId="309"/>
            <ac:picMk id="6" creationId="{3B5491DB-F462-96FB-1305-65C2A6BD651E}"/>
          </ac:picMkLst>
        </pc:picChg>
        <pc:picChg chg="del">
          <ac:chgData name="Tara Shivaji" userId="S::tara.shivaji2@phs.scot::622a5112-b697-4f1a-9dfb-de56bb4e2d51" providerId="AD" clId="Web-{2A637533-61EE-450E-88F8-ED9A6044CFA1}" dt="2022-06-13T15:40:55.598" v="108"/>
          <ac:picMkLst>
            <pc:docMk/>
            <pc:sldMk cId="3883814810" sldId="309"/>
            <ac:picMk id="7" creationId="{00000000-0000-0000-0000-000000000000}"/>
          </ac:picMkLst>
        </pc:picChg>
      </pc:sldChg>
      <pc:sldChg chg="addSp delSp modSp">
        <pc:chgData name="Tara Shivaji" userId="S::tara.shivaji2@phs.scot::622a5112-b697-4f1a-9dfb-de56bb4e2d51" providerId="AD" clId="Web-{2A637533-61EE-450E-88F8-ED9A6044CFA1}" dt="2022-06-13T15:49:08.969" v="175" actId="20577"/>
        <pc:sldMkLst>
          <pc:docMk/>
          <pc:sldMk cId="449284407" sldId="472"/>
        </pc:sldMkLst>
        <pc:spChg chg="mod">
          <ac:chgData name="Tara Shivaji" userId="S::tara.shivaji2@phs.scot::622a5112-b697-4f1a-9dfb-de56bb4e2d51" providerId="AD" clId="Web-{2A637533-61EE-450E-88F8-ED9A6044CFA1}" dt="2022-06-13T15:27:16.766" v="104" actId="20577"/>
          <ac:spMkLst>
            <pc:docMk/>
            <pc:sldMk cId="449284407" sldId="472"/>
            <ac:spMk id="2" creationId="{00000000-0000-0000-0000-000000000000}"/>
          </ac:spMkLst>
        </pc:spChg>
        <pc:spChg chg="add del mod">
          <ac:chgData name="Tara Shivaji" userId="S::tara.shivaji2@phs.scot::622a5112-b697-4f1a-9dfb-de56bb4e2d51" providerId="AD" clId="Web-{2A637533-61EE-450E-88F8-ED9A6044CFA1}" dt="2022-06-13T15:48:36.577" v="149" actId="20577"/>
          <ac:spMkLst>
            <pc:docMk/>
            <pc:sldMk cId="449284407" sldId="472"/>
            <ac:spMk id="3" creationId="{00000000-0000-0000-0000-000000000000}"/>
          </ac:spMkLst>
        </pc:spChg>
        <pc:spChg chg="add mod">
          <ac:chgData name="Tara Shivaji" userId="S::tara.shivaji2@phs.scot::622a5112-b697-4f1a-9dfb-de56bb4e2d51" providerId="AD" clId="Web-{2A637533-61EE-450E-88F8-ED9A6044CFA1}" dt="2022-06-13T15:49:08.969" v="175" actId="20577"/>
          <ac:spMkLst>
            <pc:docMk/>
            <pc:sldMk cId="449284407" sldId="472"/>
            <ac:spMk id="6" creationId="{88AEDAD5-661A-D469-0EC1-E6810DAEE605}"/>
          </ac:spMkLst>
        </pc:spChg>
        <pc:picChg chg="add del mod ord">
          <ac:chgData name="Tara Shivaji" userId="S::tara.shivaji2@phs.scot::622a5112-b697-4f1a-9dfb-de56bb4e2d51" providerId="AD" clId="Web-{2A637533-61EE-450E-88F8-ED9A6044CFA1}" dt="2022-06-13T15:26:28.906" v="88"/>
          <ac:picMkLst>
            <pc:docMk/>
            <pc:sldMk cId="449284407" sldId="472"/>
            <ac:picMk id="4" creationId="{67512C85-7C2F-065A-9FC4-1B7672BA827D}"/>
          </ac:picMkLst>
        </pc:picChg>
      </pc:sldChg>
      <pc:sldChg chg="del">
        <pc:chgData name="Tara Shivaji" userId="S::tara.shivaji2@phs.scot::622a5112-b697-4f1a-9dfb-de56bb4e2d51" providerId="AD" clId="Web-{2A637533-61EE-450E-88F8-ED9A6044CFA1}" dt="2022-06-13T15:49:23.203" v="176"/>
        <pc:sldMkLst>
          <pc:docMk/>
          <pc:sldMk cId="955984323" sldId="491"/>
        </pc:sldMkLst>
      </pc:sldChg>
      <pc:sldChg chg="addSp delSp modSp">
        <pc:chgData name="Tara Shivaji" userId="S::tara.shivaji2@phs.scot::622a5112-b697-4f1a-9dfb-de56bb4e2d51" providerId="AD" clId="Web-{2A637533-61EE-450E-88F8-ED9A6044CFA1}" dt="2022-06-13T15:50:07.579" v="180" actId="1076"/>
        <pc:sldMkLst>
          <pc:docMk/>
          <pc:sldMk cId="1781790268" sldId="495"/>
        </pc:sldMkLst>
        <pc:spChg chg="del">
          <ac:chgData name="Tara Shivaji" userId="S::tara.shivaji2@phs.scot::622a5112-b697-4f1a-9dfb-de56bb4e2d51" providerId="AD" clId="Web-{2A637533-61EE-450E-88F8-ED9A6044CFA1}" dt="2022-06-13T15:49:56.876" v="179"/>
          <ac:spMkLst>
            <pc:docMk/>
            <pc:sldMk cId="1781790268" sldId="495"/>
            <ac:spMk id="3" creationId="{00000000-0000-0000-0000-000000000000}"/>
          </ac:spMkLst>
        </pc:spChg>
        <pc:spChg chg="add del">
          <ac:chgData name="Tara Shivaji" userId="S::tara.shivaji2@phs.scot::622a5112-b697-4f1a-9dfb-de56bb4e2d51" providerId="AD" clId="Web-{2A637533-61EE-450E-88F8-ED9A6044CFA1}" dt="2022-06-13T15:49:46.673" v="178"/>
          <ac:spMkLst>
            <pc:docMk/>
            <pc:sldMk cId="1781790268" sldId="495"/>
            <ac:spMk id="5" creationId="{97D69BAF-8AB6-A545-48E6-42E07AA32627}"/>
          </ac:spMkLst>
        </pc:spChg>
        <pc:picChg chg="add mod ord">
          <ac:chgData name="Tara Shivaji" userId="S::tara.shivaji2@phs.scot::622a5112-b697-4f1a-9dfb-de56bb4e2d51" providerId="AD" clId="Web-{2A637533-61EE-450E-88F8-ED9A6044CFA1}" dt="2022-06-13T15:50:07.579" v="180" actId="1076"/>
          <ac:picMkLst>
            <pc:docMk/>
            <pc:sldMk cId="1781790268" sldId="495"/>
            <ac:picMk id="6" creationId="{7B82EEF3-7835-ED74-C05E-A92297F6B85E}"/>
          </ac:picMkLst>
        </pc:picChg>
      </pc:sldChg>
      <pc:sldChg chg="addSp delSp modSp add del mod modClrScheme modShow chgLayout">
        <pc:chgData name="Tara Shivaji" userId="S::tara.shivaji2@phs.scot::622a5112-b697-4f1a-9dfb-de56bb4e2d51" providerId="AD" clId="Web-{2A637533-61EE-450E-88F8-ED9A6044CFA1}" dt="2022-06-13T15:02:13.200" v="13"/>
        <pc:sldMkLst>
          <pc:docMk/>
          <pc:sldMk cId="681066869" sldId="499"/>
        </pc:sldMkLst>
        <pc:spChg chg="add del mod ord">
          <ac:chgData name="Tara Shivaji" userId="S::tara.shivaji2@phs.scot::622a5112-b697-4f1a-9dfb-de56bb4e2d51" providerId="AD" clId="Web-{2A637533-61EE-450E-88F8-ED9A6044CFA1}" dt="2022-06-13T15:01:54.606" v="11"/>
          <ac:spMkLst>
            <pc:docMk/>
            <pc:sldMk cId="681066869" sldId="499"/>
            <ac:spMk id="2" creationId="{B6910865-DE3F-BA8C-9DB6-5FAA6674A597}"/>
          </ac:spMkLst>
        </pc:spChg>
        <pc:spChg chg="add del mod ord">
          <ac:chgData name="Tara Shivaji" userId="S::tara.shivaji2@phs.scot::622a5112-b697-4f1a-9dfb-de56bb4e2d51" providerId="AD" clId="Web-{2A637533-61EE-450E-88F8-ED9A6044CFA1}" dt="2022-06-13T15:01:32.480" v="10"/>
          <ac:spMkLst>
            <pc:docMk/>
            <pc:sldMk cId="681066869" sldId="499"/>
            <ac:spMk id="3" creationId="{5B19C128-D249-1782-13A1-95F43459CE4F}"/>
          </ac:spMkLst>
        </pc:spChg>
        <pc:picChg chg="mod ord modCrop">
          <ac:chgData name="Tara Shivaji" userId="S::tara.shivaji2@phs.scot::622a5112-b697-4f1a-9dfb-de56bb4e2d51" providerId="AD" clId="Web-{2A637533-61EE-450E-88F8-ED9A6044CFA1}" dt="2022-06-13T15:02:01.340" v="12" actId="14100"/>
          <ac:picMkLst>
            <pc:docMk/>
            <pc:sldMk cId="681066869" sldId="499"/>
            <ac:picMk id="5" creationId="{DC8BFCBF-FB27-AF13-5CE1-DD10F0FCC629}"/>
          </ac:picMkLst>
        </pc:picChg>
      </pc:sldChg>
      <pc:sldChg chg="modSp modNotes">
        <pc:chgData name="Tara Shivaji" userId="S::tara.shivaji2@phs.scot::622a5112-b697-4f1a-9dfb-de56bb4e2d51" providerId="AD" clId="Web-{2A637533-61EE-450E-88F8-ED9A6044CFA1}" dt="2022-06-13T15:11:08.150" v="85" actId="20577"/>
        <pc:sldMkLst>
          <pc:docMk/>
          <pc:sldMk cId="3886966567" sldId="500"/>
        </pc:sldMkLst>
        <pc:spChg chg="mod">
          <ac:chgData name="Tara Shivaji" userId="S::tara.shivaji2@phs.scot::622a5112-b697-4f1a-9dfb-de56bb4e2d51" providerId="AD" clId="Web-{2A637533-61EE-450E-88F8-ED9A6044CFA1}" dt="2022-06-13T15:11:08.150" v="85" actId="20577"/>
          <ac:spMkLst>
            <pc:docMk/>
            <pc:sldMk cId="3886966567" sldId="500"/>
            <ac:spMk id="4" creationId="{06770811-DDE1-39C0-AB4C-8B6F8E36F168}"/>
          </ac:spMkLst>
        </pc:spChg>
      </pc:sldChg>
      <pc:sldChg chg="addSp delSp modSp new del">
        <pc:chgData name="Tara Shivaji" userId="S::tara.shivaji2@phs.scot::622a5112-b697-4f1a-9dfb-de56bb4e2d51" providerId="AD" clId="Web-{2A637533-61EE-450E-88F8-ED9A6044CFA1}" dt="2022-06-13T15:26:43.797" v="92"/>
        <pc:sldMkLst>
          <pc:docMk/>
          <pc:sldMk cId="1965944690" sldId="541"/>
        </pc:sldMkLst>
        <pc:spChg chg="del">
          <ac:chgData name="Tara Shivaji" userId="S::tara.shivaji2@phs.scot::622a5112-b697-4f1a-9dfb-de56bb4e2d51" providerId="AD" clId="Web-{2A637533-61EE-450E-88F8-ED9A6044CFA1}" dt="2022-06-13T15:26:36.219" v="90"/>
          <ac:spMkLst>
            <pc:docMk/>
            <pc:sldMk cId="1965944690" sldId="541"/>
            <ac:spMk id="3" creationId="{B6CABA93-B8B4-1EDE-41C9-E436FD3E8F7C}"/>
          </ac:spMkLst>
        </pc:spChg>
        <pc:spChg chg="add mod">
          <ac:chgData name="Tara Shivaji" userId="S::tara.shivaji2@phs.scot::622a5112-b697-4f1a-9dfb-de56bb4e2d51" providerId="AD" clId="Web-{2A637533-61EE-450E-88F8-ED9A6044CFA1}" dt="2022-06-13T15:26:39.890" v="91"/>
          <ac:spMkLst>
            <pc:docMk/>
            <pc:sldMk cId="1965944690" sldId="541"/>
            <ac:spMk id="6" creationId="{4897DBF4-59D9-D561-F330-9253054C6112}"/>
          </ac:spMkLst>
        </pc:spChg>
        <pc:picChg chg="add del mod ord">
          <ac:chgData name="Tara Shivaji" userId="S::tara.shivaji2@phs.scot::622a5112-b697-4f1a-9dfb-de56bb4e2d51" providerId="AD" clId="Web-{2A637533-61EE-450E-88F8-ED9A6044CFA1}" dt="2022-06-13T15:26:39.890" v="91"/>
          <ac:picMkLst>
            <pc:docMk/>
            <pc:sldMk cId="1965944690" sldId="541"/>
            <ac:picMk id="4" creationId="{A249D2F8-6CD1-3A5E-DAC5-774D69008195}"/>
          </ac:picMkLst>
        </pc:picChg>
      </pc:sldChg>
      <pc:sldChg chg="new">
        <pc:chgData name="Tara Shivaji" userId="S::tara.shivaji2@phs.scot::622a5112-b697-4f1a-9dfb-de56bb4e2d51" providerId="AD" clId="Web-{2A637533-61EE-450E-88F8-ED9A6044CFA1}" dt="2022-06-13T15:28:19.752" v="105"/>
        <pc:sldMkLst>
          <pc:docMk/>
          <pc:sldMk cId="2841056645" sldId="541"/>
        </pc:sldMkLst>
      </pc:sldChg>
    </pc:docChg>
  </pc:docChgLst>
  <pc:docChgLst>
    <pc:chgData name="Tara Shivaji" userId="S::tara.shivaji2@phs.scot::622a5112-b697-4f1a-9dfb-de56bb4e2d51" providerId="AD" clId="Web-{F883D6EA-D474-4A89-9249-242AC5BD4616}"/>
    <pc:docChg chg="addSld delSld modSld">
      <pc:chgData name="Tara Shivaji" userId="S::tara.shivaji2@phs.scot::622a5112-b697-4f1a-9dfb-de56bb4e2d51" providerId="AD" clId="Web-{F883D6EA-D474-4A89-9249-242AC5BD4616}" dt="2022-06-01T13:02:19.562" v="120" actId="20577"/>
      <pc:docMkLst>
        <pc:docMk/>
      </pc:docMkLst>
      <pc:sldChg chg="del">
        <pc:chgData name="Tara Shivaji" userId="S::tara.shivaji2@phs.scot::622a5112-b697-4f1a-9dfb-de56bb4e2d51" providerId="AD" clId="Web-{F883D6EA-D474-4A89-9249-242AC5BD4616}" dt="2022-06-01T12:17:58.804" v="0"/>
        <pc:sldMkLst>
          <pc:docMk/>
          <pc:sldMk cId="2692279405" sldId="274"/>
        </pc:sldMkLst>
      </pc:sldChg>
      <pc:sldChg chg="addSp delSp modSp">
        <pc:chgData name="Tara Shivaji" userId="S::tara.shivaji2@phs.scot::622a5112-b697-4f1a-9dfb-de56bb4e2d51" providerId="AD" clId="Web-{F883D6EA-D474-4A89-9249-242AC5BD4616}" dt="2022-06-01T12:20:23.136" v="4"/>
        <pc:sldMkLst>
          <pc:docMk/>
          <pc:sldMk cId="681066869" sldId="499"/>
        </pc:sldMkLst>
        <pc:spChg chg="add del mod">
          <ac:chgData name="Tara Shivaji" userId="S::tara.shivaji2@phs.scot::622a5112-b697-4f1a-9dfb-de56bb4e2d51" providerId="AD" clId="Web-{F883D6EA-D474-4A89-9249-242AC5BD4616}" dt="2022-06-01T12:20:18.417" v="3"/>
          <ac:spMkLst>
            <pc:docMk/>
            <pc:sldMk cId="681066869" sldId="499"/>
            <ac:spMk id="3" creationId="{FAC7A9B6-AF8C-3EAE-6615-7600EBF770A6}"/>
          </ac:spMkLst>
        </pc:spChg>
        <pc:spChg chg="del">
          <ac:chgData name="Tara Shivaji" userId="S::tara.shivaji2@phs.scot::622a5112-b697-4f1a-9dfb-de56bb4e2d51" providerId="AD" clId="Web-{F883D6EA-D474-4A89-9249-242AC5BD4616}" dt="2022-06-01T12:20:23.136" v="4"/>
          <ac:spMkLst>
            <pc:docMk/>
            <pc:sldMk cId="681066869" sldId="499"/>
            <ac:spMk id="9" creationId="{1EF94727-8965-065C-02AF-FAE220B99DD3}"/>
          </ac:spMkLst>
        </pc:spChg>
        <pc:picChg chg="mod">
          <ac:chgData name="Tara Shivaji" userId="S::tara.shivaji2@phs.scot::622a5112-b697-4f1a-9dfb-de56bb4e2d51" providerId="AD" clId="Web-{F883D6EA-D474-4A89-9249-242AC5BD4616}" dt="2022-06-01T12:20:16.386" v="2" actId="1076"/>
          <ac:picMkLst>
            <pc:docMk/>
            <pc:sldMk cId="681066869" sldId="499"/>
            <ac:picMk id="5" creationId="{DC8BFCBF-FB27-AF13-5CE1-DD10F0FCC629}"/>
          </ac:picMkLst>
        </pc:picChg>
        <pc:picChg chg="del">
          <ac:chgData name="Tara Shivaji" userId="S::tara.shivaji2@phs.scot::622a5112-b697-4f1a-9dfb-de56bb4e2d51" providerId="AD" clId="Web-{F883D6EA-D474-4A89-9249-242AC5BD4616}" dt="2022-06-01T12:20:13.073" v="1"/>
          <ac:picMkLst>
            <pc:docMk/>
            <pc:sldMk cId="681066869" sldId="499"/>
            <ac:picMk id="8" creationId="{0253CE42-98AC-CE46-5FBB-65606CC22EC5}"/>
          </ac:picMkLst>
        </pc:picChg>
      </pc:sldChg>
      <pc:sldChg chg="add replId">
        <pc:chgData name="Tara Shivaji" userId="S::tara.shivaji2@phs.scot::622a5112-b697-4f1a-9dfb-de56bb4e2d51" providerId="AD" clId="Web-{F883D6EA-D474-4A89-9249-242AC5BD4616}" dt="2022-06-01T12:20:26.620" v="5"/>
        <pc:sldMkLst>
          <pc:docMk/>
          <pc:sldMk cId="1913993295" sldId="508"/>
        </pc:sldMkLst>
      </pc:sldChg>
      <pc:sldChg chg="addSp delSp modSp new">
        <pc:chgData name="Tara Shivaji" userId="S::tara.shivaji2@phs.scot::622a5112-b697-4f1a-9dfb-de56bb4e2d51" providerId="AD" clId="Web-{F883D6EA-D474-4A89-9249-242AC5BD4616}" dt="2022-06-01T13:02:19.562" v="120" actId="20577"/>
        <pc:sldMkLst>
          <pc:docMk/>
          <pc:sldMk cId="2206393939" sldId="509"/>
        </pc:sldMkLst>
        <pc:spChg chg="mod">
          <ac:chgData name="Tara Shivaji" userId="S::tara.shivaji2@phs.scot::622a5112-b697-4f1a-9dfb-de56bb4e2d51" providerId="AD" clId="Web-{F883D6EA-D474-4A89-9249-242AC5BD4616}" dt="2022-06-01T12:59:55.825" v="57" actId="20577"/>
          <ac:spMkLst>
            <pc:docMk/>
            <pc:sldMk cId="2206393939" sldId="509"/>
            <ac:spMk id="2" creationId="{E2E1DE0B-AF06-C0E1-81C9-F60A2078D399}"/>
          </ac:spMkLst>
        </pc:spChg>
        <pc:spChg chg="del">
          <ac:chgData name="Tara Shivaji" userId="S::tara.shivaji2@phs.scot::622a5112-b697-4f1a-9dfb-de56bb4e2d51" providerId="AD" clId="Web-{F883D6EA-D474-4A89-9249-242AC5BD4616}" dt="2022-06-01T13:00:18.294" v="59"/>
          <ac:spMkLst>
            <pc:docMk/>
            <pc:sldMk cId="2206393939" sldId="509"/>
            <ac:spMk id="3" creationId="{D78C1F50-A321-57AA-A80C-4CCD170928AE}"/>
          </ac:spMkLst>
        </pc:spChg>
        <pc:spChg chg="mod">
          <ac:chgData name="Tara Shivaji" userId="S::tara.shivaji2@phs.scot::622a5112-b697-4f1a-9dfb-de56bb4e2d51" providerId="AD" clId="Web-{F883D6EA-D474-4A89-9249-242AC5BD4616}" dt="2022-06-01T13:02:19.562" v="120" actId="20577"/>
          <ac:spMkLst>
            <pc:docMk/>
            <pc:sldMk cId="2206393939" sldId="509"/>
            <ac:spMk id="4" creationId="{06770811-DDE1-39C0-AB4C-8B6F8E36F168}"/>
          </ac:spMkLst>
        </pc:spChg>
        <pc:spChg chg="add mod">
          <ac:chgData name="Tara Shivaji" userId="S::tara.shivaji2@phs.scot::622a5112-b697-4f1a-9dfb-de56bb4e2d51" providerId="AD" clId="Web-{F883D6EA-D474-4A89-9249-242AC5BD4616}" dt="2022-06-01T13:00:50.170" v="82" actId="20577"/>
          <ac:spMkLst>
            <pc:docMk/>
            <pc:sldMk cId="2206393939" sldId="509"/>
            <ac:spMk id="8" creationId="{8AFFA803-7439-D2FD-5D18-A137211ACF48}"/>
          </ac:spMkLst>
        </pc:spChg>
        <pc:picChg chg="add">
          <ac:chgData name="Tara Shivaji" userId="S::tara.shivaji2@phs.scot::622a5112-b697-4f1a-9dfb-de56bb4e2d51" providerId="AD" clId="Web-{F883D6EA-D474-4A89-9249-242AC5BD4616}" dt="2022-06-01T13:00:10.138" v="58"/>
          <ac:picMkLst>
            <pc:docMk/>
            <pc:sldMk cId="2206393939" sldId="509"/>
            <ac:picMk id="6" creationId="{C668144D-1F6B-4081-5733-82B7F7AB358A}"/>
          </ac:picMkLst>
        </pc:picChg>
      </pc:sldChg>
    </pc:docChg>
  </pc:docChgLst>
  <pc:docChgLst>
    <pc:chgData name="Tara Shivaji" userId="S::tara.shivaji2@phs.scot::622a5112-b697-4f1a-9dfb-de56bb4e2d51" providerId="AD" clId="Web-{72151CFC-7B08-4CA9-BD58-F3C0CD9653DD}"/>
    <pc:docChg chg="addSld modSld">
      <pc:chgData name="Tara Shivaji" userId="S::tara.shivaji2@phs.scot::622a5112-b697-4f1a-9dfb-de56bb4e2d51" providerId="AD" clId="Web-{72151CFC-7B08-4CA9-BD58-F3C0CD9653DD}" dt="2022-06-15T10:03:32.352" v="92"/>
      <pc:docMkLst>
        <pc:docMk/>
      </pc:docMkLst>
      <pc:sldChg chg="addSp delSp modSp modNotes">
        <pc:chgData name="Tara Shivaji" userId="S::tara.shivaji2@phs.scot::622a5112-b697-4f1a-9dfb-de56bb4e2d51" providerId="AD" clId="Web-{72151CFC-7B08-4CA9-BD58-F3C0CD9653DD}" dt="2022-06-15T10:01:23.364" v="43"/>
        <pc:sldMkLst>
          <pc:docMk/>
          <pc:sldMk cId="2160795703" sldId="528"/>
        </pc:sldMkLst>
        <pc:spChg chg="mod">
          <ac:chgData name="Tara Shivaji" userId="S::tara.shivaji2@phs.scot::622a5112-b697-4f1a-9dfb-de56bb4e2d51" providerId="AD" clId="Web-{72151CFC-7B08-4CA9-BD58-F3C0CD9653DD}" dt="2022-06-15T09:57:27.952" v="32" actId="20577"/>
          <ac:spMkLst>
            <pc:docMk/>
            <pc:sldMk cId="2160795703" sldId="528"/>
            <ac:spMk id="2" creationId="{00000000-0000-0000-0000-000000000000}"/>
          </ac:spMkLst>
        </pc:spChg>
        <pc:spChg chg="del">
          <ac:chgData name="Tara Shivaji" userId="S::tara.shivaji2@phs.scot::622a5112-b697-4f1a-9dfb-de56bb4e2d51" providerId="AD" clId="Web-{72151CFC-7B08-4CA9-BD58-F3C0CD9653DD}" dt="2022-06-15T09:58:31.063" v="33"/>
          <ac:spMkLst>
            <pc:docMk/>
            <pc:sldMk cId="2160795703" sldId="528"/>
            <ac:spMk id="3" creationId="{00000000-0000-0000-0000-000000000000}"/>
          </ac:spMkLst>
        </pc:spChg>
        <pc:spChg chg="add del mod">
          <ac:chgData name="Tara Shivaji" userId="S::tara.shivaji2@phs.scot::622a5112-b697-4f1a-9dfb-de56bb4e2d51" providerId="AD" clId="Web-{72151CFC-7B08-4CA9-BD58-F3C0CD9653DD}" dt="2022-06-15T10:00:36.863" v="41"/>
          <ac:spMkLst>
            <pc:docMk/>
            <pc:sldMk cId="2160795703" sldId="528"/>
            <ac:spMk id="5" creationId="{182FC941-F6C9-F535-CA72-D9929828E2BF}"/>
          </ac:spMkLst>
        </pc:spChg>
        <pc:picChg chg="add mod ord">
          <ac:chgData name="Tara Shivaji" userId="S::tara.shivaji2@phs.scot::622a5112-b697-4f1a-9dfb-de56bb4e2d51" providerId="AD" clId="Web-{72151CFC-7B08-4CA9-BD58-F3C0CD9653DD}" dt="2022-06-15T09:58:42.454" v="35" actId="14100"/>
          <ac:picMkLst>
            <pc:docMk/>
            <pc:sldMk cId="2160795703" sldId="528"/>
            <ac:picMk id="4" creationId="{AF0A797A-1788-5464-A23C-7B7F037EF0F8}"/>
          </ac:picMkLst>
        </pc:picChg>
      </pc:sldChg>
      <pc:sldChg chg="addSp delSp modSp new modNotes">
        <pc:chgData name="Tara Shivaji" userId="S::tara.shivaji2@phs.scot::622a5112-b697-4f1a-9dfb-de56bb4e2d51" providerId="AD" clId="Web-{72151CFC-7B08-4CA9-BD58-F3C0CD9653DD}" dt="2022-06-15T10:03:32.352" v="92"/>
        <pc:sldMkLst>
          <pc:docMk/>
          <pc:sldMk cId="456762869" sldId="545"/>
        </pc:sldMkLst>
        <pc:spChg chg="mod">
          <ac:chgData name="Tara Shivaji" userId="S::tara.shivaji2@phs.scot::622a5112-b697-4f1a-9dfb-de56bb4e2d51" providerId="AD" clId="Web-{72151CFC-7B08-4CA9-BD58-F3C0CD9653DD}" dt="2022-06-15T10:02:29.710" v="86" actId="20577"/>
          <ac:spMkLst>
            <pc:docMk/>
            <pc:sldMk cId="456762869" sldId="545"/>
            <ac:spMk id="2" creationId="{639C8555-111D-C338-3446-06C54BD60AFA}"/>
          </ac:spMkLst>
        </pc:spChg>
        <pc:spChg chg="del">
          <ac:chgData name="Tara Shivaji" userId="S::tara.shivaji2@phs.scot::622a5112-b697-4f1a-9dfb-de56bb4e2d51" providerId="AD" clId="Web-{72151CFC-7B08-4CA9-BD58-F3C0CD9653DD}" dt="2022-06-15T10:02:31.960" v="87"/>
          <ac:spMkLst>
            <pc:docMk/>
            <pc:sldMk cId="456762869" sldId="545"/>
            <ac:spMk id="3" creationId="{0BFBC246-B6D1-4490-28A7-8BA756A6EC0C}"/>
          </ac:spMkLst>
        </pc:spChg>
        <pc:picChg chg="add mod ord">
          <ac:chgData name="Tara Shivaji" userId="S::tara.shivaji2@phs.scot::622a5112-b697-4f1a-9dfb-de56bb4e2d51" providerId="AD" clId="Web-{72151CFC-7B08-4CA9-BD58-F3C0CD9653DD}" dt="2022-06-15T10:02:45.913" v="90" actId="1076"/>
          <ac:picMkLst>
            <pc:docMk/>
            <pc:sldMk cId="456762869" sldId="545"/>
            <ac:picMk id="4" creationId="{160FF22C-8BBE-0CCF-195D-9DE7FCAF1B42}"/>
          </ac:picMkLst>
        </pc:picChg>
      </pc:sldChg>
    </pc:docChg>
  </pc:docChgLst>
  <pc:docChgLst>
    <pc:chgData name="Vicki Craik" userId="S::vicki.craik@phs.scot::7d17de21-8f77-44fd-9547-f979a4db3c33" providerId="AD" clId="Web-{55830074-6567-45F4-8E2E-C34296092DB6}"/>
    <pc:docChg chg="modSld">
      <pc:chgData name="Vicki Craik" userId="S::vicki.craik@phs.scot::7d17de21-8f77-44fd-9547-f979a4db3c33" providerId="AD" clId="Web-{55830074-6567-45F4-8E2E-C34296092DB6}" dt="2021-11-01T13:30:36.995" v="1"/>
      <pc:docMkLst>
        <pc:docMk/>
      </pc:docMkLst>
      <pc:sldChg chg="modSp">
        <pc:chgData name="Vicki Craik" userId="S::vicki.craik@phs.scot::7d17de21-8f77-44fd-9547-f979a4db3c33" providerId="AD" clId="Web-{55830074-6567-45F4-8E2E-C34296092DB6}" dt="2021-11-01T13:30:36.995" v="1"/>
        <pc:sldMkLst>
          <pc:docMk/>
          <pc:sldMk cId="791494430" sldId="264"/>
        </pc:sldMkLst>
        <pc:graphicFrameChg chg="mod modGraphic">
          <ac:chgData name="Vicki Craik" userId="S::vicki.craik@phs.scot::7d17de21-8f77-44fd-9547-f979a4db3c33" providerId="AD" clId="Web-{55830074-6567-45F4-8E2E-C34296092DB6}" dt="2021-11-01T13:30:36.995" v="1"/>
          <ac:graphicFrameMkLst>
            <pc:docMk/>
            <pc:sldMk cId="791494430" sldId="264"/>
            <ac:graphicFrameMk id="4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B7416-9AED-42E7-B8C2-04235EDC6F86}" type="datetimeFigureOut">
              <a:rPr lang="en-GB" smtClean="0"/>
              <a:t>17/06/2022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A33D7-93FF-4E0A-A201-C0BA838231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Introductions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00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Circle back to useful trusted and accessible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271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Different</a:t>
            </a:r>
            <a:r>
              <a:rPr lang="en-GB" baseline="0"/>
              <a:t> risk profiles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204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Market, not talking about heroin,</a:t>
            </a:r>
            <a:r>
              <a:rPr lang="en-GB" baseline="0"/>
              <a:t> complex global synthetic drugs market, local and international manufacturing, new products, responsive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949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en-GB" sz="1200" b="0" i="0" u="none" strike="noStrike">
              <a:effectLst/>
              <a:latin typeface="Arial" panose="020B0604020202020204" pitchFamily="34" charset="0"/>
            </a:endParaRPr>
          </a:p>
          <a:p>
            <a:pPr marL="347472" indent="-347472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detected in UK in 2020</a:t>
            </a:r>
            <a:endParaRPr lang="en-GB" sz="1200" b="0" i="0" u="none" strike="noStrike">
              <a:effectLst/>
              <a:latin typeface="Arial" panose="020B0604020202020204" pitchFamily="34" charset="0"/>
            </a:endParaRPr>
          </a:p>
          <a:p>
            <a:pPr marL="347472" indent="-347472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Detection of similar drug in Northern Scotland for the first time in 2021</a:t>
            </a:r>
            <a:endParaRPr lang="en-GB" sz="1200" b="0" i="0" u="none" strike="noStrike">
              <a:effectLst/>
              <a:latin typeface="Arial" panose="020B0604020202020204" pitchFamily="34" charset="0"/>
            </a:endParaRPr>
          </a:p>
          <a:p>
            <a:pPr marL="347472" indent="-347472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of 04 May 2022, the UNODC EWS has received 33 reports of </a:t>
            </a:r>
            <a:r>
              <a:rPr lang="en-GB" sz="1200" b="1" i="0" u="none" strike="noStrike" kern="120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isotonitazene</a:t>
            </a:r>
            <a:r>
              <a:rPr lang="en-GB" sz="1200" b="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identification since 2019 and 5 reports of </a:t>
            </a:r>
            <a:r>
              <a:rPr lang="en-GB" sz="1200" b="1" i="0" u="none" strike="noStrike" kern="120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metonitazene</a:t>
            </a:r>
            <a:r>
              <a:rPr lang="en-GB" sz="1200" b="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identification since 2020</a:t>
            </a:r>
            <a:endParaRPr lang="en-GB" sz="1200" b="0" i="0" u="none" strike="noStrike">
              <a:effectLst/>
              <a:latin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108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 new substance a week!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596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Ask Yvonne</a:t>
            </a:r>
            <a:r>
              <a:rPr lang="en-GB" baseline="0"/>
              <a:t> for screens in event space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64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74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406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398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Thinking about your language</a:t>
            </a:r>
          </a:p>
          <a:p>
            <a:r>
              <a:rPr lang="en-GB"/>
              <a:t>Check status of DPIA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415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815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164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GB" b="1">
                <a:cs typeface="Calibri" panose="020F0502020204030204"/>
              </a:rPr>
              <a:t>1339 people died in 2020</a:t>
            </a:r>
          </a:p>
          <a:p>
            <a:pPr>
              <a:lnSpc>
                <a:spcPct val="90000"/>
              </a:lnSpc>
              <a:spcBef>
                <a:spcPts val="750"/>
              </a:spcBef>
            </a:pPr>
            <a:endParaRPr lang="en-GB" b="1"/>
          </a:p>
          <a:p>
            <a:pPr marL="571500" indent="-57150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en-GB" b="1"/>
              <a:t>5% </a:t>
            </a:r>
            <a:r>
              <a:rPr lang="en-GB"/>
              <a:t>increase since 2019</a:t>
            </a:r>
            <a:endParaRPr lang="en-US">
              <a:cs typeface="Calibri"/>
            </a:endParaRPr>
          </a:p>
          <a:p>
            <a:pPr marL="571500" indent="-57150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endParaRPr lang="en-GB"/>
          </a:p>
          <a:p>
            <a:pPr marL="571500" indent="-57150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en-GB" b="1"/>
              <a:t>90% </a:t>
            </a:r>
            <a:r>
              <a:rPr lang="en-GB"/>
              <a:t>increase since 2015</a:t>
            </a:r>
            <a:endParaRPr lang="en-US"/>
          </a:p>
          <a:p>
            <a:pPr marL="571500" indent="-57150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endParaRPr lang="en-GB"/>
          </a:p>
          <a:p>
            <a:pPr marL="571500" indent="-57150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en-GB" b="1"/>
              <a:t>129% </a:t>
            </a:r>
            <a:r>
              <a:rPr lang="en-GB"/>
              <a:t>increase since 2011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568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en-GB" dirty="0">
                <a:cs typeface="Calibri"/>
              </a:rPr>
              <a:t>Contribution to stall in life expectancy </a:t>
            </a:r>
            <a:endParaRPr lang="en-GB" dirty="0"/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GB" dirty="0"/>
              <a:t>In Scotland in 2020:</a:t>
            </a:r>
            <a:endParaRPr lang="en-US" dirty="0"/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en-GB" dirty="0"/>
              <a:t>More men aged 65 and under died from a drug-related death than from COVID-19.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en-GB" dirty="0"/>
              <a:t>An estimated £4.4 billion was spent on the consequences and wider social impacts of drugs.</a:t>
            </a: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579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200"/>
              </a:spcAft>
              <a:buFont typeface="Arial,Sans-Serif"/>
              <a:buChar char="•"/>
            </a:pPr>
            <a:r>
              <a:rPr lang="en-GB" dirty="0"/>
              <a:t>Since records began in 1996, male deaths have increased by </a:t>
            </a:r>
            <a:r>
              <a:rPr lang="en-GB" b="1" dirty="0"/>
              <a:t>426%</a:t>
            </a:r>
            <a:r>
              <a:rPr lang="en-GB" dirty="0"/>
              <a:t> (185 to 973).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Arial,Sans-Serif"/>
              <a:buChar char="•"/>
            </a:pPr>
            <a:r>
              <a:rPr lang="en-GB" dirty="0"/>
              <a:t>Female deaths have increased by </a:t>
            </a:r>
            <a:r>
              <a:rPr lang="en-GB" b="1" dirty="0"/>
              <a:t>520%</a:t>
            </a:r>
            <a:r>
              <a:rPr lang="en-GB" dirty="0"/>
              <a:t> (59 to 366). 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Arial,Sans-Serif"/>
              <a:buChar char="•"/>
            </a:pPr>
            <a:r>
              <a:rPr lang="en-GB" dirty="0" err="1"/>
              <a:t>Male:female</a:t>
            </a:r>
            <a:r>
              <a:rPr lang="en-GB" dirty="0"/>
              <a:t> ratio decreased from &gt;4 during 2000 to 2.7 in 2020.</a:t>
            </a:r>
            <a:endParaRPr lang="en-US" dirty="0"/>
          </a:p>
          <a:p>
            <a:r>
              <a:rPr lang="en-GB" dirty="0"/>
              <a:t>The proportion of female deaths in Scotland (</a:t>
            </a:r>
            <a:r>
              <a:rPr lang="en-GB" b="1" dirty="0"/>
              <a:t>27%</a:t>
            </a:r>
            <a:r>
              <a:rPr lang="en-GB" dirty="0"/>
              <a:t>) is higher than the European average (</a:t>
            </a:r>
            <a:r>
              <a:rPr lang="en-GB" b="1" dirty="0"/>
              <a:t>23%</a:t>
            </a:r>
            <a:r>
              <a:rPr lang="en-GB" dirty="0"/>
              <a:t>).</a:t>
            </a:r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Most people who die are aged between 35-55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165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Signal might be in another public sector organisation – may be that most appropriate immediate response is by another public sector organisation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355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•High levels of </a:t>
            </a:r>
            <a:r>
              <a:rPr lang="en-US" err="1"/>
              <a:t>sDRDs</a:t>
            </a:r>
            <a:r>
              <a:rPr lang="en-US"/>
              <a:t> are identified by visual inspection of the time series chart.</a:t>
            </a:r>
          </a:p>
          <a:p>
            <a:r>
              <a:rPr lang="en-US"/>
              <a:t>•Focus on comparing recent </a:t>
            </a:r>
            <a:r>
              <a:rPr lang="en-US" err="1"/>
              <a:t>sDRD</a:t>
            </a:r>
            <a:r>
              <a:rPr lang="en-US"/>
              <a:t> levels with; 1. previous months levels, 2. pre-pandemic levels.</a:t>
            </a:r>
            <a:endParaRPr lang="en-GB"/>
          </a:p>
          <a:p>
            <a:r>
              <a:rPr lang="en-US"/>
              <a:t>•A retrospective and subjective approach</a:t>
            </a:r>
            <a:endParaRPr lang="en-GB"/>
          </a:p>
          <a:p>
            <a:r>
              <a:rPr lang="en-US"/>
              <a:t>•</a:t>
            </a:r>
            <a:endParaRPr lang="en-GB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110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CUSUM chart monitors the difference between the number of </a:t>
            </a:r>
            <a:r>
              <a:rPr lang="en-US" err="1"/>
              <a:t>sDRDs</a:t>
            </a:r>
            <a:r>
              <a:rPr lang="en-US"/>
              <a:t> each week and the baseline </a:t>
            </a:r>
            <a:r>
              <a:rPr lang="en-US" err="1"/>
              <a:t>sDRDs</a:t>
            </a:r>
            <a:r>
              <a:rPr lang="en-US"/>
              <a:t> level. </a:t>
            </a:r>
          </a:p>
          <a:p>
            <a:r>
              <a:rPr lang="en-US"/>
              <a:t>For the CUSUM chart the baseline is 0, no difference between the weekly </a:t>
            </a:r>
            <a:r>
              <a:rPr lang="en-US" err="1"/>
              <a:t>sDRDs</a:t>
            </a:r>
            <a:r>
              <a:rPr lang="en-US"/>
              <a:t> and the baseline level.  </a:t>
            </a:r>
            <a:endParaRPr lang="en-GB"/>
          </a:p>
          <a:p>
            <a:r>
              <a:rPr lang="en-US"/>
              <a:t>The ‘cumulative sum’ is the </a:t>
            </a:r>
            <a:r>
              <a:rPr lang="en-US" b="1"/>
              <a:t>sum of these differences across sequential weeks</a:t>
            </a:r>
            <a:r>
              <a:rPr lang="en-US"/>
              <a:t>. As with the time series chart the CUSUM chart has a pair of control/action limits that provides contingency to accommodate for the noisy data. </a:t>
            </a:r>
            <a:endParaRPr lang="en-GB"/>
          </a:p>
          <a:p>
            <a:r>
              <a:rPr lang="en-US"/>
              <a:t>Our focus is high levels of </a:t>
            </a:r>
            <a:r>
              <a:rPr lang="en-US" err="1"/>
              <a:t>sDRDs</a:t>
            </a:r>
            <a:r>
              <a:rPr lang="en-US"/>
              <a:t>, so deviations above the baseline level.</a:t>
            </a:r>
            <a:endParaRPr lang="en-GB"/>
          </a:p>
          <a:p>
            <a:r>
              <a:rPr lang="en-US"/>
              <a:t>The dates marked on the CUSUM chart indicate the periods where the difference across sequential weeks in the number of </a:t>
            </a:r>
            <a:r>
              <a:rPr lang="en-US" err="1"/>
              <a:t>sDRDs</a:t>
            </a:r>
            <a:r>
              <a:rPr lang="en-US"/>
              <a:t> relative to the baseline level are sufficiently frequent and large to exceed the action limits indicating periods of high </a:t>
            </a:r>
            <a:r>
              <a:rPr lang="en-US" err="1"/>
              <a:t>sDRDs</a:t>
            </a:r>
            <a:r>
              <a:rPr lang="en-US"/>
              <a:t>. </a:t>
            </a:r>
            <a:endParaRPr lang="en-GB"/>
          </a:p>
          <a:p>
            <a:r>
              <a:rPr lang="en-US"/>
              <a:t>The cumulative nature of this approach means that the occasional / isolated week of high </a:t>
            </a:r>
            <a:r>
              <a:rPr lang="en-US" err="1"/>
              <a:t>sDRDs</a:t>
            </a:r>
            <a:r>
              <a:rPr lang="en-US"/>
              <a:t> is insufficient to cause an alert,  but requires sufficiently frequent and large </a:t>
            </a:r>
            <a:r>
              <a:rPr lang="en-US" err="1"/>
              <a:t>sDRDs</a:t>
            </a:r>
            <a:r>
              <a:rPr lang="en-US"/>
              <a:t> across sequential weeks to exceed the action limit and thus flag as a shift towards high </a:t>
            </a:r>
            <a:r>
              <a:rPr lang="en-US" err="1"/>
              <a:t>sDRDs</a:t>
            </a:r>
            <a:r>
              <a:rPr lang="en-US"/>
              <a:t>.</a:t>
            </a:r>
            <a:endParaRPr lang="en-GB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640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Bringing together data from different places</a:t>
            </a:r>
          </a:p>
          <a:p>
            <a:r>
              <a:rPr lang="en-GB"/>
              <a:t>Community involvement – collating more – collecting new data – service knowledge – personal relationships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33D7-93FF-4E0A-A201-C0BA838231F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652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39743" y="8176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Title of presentation goes here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38717" y="2319338"/>
            <a:ext cx="10515600" cy="12255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/ date</a:t>
            </a:r>
          </a:p>
        </p:txBody>
      </p:sp>
    </p:spTree>
    <p:extLst>
      <p:ext uri="{BB962C8B-B14F-4D97-AF65-F5344CB8AC3E}">
        <p14:creationId xmlns:p14="http://schemas.microsoft.com/office/powerpoint/2010/main" val="216822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urp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216" y="4927703"/>
            <a:ext cx="10515600" cy="721993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2858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blu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216" y="4927703"/>
            <a:ext cx="10515600" cy="721993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93896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C6EA3-6040-480A-9370-869F00A3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364" y="240430"/>
            <a:ext cx="10071463" cy="1325563"/>
          </a:xfrm>
        </p:spPr>
        <p:txBody>
          <a:bodyPr/>
          <a:lstStyle>
            <a:lvl1pPr>
              <a:defRPr>
                <a:solidFill>
                  <a:srgbClr val="827263"/>
                </a:solidFill>
                <a:latin typeface="Whitney-Bold" panose="0200080304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622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771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9C45E-D5D8-41AB-80E7-EEC013700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B6C182-519D-4FB3-A666-81741E729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6D48F-799C-4455-A452-BCBF16CD4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3F17-CD29-4210-8D39-C49B3E398062}" type="datetimeFigureOut">
              <a:rPr lang="en-GB" smtClean="0"/>
              <a:t>17/06/2022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B7B0D-348C-447F-B82A-B0524DB6F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3E0EF-6ABE-4293-9DCF-272D9DF9B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2231-AAFB-4E17-A063-D30246C2CF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942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D6095-5A89-48EC-9BDE-27EE4500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>
                <a:latin typeface="Whitney-Medium" panose="02000603040000020004" pitchFamily="2" charset="0"/>
              </a:defRPr>
            </a:lvl1pPr>
          </a:lstStyle>
          <a:p>
            <a:fld id="{042B3F17-CD29-4210-8D39-C49B3E398062}" type="datetimeFigureOut">
              <a:rPr lang="en-GB" smtClean="0"/>
              <a:pPr/>
              <a:t>17/06/2022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6181C-7895-43ED-9DC9-DB20AC291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 baseline="0">
                <a:solidFill>
                  <a:srgbClr val="827263"/>
                </a:solidFill>
                <a:latin typeface="Whitney-Black" panose="02000603040000020004" pitchFamily="2" charset="0"/>
              </a:defRPr>
            </a:lvl1pPr>
          </a:lstStyle>
          <a:p>
            <a:r>
              <a:rPr lang="en-GB"/>
              <a:t>www.crew.scot</a:t>
            </a:r>
          </a:p>
        </p:txBody>
      </p:sp>
    </p:spTree>
    <p:extLst>
      <p:ext uri="{BB962C8B-B14F-4D97-AF65-F5344CB8AC3E}">
        <p14:creationId xmlns:p14="http://schemas.microsoft.com/office/powerpoint/2010/main" val="247531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/ sub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Bullet</a:t>
            </a:r>
          </a:p>
          <a:p>
            <a:pPr lvl="1"/>
            <a:r>
              <a:rPr lang="en-US"/>
              <a:t>Sub bullet</a:t>
            </a:r>
          </a:p>
        </p:txBody>
      </p:sp>
    </p:spTree>
    <p:extLst>
      <p:ext uri="{BB962C8B-B14F-4D97-AF65-F5344CB8AC3E}">
        <p14:creationId xmlns:p14="http://schemas.microsoft.com/office/powerpoint/2010/main" val="1029364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8"/>
            <a:ext cx="5156200" cy="400956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825628"/>
            <a:ext cx="5156200" cy="400956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5336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73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46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7" y="457201"/>
            <a:ext cx="10515600" cy="900260"/>
          </a:xfrm>
        </p:spPr>
        <p:txBody>
          <a:bodyPr anchor="b">
            <a:noAutofit/>
          </a:bodyPr>
          <a:lstStyle>
            <a:lvl1pPr>
              <a:defRPr sz="300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1696828"/>
            <a:ext cx="6172200" cy="41642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1696826"/>
            <a:ext cx="3932767" cy="4172163"/>
          </a:xfr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/caption</a:t>
            </a:r>
          </a:p>
        </p:txBody>
      </p:sp>
    </p:spTree>
    <p:extLst>
      <p:ext uri="{BB962C8B-B14F-4D97-AF65-F5344CB8AC3E}">
        <p14:creationId xmlns:p14="http://schemas.microsoft.com/office/powerpoint/2010/main" val="106982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out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7" y="457201"/>
            <a:ext cx="10515600" cy="900260"/>
          </a:xfrm>
        </p:spPr>
        <p:txBody>
          <a:bodyPr anchor="b">
            <a:noAutofit/>
          </a:bodyPr>
          <a:lstStyle>
            <a:lvl1pPr>
              <a:defRPr sz="300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0317" y="1696828"/>
            <a:ext cx="10515600" cy="41642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074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 slide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216" y="4927703"/>
            <a:ext cx="10515600" cy="721993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9158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reen slide"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216" y="4927703"/>
            <a:ext cx="10515600" cy="721993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3036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5197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3" r:id="rId3"/>
    <p:sldLayoutId id="2147483685" r:id="rId4"/>
    <p:sldLayoutId id="2147483686" r:id="rId5"/>
    <p:sldLayoutId id="2147483688" r:id="rId6"/>
    <p:sldLayoutId id="2147483689" r:id="rId7"/>
    <p:sldLayoutId id="2147483673" r:id="rId8"/>
    <p:sldLayoutId id="2147483674" r:id="rId9"/>
    <p:sldLayoutId id="2147483675" r:id="rId10"/>
    <p:sldLayoutId id="2147483676" r:id="rId11"/>
    <p:sldLayoutId id="2147483691" r:id="rId12"/>
    <p:sldLayoutId id="2147483693" r:id="rId13"/>
    <p:sldLayoutId id="2147483694" r:id="rId14"/>
    <p:sldLayoutId id="2147483695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scotland.gov.uk/statistics-and-data/statistics/statistics-by-theme/vital-events/deaths/drug-related-deaths-in-scotland/202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scotland.gov.uk/statistics-and-data/statistics/statistics-by-theme/vital-events/deaths/drug-related-deaths-in-scotland/202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4.xml"/><Relationship Id="rId7" Type="http://schemas.openxmlformats.org/officeDocument/2006/relationships/image" Target="../media/image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9.xml"/><Relationship Id="rId7" Type="http://schemas.openxmlformats.org/officeDocument/2006/relationships/image" Target="../media/image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rscotland.gov.uk/statistics-and-data/statistics/statistics-by-theme/vital-events/deaths/drug-related-deaths-in-scotland/2020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71.jpe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gif"/><Relationship Id="rId2" Type="http://schemas.openxmlformats.org/officeDocument/2006/relationships/image" Target="../media/image52.jpeg"/><Relationship Id="rId16" Type="http://schemas.openxmlformats.org/officeDocument/2006/relationships/image" Target="../media/image66.jpeg"/><Relationship Id="rId20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5" Type="http://schemas.openxmlformats.org/officeDocument/2006/relationships/image" Target="../media/image55.jpeg"/><Relationship Id="rId15" Type="http://schemas.openxmlformats.org/officeDocument/2006/relationships/image" Target="../media/image65.png"/><Relationship Id="rId23" Type="http://schemas.openxmlformats.org/officeDocument/2006/relationships/image" Target="../media/image73.jpeg"/><Relationship Id="rId10" Type="http://schemas.openxmlformats.org/officeDocument/2006/relationships/image" Target="../media/image60.png"/><Relationship Id="rId19" Type="http://schemas.openxmlformats.org/officeDocument/2006/relationships/image" Target="../media/image69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9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71.jpe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gif"/><Relationship Id="rId2" Type="http://schemas.openxmlformats.org/officeDocument/2006/relationships/image" Target="../media/image52.jpeg"/><Relationship Id="rId16" Type="http://schemas.openxmlformats.org/officeDocument/2006/relationships/image" Target="../media/image66.jpeg"/><Relationship Id="rId20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5" Type="http://schemas.openxmlformats.org/officeDocument/2006/relationships/image" Target="../media/image55.jpeg"/><Relationship Id="rId15" Type="http://schemas.openxmlformats.org/officeDocument/2006/relationships/image" Target="../media/image65.png"/><Relationship Id="rId23" Type="http://schemas.openxmlformats.org/officeDocument/2006/relationships/image" Target="../media/image73.jpeg"/><Relationship Id="rId10" Type="http://schemas.openxmlformats.org/officeDocument/2006/relationships/image" Target="../media/image60.png"/><Relationship Id="rId19" Type="http://schemas.openxmlformats.org/officeDocument/2006/relationships/image" Target="../media/image69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24.xml"/><Relationship Id="rId7" Type="http://schemas.openxmlformats.org/officeDocument/2006/relationships/image" Target="../media/image5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rscotland.gov.uk/statistics-and-data/statistics/statistics-by-theme/vital-events/deaths/drug-related-deaths-in-scotland/202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scotland.gov.uk/statistics-and-data/statistics/statistics-by-theme/vital-events/deaths/drug-related-deaths-in-scotland/202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18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Key figures – age and sex </a:t>
            </a:r>
          </a:p>
        </p:txBody>
      </p:sp>
      <p:sp>
        <p:nvSpPr>
          <p:cNvPr id="7" name="Rectangle 6"/>
          <p:cNvSpPr/>
          <p:nvPr/>
        </p:nvSpPr>
        <p:spPr>
          <a:xfrm>
            <a:off x="726566" y="6286827"/>
            <a:ext cx="43506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Source: National Records of Scotland, </a:t>
            </a: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nrscotland.gov.uk</a:t>
            </a:r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501467A-1602-6421-FBF4-8693104CF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905816"/>
              </p:ext>
            </p:extLst>
          </p:nvPr>
        </p:nvGraphicFramePr>
        <p:xfrm>
          <a:off x="1104537" y="1653709"/>
          <a:ext cx="9766062" cy="29118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55354">
                  <a:extLst>
                    <a:ext uri="{9D8B030D-6E8A-4147-A177-3AD203B41FA5}">
                      <a16:colId xmlns:a16="http://schemas.microsoft.com/office/drawing/2014/main" val="3701233238"/>
                    </a:ext>
                  </a:extLst>
                </a:gridCol>
                <a:gridCol w="3255354">
                  <a:extLst>
                    <a:ext uri="{9D8B030D-6E8A-4147-A177-3AD203B41FA5}">
                      <a16:colId xmlns:a16="http://schemas.microsoft.com/office/drawing/2014/main" val="123544959"/>
                    </a:ext>
                  </a:extLst>
                </a:gridCol>
                <a:gridCol w="3255354">
                  <a:extLst>
                    <a:ext uri="{9D8B030D-6E8A-4147-A177-3AD203B41FA5}">
                      <a16:colId xmlns:a16="http://schemas.microsoft.com/office/drawing/2014/main" val="709790717"/>
                    </a:ext>
                  </a:extLst>
                </a:gridCol>
              </a:tblGrid>
              <a:tr h="899337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2020 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760015"/>
                  </a:ext>
                </a:extLst>
              </a:tr>
              <a:tr h="642099">
                <a:tc>
                  <a:txBody>
                    <a:bodyPr/>
                    <a:lstStyle/>
                    <a:p>
                      <a:r>
                        <a:rPr lang="en-GB" sz="2800" dirty="0"/>
                        <a:t>Male 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239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973 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614981"/>
                  </a:ext>
                </a:extLst>
              </a:tr>
              <a:tr h="685208">
                <a:tc>
                  <a:txBody>
                    <a:bodyPr/>
                    <a:lstStyle/>
                    <a:p>
                      <a:r>
                        <a:rPr lang="en-GB" sz="2800" dirty="0"/>
                        <a:t>Female 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366 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485108"/>
                  </a:ext>
                </a:extLst>
              </a:tr>
              <a:tr h="68520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800" dirty="0"/>
                        <a:t>Average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8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800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019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7776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619" t="3846" r="102" b="19838"/>
          <a:stretch/>
        </p:blipFill>
        <p:spPr>
          <a:xfrm>
            <a:off x="1040190" y="412776"/>
            <a:ext cx="8448374" cy="49606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6566" y="6286827"/>
            <a:ext cx="43506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Source: National Records of Scotland, </a:t>
            </a: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nrscotland.gov.uk</a:t>
            </a:r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55FA8C64-2F1A-946E-A6B7-DA1E9E5592E5}"/>
              </a:ext>
            </a:extLst>
          </p:cNvPr>
          <p:cNvSpPr/>
          <p:nvPr/>
        </p:nvSpPr>
        <p:spPr>
          <a:xfrm>
            <a:off x="4847510" y="5284004"/>
            <a:ext cx="459619" cy="653143"/>
          </a:xfrm>
          <a:prstGeom prst="upArrow">
            <a:avLst/>
          </a:prstGeom>
          <a:solidFill>
            <a:srgbClr val="ED7D3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04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E0CD9-D523-4E36-C10E-02D7E7177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Key figures – polydrug use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313F6-2CB7-5627-4849-010767C03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"/>
                <a:cs typeface="Arial"/>
              </a:rPr>
              <a:t>In 2020 among the 1339 people who died of a drug related death in Scotland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93% were classified as "deaths due to accidental poisoning"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86% of people had two or more drugs implicated in the cause of death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The average number of drugs implicated in a death was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952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rgbClr val="5B5B5B"/>
                </a:solidFill>
              </a:rPr>
              <a:t>Why are deaths so high in Scotland? (choose 3)</a:t>
            </a:r>
          </a:p>
        </p:txBody>
      </p:sp>
      <p:sp>
        <p:nvSpPr>
          <p:cNvPr id="5" name="Rectangle 4"/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8700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056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Minister for Drugs Policy Angela Constance</a:t>
            </a:r>
          </a:p>
        </p:txBody>
      </p:sp>
    </p:spTree>
    <p:extLst>
      <p:ext uri="{BB962C8B-B14F-4D97-AF65-F5344CB8AC3E}">
        <p14:creationId xmlns:p14="http://schemas.microsoft.com/office/powerpoint/2010/main" val="986624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Section 2: Describe how data from public sector organisations including Police Scotland, can be brought together to inform whole system approaches to prevent drug-related deaths</a:t>
            </a:r>
          </a:p>
        </p:txBody>
      </p:sp>
    </p:spTree>
    <p:extLst>
      <p:ext uri="{BB962C8B-B14F-4D97-AF65-F5344CB8AC3E}">
        <p14:creationId xmlns:p14="http://schemas.microsoft.com/office/powerpoint/2010/main" val="189269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Drug-related death reporting</a:t>
            </a:r>
            <a:endParaRPr lang="en-GB" dirty="0"/>
          </a:p>
        </p:txBody>
      </p:sp>
      <p:pic>
        <p:nvPicPr>
          <p:cNvPr id="8" name="Picture 8" descr="Diagram, timeline&#10;&#10;Description automatically generated">
            <a:extLst>
              <a:ext uri="{FF2B5EF4-FFF2-40B4-BE49-F238E27FC236}">
                <a16:creationId xmlns:a16="http://schemas.microsoft.com/office/drawing/2014/main" id="{B32FA601-8204-0AD6-E261-BA90D287E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25" y="1765688"/>
            <a:ext cx="10515600" cy="2674103"/>
          </a:xfrm>
        </p:spPr>
      </p:pic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509A0589-D945-4E1C-B857-162915B75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0" y="2216038"/>
            <a:ext cx="657225" cy="2762250"/>
          </a:xfrm>
          <a:prstGeom prst="rect">
            <a:avLst/>
          </a:prstGeom>
        </p:spPr>
      </p:pic>
      <p:pic>
        <p:nvPicPr>
          <p:cNvPr id="10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F4C773-EF25-71F1-4D6F-36247AD07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42" y="3873555"/>
            <a:ext cx="1657350" cy="11049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69FBA754-8F04-C875-83A6-5E9A13732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04" y="1436910"/>
            <a:ext cx="428625" cy="523875"/>
          </a:xfrm>
          <a:prstGeom prst="rect">
            <a:avLst/>
          </a:prstGeom>
        </p:spPr>
      </p:pic>
      <p:pic>
        <p:nvPicPr>
          <p:cNvPr id="16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E75ED50D-87F6-6FB1-655E-8A7DF4BCD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258" y="1379926"/>
            <a:ext cx="819150" cy="771525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512F1C46-DD5C-C5D9-5C34-402DCC204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1008" y="2039826"/>
            <a:ext cx="1009650" cy="3114675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6D2F5927-8DB8-443E-B430-8C8EA2FC6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0145" y="1313084"/>
            <a:ext cx="1095375" cy="771525"/>
          </a:xfrm>
          <a:prstGeom prst="rect">
            <a:avLst/>
          </a:prstGeom>
        </p:spPr>
      </p:pic>
      <p:pic>
        <p:nvPicPr>
          <p:cNvPr id="25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5618FC03-B4CE-FD2C-E9B3-4F547881E6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9933" y="1384689"/>
            <a:ext cx="105727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90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Why data from other public sector organisations?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8"/>
            <a:ext cx="4091152" cy="400956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It is difficult for a single, specialist service to assess the risk of drug related death alone.</a:t>
            </a:r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There are temporal, spatial and social network relationships that influence the risk of drug harm.</a:t>
            </a:r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7276F-0689-0CF3-69E6-1BA675A86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7421" y="1825628"/>
            <a:ext cx="5846379" cy="400956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GB" b="1" dirty="0">
                <a:latin typeface="Arial"/>
                <a:cs typeface="Arial"/>
              </a:rPr>
              <a:t>In 2016, among people who died a drug related death in Scotland:</a:t>
            </a:r>
            <a:endParaRPr lang="en-US" b="1" dirty="0">
              <a:latin typeface="Arial"/>
              <a:cs typeface="Arial"/>
            </a:endParaRPr>
          </a:p>
          <a:p>
            <a:r>
              <a:rPr lang="en-GB" b="1" dirty="0">
                <a:latin typeface="Arial"/>
                <a:cs typeface="Arial"/>
              </a:rPr>
              <a:t>Around one in two people were in contact with specialist drug treatment services</a:t>
            </a:r>
            <a:endParaRPr lang="en-US" b="1" dirty="0">
              <a:latin typeface="Arial"/>
              <a:cs typeface="Arial"/>
            </a:endParaRPr>
          </a:p>
          <a:p>
            <a:r>
              <a:rPr lang="en-GB" b="1" dirty="0">
                <a:latin typeface="Arial"/>
                <a:cs typeface="Arial"/>
              </a:rPr>
              <a:t>Almost all were in contact with another public service; primary or secondary healthcare, justice, housing, social work </a:t>
            </a:r>
            <a:endParaRPr lang="en-US" b="1" dirty="0">
              <a:latin typeface="Arial"/>
              <a:cs typeface="Arial"/>
            </a:endParaRPr>
          </a:p>
          <a:p>
            <a:r>
              <a:rPr lang="en-GB" b="1" dirty="0">
                <a:latin typeface="Arial"/>
                <a:cs typeface="Arial"/>
              </a:rPr>
              <a:t>Four in five of all people who died a record of recent problematic substance use</a:t>
            </a:r>
            <a:endParaRPr lang="en-US" b="1" dirty="0">
              <a:latin typeface="Arial"/>
              <a:cs typeface="Arial"/>
            </a:endParaRPr>
          </a:p>
          <a:p>
            <a:pPr lvl="1"/>
            <a:endParaRPr lang="en-GB" dirty="0"/>
          </a:p>
          <a:p>
            <a:pPr marL="514350"/>
            <a:endParaRPr lang="en-GB" dirty="0"/>
          </a:p>
          <a:p>
            <a:pPr marL="514350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AEDAD5-661A-D469-0EC1-E6810DAEE605}"/>
              </a:ext>
            </a:extLst>
          </p:cNvPr>
          <p:cNvSpPr/>
          <p:nvPr/>
        </p:nvSpPr>
        <p:spPr>
          <a:xfrm>
            <a:off x="726566" y="6286827"/>
            <a:ext cx="5955476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GB" sz="1200" b="1">
                <a:latin typeface="Arial"/>
                <a:cs typeface="Arial"/>
              </a:rPr>
              <a:t>Source: Public Health Scotland, National Drug Related Death Database 2015/16</a:t>
            </a:r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284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CAEB2-E4DD-A885-A3BE-BE3334693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What source of data are we looking for?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58056-ECCE-239A-80AF-9D9F7DE63D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Arial"/>
                <a:cs typeface="Arial"/>
              </a:rPr>
              <a:t>Routinely collected</a:t>
            </a:r>
          </a:p>
          <a:p>
            <a:r>
              <a:rPr lang="en-GB">
                <a:latin typeface="Arial"/>
                <a:cs typeface="Arial"/>
              </a:rPr>
              <a:t>Drug harm is systematically recorded</a:t>
            </a:r>
          </a:p>
          <a:p>
            <a:r>
              <a:rPr lang="en-GB">
                <a:latin typeface="Arial"/>
                <a:cs typeface="Arial"/>
              </a:rPr>
              <a:t>Date and location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586B9-1F59-FC8A-37CB-D201F25F7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5076" y="1825628"/>
            <a:ext cx="5688724" cy="40095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dirty="0">
                <a:latin typeface="Arial"/>
                <a:cs typeface="Arial"/>
              </a:rPr>
              <a:t>Examples</a:t>
            </a:r>
            <a:endParaRPr lang="en-US" b="1" dirty="0"/>
          </a:p>
          <a:p>
            <a:r>
              <a:rPr lang="en-GB" dirty="0">
                <a:latin typeface="Arial"/>
                <a:cs typeface="Arial"/>
              </a:rPr>
              <a:t>Police Scotland suspected drug-related deaths</a:t>
            </a:r>
          </a:p>
          <a:p>
            <a:r>
              <a:rPr lang="en-GB" dirty="0">
                <a:latin typeface="Arial"/>
                <a:cs typeface="Arial"/>
              </a:rPr>
              <a:t>University of Glasgow Forensic Medicine Service</a:t>
            </a:r>
          </a:p>
          <a:p>
            <a:r>
              <a:rPr lang="en-GB" dirty="0">
                <a:latin typeface="Arial"/>
                <a:cs typeface="Arial"/>
              </a:rPr>
              <a:t>Drug related presentations to emergency departments</a:t>
            </a:r>
          </a:p>
          <a:p>
            <a:r>
              <a:rPr lang="en-GB" dirty="0">
                <a:latin typeface="Arial"/>
                <a:cs typeface="Arial"/>
              </a:rPr>
              <a:t>Naloxone administration by the Scottish Ambulance Service</a:t>
            </a:r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7377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Prevention of Drug Deaths – Creation of an Early Warning and Response System in Scotland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934320"/>
            <a:ext cx="10515600" cy="42203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b="1">
                <a:solidFill>
                  <a:schemeClr val="bg1"/>
                </a:solidFill>
              </a:rPr>
              <a:t>Drugs Team</a:t>
            </a:r>
          </a:p>
          <a:p>
            <a:pPr marL="0" indent="0"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000">
                <a:solidFill>
                  <a:schemeClr val="bg1"/>
                </a:solidFill>
              </a:rPr>
              <a:t>Dr Tara Shivaji: Consultant in Public Health</a:t>
            </a:r>
          </a:p>
          <a:p>
            <a:pPr marL="0" indent="0">
              <a:buNone/>
            </a:pPr>
            <a:r>
              <a:rPr lang="en-GB" sz="2000">
                <a:solidFill>
                  <a:schemeClr val="bg1"/>
                </a:solidFill>
              </a:rPr>
              <a:t>Vicki Craik: Public Health Intelligence Adviser</a:t>
            </a:r>
          </a:p>
          <a:p>
            <a:pPr marL="0" indent="0">
              <a:buNone/>
            </a:pPr>
            <a:r>
              <a:rPr lang="en-GB" sz="2000">
                <a:solidFill>
                  <a:schemeClr val="bg1"/>
                </a:solidFill>
                <a:latin typeface="Arial"/>
                <a:cs typeface="Arial"/>
              </a:rPr>
              <a:t>Hailey Zislis: Health Improvement Manager</a:t>
            </a:r>
          </a:p>
          <a:p>
            <a:pPr marL="0" indent="0"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00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>
                <a:solidFill>
                  <a:srgbClr val="002060"/>
                </a:solidFill>
              </a:rPr>
              <a:t>21 June 2022: 11.45 – 13.00</a:t>
            </a:r>
          </a:p>
          <a:p>
            <a:pPr marL="0" indent="0">
              <a:buNone/>
            </a:pPr>
            <a:r>
              <a:rPr lang="en-GB" sz="2000">
                <a:solidFill>
                  <a:srgbClr val="002060"/>
                </a:solidFill>
              </a:rPr>
              <a:t>22 June 2022: 14.00 – 15.15</a:t>
            </a:r>
            <a:endParaRPr lang="en-GB" sz="1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048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DAE0-339C-09F8-9EDC-6C09D3E80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The challenges and opportunities of "real-time data"</a:t>
            </a:r>
            <a:endParaRPr lang="en-GB"/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AB264A12-896E-0EA7-E9EB-1E39A7AE1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993" y="1690691"/>
            <a:ext cx="5827175" cy="4351338"/>
          </a:xfrm>
        </p:spPr>
      </p:pic>
      <p:pic>
        <p:nvPicPr>
          <p:cNvPr id="6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6E1CAD7-856C-983F-9B20-A610BC7BC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168" y="1778753"/>
            <a:ext cx="1085850" cy="38671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0C19135-E529-EF6C-EE6D-D7B884CE9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824" y="1690691"/>
            <a:ext cx="2543175" cy="4953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F9C65A1-1BC3-B974-DE59-B583D922E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825" y="4420441"/>
            <a:ext cx="2543175" cy="495300"/>
          </a:xfrm>
          <a:prstGeom prst="rect">
            <a:avLst/>
          </a:prstGeom>
        </p:spPr>
      </p:pic>
      <p:pic>
        <p:nvPicPr>
          <p:cNvPr id="9" name="Picture 9" descr="Shape, arrow&#10;&#10;Description automatically generated">
            <a:extLst>
              <a:ext uri="{FF2B5EF4-FFF2-40B4-BE49-F238E27FC236}">
                <a16:creationId xmlns:a16="http://schemas.microsoft.com/office/drawing/2014/main" id="{E278BAD3-A7E7-AFD6-842E-995EFD490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3601" y="1778753"/>
            <a:ext cx="1295567" cy="224439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31FBD4B-7B9E-F95C-4DAA-7AD016553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450" y="1690691"/>
            <a:ext cx="2543175" cy="495300"/>
          </a:xfrm>
          <a:prstGeom prst="rect">
            <a:avLst/>
          </a:prstGeom>
        </p:spPr>
      </p:pic>
      <p:pic>
        <p:nvPicPr>
          <p:cNvPr id="11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EC3AAFF-F37C-ED93-8494-3A9864FE43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450" y="3863555"/>
            <a:ext cx="25527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83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Making sense of patterns to inform timely action</a:t>
            </a:r>
            <a:endParaRPr lang="en-GB"/>
          </a:p>
        </p:txBody>
      </p:sp>
      <p:pic>
        <p:nvPicPr>
          <p:cNvPr id="4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AF0A797A-1788-5464-A23C-7B7F037EF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7448" y="1427789"/>
            <a:ext cx="9380787" cy="4585535"/>
          </a:xfrm>
        </p:spPr>
      </p:pic>
    </p:spTree>
    <p:extLst>
      <p:ext uri="{BB962C8B-B14F-4D97-AF65-F5344CB8AC3E}">
        <p14:creationId xmlns:p14="http://schemas.microsoft.com/office/powerpoint/2010/main" val="2160795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C8555-111D-C338-3446-06C54BD6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Confident prospective monitoring</a:t>
            </a:r>
            <a:endParaRPr lang="en-GB"/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60FF22C-8BBE-0CCF-195D-9DE7FCAF1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237" y="1367381"/>
            <a:ext cx="10932550" cy="5346461"/>
          </a:xfrm>
        </p:spPr>
      </p:pic>
    </p:spTree>
    <p:extLst>
      <p:ext uri="{BB962C8B-B14F-4D97-AF65-F5344CB8AC3E}">
        <p14:creationId xmlns:p14="http://schemas.microsoft.com/office/powerpoint/2010/main" val="456762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Bringing together data from public sector organisations to prevent drug related deaths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Arial"/>
                <a:cs typeface="Arial"/>
              </a:rPr>
              <a:t>Opportunities for prevention by building on the trusted relationships that people have established with non-drug treatment agencies.</a:t>
            </a:r>
            <a:endParaRPr lang="en-GB"/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r>
              <a:rPr lang="en-GB">
                <a:latin typeface="Arial"/>
                <a:cs typeface="Arial"/>
              </a:rPr>
              <a:t>Setting appropriate thresholds to identify when extra resources need to be deployed to a particular area quickly</a:t>
            </a:r>
          </a:p>
          <a:p>
            <a:endParaRPr lang="en-GB">
              <a:latin typeface="Arial"/>
              <a:cs typeface="Arial"/>
            </a:endParaRPr>
          </a:p>
          <a:p>
            <a:r>
              <a:rPr lang="en-GB">
                <a:latin typeface="Arial"/>
                <a:cs typeface="Arial"/>
              </a:rPr>
              <a:t>Limitations – incomplete, insensitive to certain types of harm or harm experienced by certain population subgroups</a:t>
            </a:r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9267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Section 3: Discover how models of co-production have been utilised to develop the drugs early warning system (RADAR) and learn about its importance to the system’s continuous improvement</a:t>
            </a:r>
          </a:p>
        </p:txBody>
      </p:sp>
    </p:spTree>
    <p:extLst>
      <p:ext uri="{BB962C8B-B14F-4D97-AF65-F5344CB8AC3E}">
        <p14:creationId xmlns:p14="http://schemas.microsoft.com/office/powerpoint/2010/main" val="2111834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Optimising public health surveillance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37" t="12342" r="3063" b="10893"/>
          <a:stretch/>
        </p:blipFill>
        <p:spPr>
          <a:xfrm>
            <a:off x="956187" y="1690691"/>
            <a:ext cx="4179849" cy="1899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61471" y="2269963"/>
            <a:ext cx="4179849" cy="7699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Online workshops to decide priorities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20217" y="4388605"/>
            <a:ext cx="3851787" cy="704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/>
              <a:t>PHS Surveillance Operations Group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710516" y="4318280"/>
            <a:ext cx="3497826" cy="774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/>
              <a:t>Identified need for an Early Warning System</a:t>
            </a:r>
          </a:p>
        </p:txBody>
      </p:sp>
      <p:cxnSp>
        <p:nvCxnSpPr>
          <p:cNvPr id="3" name="Straight Arrow Connector 2"/>
          <p:cNvCxnSpPr>
            <a:stCxn id="6" idx="3"/>
          </p:cNvCxnSpPr>
          <p:nvPr/>
        </p:nvCxnSpPr>
        <p:spPr>
          <a:xfrm>
            <a:off x="5136036" y="2640622"/>
            <a:ext cx="1225435" cy="1429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2"/>
            <a:endCxn id="8" idx="0"/>
          </p:cNvCxnSpPr>
          <p:nvPr/>
        </p:nvCxnSpPr>
        <p:spPr>
          <a:xfrm>
            <a:off x="8451396" y="3039877"/>
            <a:ext cx="8033" cy="12784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860733" y="4705695"/>
            <a:ext cx="157448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97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EAYABgAAD/2wBDAAgGBgcGBQgHBwcJCQgKDBQNDAsLDBkSEw8UHRofHh0aHBwgJC4nICIsIxwcKDcpLDAxNDQ0Hyc5PTgyPC4zNDL/2wBDAQkJCQwLDBgNDRgyIRwhMjIyMjIyMjIyMjIyMjIyMjIyMjIyMjIyMjIyMjIyMjIyMjIyMjIyMjIyMjIyMjIyMjL/wAARCAMFAh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/wA6X/nq/wD30aPOl/56v/30aZRX0RuTvNKEjxI/K8/MfU1H50v/AD1f/vo0Sfci/wB3+pplAE4ml8lj5j53D+I+9R+dL/z1f/vo0D/UP/vL/I0ygCeKaUucyOflb+I+hqPzpf8Anq//AH0aIvvn/db+RplAD/Ol/wCer/8AfRqSaaUTSASOAGP8RqCnzf6+T/eP86ADzpf+er/99GnvLIFjIkflcn5j6moafJ9yL/d/qaADzpf+er/99GpBNL5LHzHzuH8R96gp4/1D/wC8v8jQAedL/wA9X/76NSRTSlzmRz8rfxH0NQU+L75/3W/kaADzpf8Anq//AH0aPOl/56v/AN9GmUUATzTSiaQCRwAx/iNR+dL/AM9X/wC+jRN/r5P94/zplAE7zShI8SPyvPzH1NR+dL/z1f8A76NEn3Iv93+pplAE4ml8lj5j53D+I+9R+dL/AM9X/wC+jQP9Q/8AvL/I0ygCeKaUucyOflb+I+hqPzpf+er/APfRoi++f91v5GmUAP8AOl/56v8A99GpJppRNIBI4AY/xGoKfN/r5P8AeP8AOgA86X/nq/8A30akeaUJHiR+V5+Y+pqCnyfci/3f6mgA86X/AJ6v/wB9GpBNL5LHzHzuH8R96gp4/wBQ/wDvL/I0AHnS/wDPV/8Avo1JFNKXOZHPyt/EfQ1BT4vvn/db+RoAPOl/56v/AN9Gjzpf+er/APfRplFAE800omkAkcAMf4jUfnS/89X/AO+jRN/r5P8AeP8AOmUATvNKEjxI/K8/MfU1H50v/PV/++jRJ9yL/d/qaZQBOJpfJY+Y+dw/iPvUfnS/89X/AO+jQP8AUP8A7y/yNMoAnimlLnMjn5W/iPoaj86X/nq//fRoi++f91v5GmUAP86X/nq//fRqSaaUTSASOAGP8RqCnzf6+T/eP86ADzpf+er/APfRqR5pQkeJH5Xn5j6moKfJ9yL/AHf6mgA86X/nq/8A30akE0vksfMfO4fxH3qCnj/UP/vL/I0AHnS/89X/AO+jUkU0pc5kc/K38R9DUFPi++f91v5GgA86X/nq/wD30aPOl/56v/30aZRQBPNNKJpAJHADH+I1H50v/PV/++jRN/r5P94/zplAE7zShI8SPyvPzH1NR+dL/wA9X/76NEn3Iv8Ad/qaZQBOJpfJY+Y+dw/iPvUfnS/89X/76NA/1D/7y/yNMoAnimlLnMjn5W/iPoaj86X/AJ6v/wB9GiL75/3W/kaZQBPDNKZowZHILD+I1H50v/PV/wDvo0Q/6+P/AHh/OmUAP86X/nq//fRqSWaUOMSOPlX+I+gqCny/fH+6v8hQAedL/wA9X/76NFMooAf5i/8APFPzP+NHmL/zxT8z/jTKKAJ3ddkf7pPu+p9T71H5i/8APFPzP+NEn3Iv93+pplAE4dfJY+Un3hxk+/vUfmL/AM8U/M/40D/UP/vL/I0ygCeJ13n90g+Vu59D71H5i/8APFPzP+NEX3z/ALrfyNMoAf5i/wDPFPzP+NSTOomkHlIfmPOT/jUFPm/18n+8f50AHmL/AM8U/M/41I7rsj/dJ931PqfeoKfJ9yL/AHf6mgA8xf8Anin5n/GpA6+Sx8pPvDjJ9/eoKeP9Q/8AvL/I0AHmL/zxT8z/AI1JE67z+6QfK3c+h96gp8X3z/ut/I0AHmL/AM8U/M/40eYv/PFPzP8AjTKKAJ5nUTSDykPzHnJ/xqPzF/54p+Z/xom/18n+8f50ygCd3XZH+6T7vqfU+9R+Yv8AzxT8z/jRJ9yL/d/qaZQBOHXyWPlJ94cZPv71H5i/88U/M/40D/UP/vL/ACNMoAnidd5/dIPlbufQ+9R+Yv8AzxT8z/jRF98/7rfyNMoAf5i/88U/M/41JM6iaQeUh+Y85P8AjUFPm/18n+8f50AHmL/zxT8z/jUjuuyP90n3fU+p96gp8n3Iv93+poAPMX/nin5n/GpA6+Sx8pPvDjJ9/eoKeP8AUP8A7y/yNAB5i/8APFPzP+NSROu8/ukHyt3PofeoKfF98/7rfyNAB5i/88U/M/40eYv/ADxT8z/jTKKAJ5nUTSDykPzHnJ/xqPzF/wCeKfmf8aJv9fJ/vH+dMoAnd12R/uk+76n1PvUfmL/zxT8z/jRJ9yL/AHf6mmUATh18lj5SfeHGT7+9R+Yv/PFPzP8AjQP9Q/8AvL/I0ygCeJ13n90g+Vu59D71H5i/88U/M/40RffP+638jTKAH+Yv/PFPzP8AjUkzqJpB5SH5jzk/41BT5v8AXyf7x/nQAeYv/PFPzP8AjUjuuyP90n3fU+p96gp8n3Iv93+poAPMX/nin5n/ABqQOvksfKT7w4yff3qCnj/UP/vL/I0AHmL/AM8U/M/41JE67z+6QfK3c+h96gp8X3z/ALrfyNAB5i/88U/M/wCNHmL/AM8U/M/40yigCeZ1E0g8pD8x5yf8aj8xf+eKfmf8aJv9fJ/vH+dMoAnd12R/uk+76n1PvUfmL/zxT8z/AI0Sfci/3f6mmUATh18lj5SfeHGT7+9R+Yv/ADxT8z/jQP8AUP8A7y/yNMoAnidd5/dIPlbufQ+9R+Yv/PFPzP8AjRF98/7rfyNMoAnhdTNGPKQfMOcn/Go/MX/nin5n/GiH/Xx/7w/nTKAH+Yv/ADxT8z/jUkrrvH7pD8q9z6D3qCny/fH+6v8AIUAHmL/zxT8z/jRTKKAH4i/vv/3wP8aMRf33/wC+B/jTKKAJ3EWyPLv93j5R6n3qPEX99/8Avgf40Sfci/3f6mmUATgReS3zvjcP4R7+9R4i/vv/AN8D/Ggf6h/95f5GmUATxCLecO/3W/hHofeo8Rf33/74H+NEX3z/ALrfyNMoAfiL++//AHwP8akmEXnSZd87j/CP8agp83+vk/3j/OgAxF/ff/vgf41I4i2R5d/u8fKPU+9QU+T7kX+7/U0AGIv77/8AfA/xqQCLyW+d8bh/CPf3qCnj/UP/ALy/yNABiL++/wD3wP8AGpIhFvOHf7rfwj0PvUFPi++f91v5GgAxF/ff/vgf40Yi/vv/AN8D/GmUUATzCLzpMu+dx/hH+NR4i/vv/wB8D/Gib/Xyf7x/nTKAJ3EWyPLv93j5R6n3qPEX99/++B/jRJ9yL/d/qaZQBOBF5LfO+Nw/hHv71HiL++//AHwP8aB/qH/3l/kaZQBPEIt5w7/db+Eeh96jxF/ff/vgf40RffP+638jTKAH4i/vv/3wP8akmEXnSZd87j/CP8agp83+vk/3j/OgAxF/ff8A74H+NSOItkeXf7vHyj1PvUFPk+5F/u/1NABiL++//fA/xqQCLyW+d8bh/CPf3qCnj/UP/vL/ACNABiL++/8A3wP8akiEW84d/ut/CPQ+9QU+L75/3W/kaADEX99/++B/jRiL++//AHwP8aZRQBPMIvOky753H+Ef41HiL++//fA/xom/18n+8f50ygCdxFsjy7/d4+Uep96jxF/ff/vgf40Sfci/3f6mmUATgReS3zvjcP4R7+9R4i/vv/3wP8aB/qH/AN5f5GmUATxCLecO/wB1v4R6H3qPEX99/wDvgf40RffP+638jTKAH4i/vv8A98D/ABqSYRedJl3zuP8ACP8AGoKfN/r5P94/zoAMRf33/wC+B/jUjiLZHl3+7x8o9T71BT5PuRf7v9TQAYi/vv8A98D/ABqQCLyW+d8bh/CPf3qCnj/UP/vL/I0AGIv77/8AfA/xqSIRbzh3+638I9D71BT4vvn/AHW/kaADEX99/wDvgf40Yi/vv/3wP8aZRQBPMIvOky753H+Ef41HiL++/wD3wP8AGib/AF8n+8f50ygCdxFsjy7/AHePlHqfeo8Rf33/AO+B/jRJ9yL/AHf6mmUATgReS3zvjcP4R7+9R4i/vv8A98D/ABoH+of/AHl/kaZQBPEIt5w7/db+Eeh96jxF/ff/AL4H+NEX3z/ut/I0ygCeERedHh3zuH8I/wAajxF/ff8A74H+NEP+vj/3h/OmUAPxF/ff/vgf41JKIt4y7/dX+Eeg96gp8v3x/ur/ACFABiL++/8A3wP8aKZRQA/ym9U/77H+NHlN6p/32P8AGmUUATvE2yPlOF/vj1PvUflN6p/32P8AGiT7kX+7/U0ygCcRN5LDKfeH8Y9/eo/Kb1T/AL7H+NA/1D/7y/yNMoAniiYOeU+638Y9D71H5Teqf99j/GiL75/3W/kaZQA/ym9U/wC+x/jUk0TGaQ5Tlj/GP8agp83+vk/3j/OgA8pvVP8Avsf41I8TbI+U4X++PU+9QU+T7kX+7/U0AHlN6p/32P8AGpBE3ksMp94fxj396gp4/wBQ/wDvL/I0AHlN6p/32P8AGpIomDnlPut/GPQ+9QU+L75/3W/kaADym9U/77H+NHlN6p/32P8AGmUUATzRMZpDlOWP8Y/xqPym9U/77H+NE3+vk/3j/OmUATvE2yPlOF/vj1PvUflN6p/32P8AGiT7kX+7/U0ygCcRN5LDKfeH8Y9/eo/Kb1T/AL7H+NA/1D/7y/yNMoAniiYOeU+638Y9D71H5Teqf99j/GiL75/3W/kaZQA/ym9U/wC+x/jUk0TGaQ5Tlj/GP8agp83+vk/3j/OgA8pvVP8Avsf41I8TbI+U4X++PU+9QU+T7kX+7/U0AHlN6p/32P8AGpBE3ksMp94fxj396gp4/wBQ/wDvL/I0AHlN6p/32P8AGpIomDnlPut/GPQ+9QU+L75/3W/kaADym9U/77H+NHlN6p/32P8AGmUUATzRMZpDlOWP8Y/xqPym9U/77H+NE3+vk/3j/OmUATvE2yPlOF/vj1PvUflN6p/32P8AGiT7kX+7/U0ygCcRN5LDKfeH8Y9/eo/Kb1T/AL7H+NA/1D/7y/yNMoAniiYOeU+638Y9D71H5Teqf99j/GiL75/3W/kaZQA/ym9U/wC+x/jUk0TGaQ5Tlj/GP8agp83+vk/3j/OgA8pvVP8Avsf41I8TbI+U4X++PU+9QU+T7kX+7/U0AHlN6p/32P8AGpBE3ksMp94fxj396gp4/wBQ/wDvL/I0AHlN6p/32P8AGpIomDnlPut/GPQ+9QU+L75/3W/kaADym9U/77H+NHlN6p/32P8AGmUUATzRMZpDlOWP8Y/xqPym9U/77H+NE3+vk/3j/OmUATvE2yPlOF/vj1PvUflN6p/32P8AGiT7kX+7/U0ygCcRN5LDKfeH8Y9/eo/Kb1T/AL7H+NA/1D/7y/yNMoAniiYOeU+638Y9D71H5Teqf99j/GiL75/3W/kaZQBPDEwmjOU4Yfxj/Go/Kb1T/vsf40Q/6+P/AHh/OmUAP8pvVP8Avsf41JLExccp91f4x6D3qCny/fH+6v8AIUAHlN6p/wB9j/GimUUAFFP86X/nq/8A30aPOl/56v8A99GgAk+5F/u/1NMqd5pQkeJH5Xn5j6mo/Ol/56v/AN9GgAH+of8A3l/kaZU4ml8lj5j53D+I+9R+dL/z1f8A76NABF98/wC638jTKnimlLnMjn5W/iPoaj86X/nq/wD30aAGU+b/AF8n+8f50edL/wA9X/76NSTTSiaQCRwAx/iNAEFPk+5F/u/1NHnS/wDPV/8Avo1I80oSPEj8rz8x9TQBBTx/qH/3l/kaPOl/56v/AN9GpBNL5LHzHzuH8R96AIKfF98/7rfyNHnS/wDPV/8Avo1JFNKXOZHPyt/EfQ0AQUU/zpf+er/99Gjzpf8Anq//AH0aACb/AF8n+8f50yp5ppRNIBI4AY/xGo/Ol/56v/30aACT7kX+7/U0yp3mlCR4kflefmPqaj86X/nq/wD30aAAf6h/95f5GmVOJpfJY+Y+dw/iPvUfnS/89X/76NABF98/7rfyNMqeKaUucyOflb+I+hqPzpf+er/99GgBlPm/18n+8f50edL/AM9X/wC+jUk00omkAkcAMf4jQBBT5PuRf7v9TR50v/PV/wDvo1I80oSPEj8rz8x9TQBBTx/qH/3l/kaPOl/56v8A99GpBNL5LHzHzuH8R96AIKfF98/7rfyNHnS/89X/AO+jUkU0pc5kc/K38R9DQBBRT/Ol/wCer/8AfRo86X/nq/8A30aACb/Xyf7x/nTKnmmlE0gEjgBj/Eaj86X/AJ6v/wB9GgAk+5F/u/1NMqd5pQkeJH5Xn5j6mo/Ol/56v/30aAAf6h/95f5GmVOJpfJY+Y+dw/iPvUfnS/8APV/++jQARffP+638jTKnimlLnMjn5W/iPoaj86X/AJ6v/wB9GgBlPm/18n+8f50edL/z1f8A76NSTTSiaQCRwAx/iNAEFPk+5F/u/wBTR50v/PV/++jUjzShI8SPyvPzH1NAEFPH+of/AHl/kaPOl/56v/30akE0vksfMfO4fxH3oAgp8X3z/ut/I0edL/z1f/vo1JFNKXOZHPyt/EfQ0AQUU/zpf+er/wDfRo86X/nq/wD30aACb/Xyf7x/nTKnmmlE0gEjgBj/ABGo/Ol/56v/AN9GgAk+5F/u/wBTTKneaUJHiR+V5+Y+pqPzpf8Anq//AH0aAAf6h/8AeX+RplTiaXyWPmPncP4j71H50v8Az1f/AL6NABF98/7rfyNMqeKaUucyOflb+I+hqPzpf+er/wDfRoAIf9fH/vD+dMqeGaUzRgyOQWH8RqPzpf8Anq//AH0aAGU+X74/3V/kKPOl/wCer/8AfRqSWaUOMSOPlX+I+goAgop/nS/89X/76NFADKKf5i/88U/M/wCNHmL/AM8U/M/40AEn3Iv93+pplTu67I/3Sfd9T6n3qPzF/wCeKfmf8aAAf6h/95f5GmVOHXyWPlJ94cZPv71H5i/88U/M/wCNABF98/7rfyNMqeJ13n90g+Vu59D71H5i/wDPFPzP+NADKfN/r5P94/zo8xf+eKfmf8akmdRNIPKQ/Mecn/GgCCnyfci/3f6mjzF/54p+Z/xqR3XZH+6T7vqfU+9AEFPH+of/AHl/kaPMX/nin5n/ABqQOvksfKT7w4yff3oAgp8X3z/ut/I0eYv/ADxT8z/jUkTrvP7pB8rdz6H3oAgop/mL/wA8U/M/40eYv/PFPzP+NABN/r5P94/zplTzOomkHlIfmPOT/jUfmL/zxT8z/jQASfci/wB3+pplTu67I/3Sfd9T6n3qPzF/54p+Z/xoAB/qH/3l/kaZU4dfJY+Un3hxk+/vUfmL/wA8U/M/40AEX3z/ALrfyNMqeJ13n90g+Vu59D71H5i/88U/M/40AMp83+vk/wB4/wA6PMX/AJ4p+Z/xqSZ1E0g8pD8x5yf8aAIKfJ9yL/d/qaPMX/nin5n/ABqR3XZH+6T7vqfU+9AEFPH+of8A3l/kaPMX/nin5n/GpA6+Sx8pPvDjJ9/egCCnxffP+638jR5i/wDPFPzP+NSROu8/ukHyt3PofegCCin+Yv8AzxT8z/jR5i/88U/M/wCNABN/r5P94/zplTzOomkHlIfmPOT/AI1H5i/88U/M/wCNABJ9yL/d/qaZU7uuyP8AdJ931Pqfeo/MX/nin5n/ABoAB/qH/wB5f5GmVOHXyWPlJ94cZPv71H5i/wDPFPzP+NABF98/7rfyNMqeJ13n90g+Vu59D71H5i/88U/M/wCNADKfN/r5P94/zo8xf+eKfmf8akmdRNIPKQ/Mecn/ABoAgp8n3Iv93+po8xf+eKfmf8akd12R/uk+76n1PvQBBTx/qH/3l/kaPMX/AJ4p+Z/xqQOvksfKT7w4yff3oAgp8X3z/ut/I0eYv/PFPzP+NSROu8/ukHyt3PofegCCin+Yv/PFPzP+NHmL/wA8U/M/40AE3+vk/wB4/wA6ZU8zqJpB5SH5jzk/41H5i/8APFPzP+NABJ9yL/d/qaZU7uuyP90n3fU+p96j8xf+eKfmf8aAAf6h/wDeX+RplTh18lj5SfeHGT7+9R+Yv/PFPzP+NABF98/7rfyNMqeJ13n90g+Vu59D71H5i/8APFPzP+NABD/r4/8AeH86ZU8LqZox5SD5hzk/41H5i/8APFPzP+NADKfL98f7q/yFHmL/AM8U/M/41JK67x+6Q/Kvc+g96AIKKf5i/wDPFPzP+NFADKKfiL++/wD3wP8AGjEX99/++B/jQASfci/3f6mmVO4i2R5d/u8fKPU+9R4i/vv/AN8D/GgAH+of/eX+RplTgReS3zvjcP4R7+9R4i/vv/3wP8aACL75/wB1v5GmVPEIt5w7/db+Eeh96jxF/ff/AL4H+NADKfN/r5P94/zoxF/ff/vgf41JMIvOky753H+Ef40AQU+T7kX+7/U0Yi/vv/3wP8akcRbI8u/3ePlHqfegCCnj/UP/ALy/yNGIv77/APfA/wAakAi8lvnfG4fwj396AIKfF98/7rfyNGIv77/98D/GpIhFvOHf7rfwj0PvQBBRT8Rf33/74H+NGIv77/8AfA/xoAJv9fJ/vH+dMqeYRedJl3zuP8I/xqPEX99/++B/jQASfci/3f6mmVO4i2R5d/u8fKPU+9R4i/vv/wB8D/GgAH+of/eX+RplTgReS3zvjcP4R7+9R4i/vv8A98D/ABoAIvvn/db+RrZ8IaNb+IPFVjpd28qQXDMHaIgMMKTxkEdvSsqIRbzh3+638I9D711Hw1Ef/Cw9I2sxO9+q4/5Zt71FVtQk12E9j0r/AIUn4b/5/tW/7+x//G6Vvgp4cd2Y32rZJyf3sf8A8br0iivG+sVf5jLmZ5t/wpLw3/z/AGrf9/Y//jdRzfBLRHUCLU9QTAwNxRv/AGUV6bRR9Yq/zBzM8L134MapY273Gk3qagF5MLJ5chHtyQT+VealWjSWKRWSRJArIwwVIyCCOxr6+rxP42eHYbOa08RW6bPtEggutq9WwSjfkCD9BXVQxcnLlmVGXc8prr/h14WtfFmv3FpeyXEdvFbNIWgYA5yqgcgjufyrkx5RGd7/APfA/wAa9e+B1qvma1dDJAEUYJAH94nv7CuzETcaTaLk7I2P+FJeG/8An+1b/v7H/wDG6P8AhSXhv/n+1b/v7H/8br0mivJ+sVf5jLmZ5u3wU8OO7Mb7Vsk5P72P/wCN1w/xK8Bab4N02xvNPuLuUTzmGQXDq2PlyMbVHoa+gK89+NFotz8O5pmH/HrcwzA+mW2f+z1dPEVOZXY1J3PAn5ji/wBz+prt/hv4L07xhNqKahPdRC2WMp9ndVzu3ZzuU+griR5Zhiy7/d/uj1PvXrXwOCfadb2sx+SHqMd3969LETcaTcTST0Nz/hSnhzYV+3atgkH/AFsf/wAb96T/AIUl4b/5/tW/7+x//G69JoryvrFX+Yy5mebj4KeHFJIvtVzgjmWPuP8ArnVSf4H6Uyn7Pq97G2ODIiOPyAFep0U/rNX+YOZnz/r/AMINe0mBrixkj1OFBlliUpIB/uHOfwJPtXATf8fEoPBDnIPbmvr+vEPjP4ZttOvLXxDbKIku5PIuVVRgyYLK31IDZ+g966sPi5OXLMuMu55ZXp/gD4c6X4s8OtqGo3F7E6zNEggdVBUYOeVPcn8q8zxF/ff/AL4H+NfR3wttvs3w+07g5lMknPu7Y/QCt8XUcKd4scnZGP8A8KS8N/8AP9q3/f2P/wCN0v8AwpTw5sK/btWwSD/rY/8A43716RRXm/WKv8xnzM82/wCFJeG/+f7Vv+/sf/xuvK/HWgW3hLxc2l2sk0kDWwlRpiC3IIOSAB1B7V9O14T8d7RYvEeiXxGDNaywkgdkOf8A2pWtHEVOdJsak7nmdeseCfhhoviXwpa6peXWoRzys4ZYZECjaxAxlCe3rXlQERUfO/8A3wP8a+i/hTj/AIV5YbSSN8vUY/5aNXbi6ko004u2pcnZGW3wU8OO7Mb7Vsk5P72P/wCN0n/CkvDf/P8Aat/39j/+N16TRXm/WKv8xnzM82f4KeHmVQt/qgKjAJkjPf8A3Kz7z4HWbIfsWtTxt2E8IcfoRXrNFNYmqvtBzM+XvFHhHVvCL+XqMSmGVwIrmI5jfg8Z7H2Nc9X1lrejWmv6Nc6ZeoGgnTaeOVPZh7g818o3Fq2naneabdMwntJnhfC8EqSMjnpxXfhsT7T3ZbmkZXEi++f91v5GmVPEIt5w7/db+Eeh96jxF/ff/vgf412FBD/r4/8AeH86ZU8Ii86PDvncP4R/jUeIv77/APfA/wAaAGU+X74/3V/kKMRf33/74H+NSSiLeMu/3V/hHoPegCCin4i/vv8A98D/ABooAZRT/Kb1T/vsf40eU3qn/fY/xoAJPuRf7v8AU0yp3ibZHynC/wB8ep96j8pvVP8Avsf40AA/1D/7y/yNMqcRN5LDKfeH8Y9/eo/Kb1T/AL7H+NABF98/7rfyNMqeKJg55T7rfxj0PvUflN6p/wB9j/GgBlPm/wBfJ/vH+dHlN6p/32P8akmiYzSHKcsf4x/jQBBT5PuRf7v9TUkVpNNIEiVXY9g4/wAa24PDx2RNdSLkL/q0cep6n/D86znVjDdnNicZRw0b1JW/M59EeRwiKzMeiqMk1pwaLdy27FwsQLKfnPPfsO/1xXQxWqQJshSNF9FYc/Xnn8alEbCF+VwCCTuHHWueWJb20Pn6/EFST5aEPv8A8jDj0CAZ82aR/TaAuP51dh0mxU48jJCn5izZ6H3xTpL21izm5hJxkBXDZ/Liq/8AbMKn93GznByGdV7H0JpXqS7nOpZviHf3kv8AwH/Isi0tlHFtB+MYP9KX7Nbf8+1v/wB+l/wrObW2/htkH1nU/wBKb/bT/wDPvH/3+FUoS7fkH9nZo95P/wAC/wCCaVzYWksr7raP7x+6u3+VVpNGsnIwjx/7j/45qOTW/wB6/wDoy/ePPnj+WKlj1W1cgMxT1LFcfoSaaUkhvD5tR1Tf33/C5VuNAOyPybgdDw64wMnuP8KzJ9OurcFnhbaOSy8gfXHT8a6tJIrhYxDNE52ngOM9T2607y2ByCv/AH2P8apVGioZ1jKEuWvG/qrP+vkcWP8AUP8A7y/yNMrsLjS4LqF96Irlh86MAe/XsfxrCu9DubfLIUljHdWGR9RmtY1E9z3MJmuHxGl+V9mZ8X3z/ut/I11Pwz/5KJpH++//AKLauaiiYOeU+638Y9D711Hw1jZfiHpBJX779HB/5ZtSrfw5eh6L2PpOiiivBMTyL40eJdb8P3+hf2RqU1n5qzGQRkYcgpjIPB6mu/8ABetTeIfB+m6pcgefNGRKQMAsrFScdslSa8t+PwzqHh3p9yfqcd469B+F8bxfDjSFcYO2VuueDK5H6Gt3FeyUutx9Dr64P4xxLJ8MdTc9Yngdfr5qL/Imu8rhvjBj/hVusDIBJgAyf+m0dZR+JCR84wHdEK9/+CtqYvCF1Owx594233UKo/nmvArWJjAOU/77H+NfS/wytDZ/D7TFbG6QPKcf7TsR+mK9LFy/cpGktjrqazqjIrMAXO1R6nBP8gadXM+JdRNp4j8J2wcr9ov5NwBPzAW8gwfXlx+leWZnTVz3jy0+3eAtdgClm+xSOqgckqNw/UV0NR3EK3FtLA/3ZEKN9CMU07MD4/iObeL/AHf6mvX/AIF/8fOuf7kP83ryKO3lhLW8m0SQsUYFgMEEg1698DkK3Ot5K8pD0YHu9etXd8O/66msvhPZKKKK8gyPA/FvjnxJofxS1KGz1KY2VtIhFo+DGV8tWK4I4zzyPWve1YOisOjDIr5l+ISk/FLXTkfeTqR/zxWvpe3/AOPaL/cH8q6KsUoRa6lNaIkrgPjLGH+G925xmKeFh/32B/Wu/rhvjAhf4Y6oQQNrQH/yMg/rWMPiQlufOkZygr6s8KWpsvCOj27DDJZxBh/tbQT+tfLNjaSXUkECFN0rhF+YdScV9eRxrFEkaDCooUfQV346XuxRUx1NDqZGjDDeoDEegOcfyNOrmdP1EzfEbXLLeSsFhaYTJwDumJP5Ov5D0rziDpq8o+PNqX8L6ZeBSTBe7CQOgZG/qor1euI+Ldmbz4a6ptGXh8uYfg4z+maqDtJMEfOMZzGDX0h8KP8Aknen/wC/L/6Mavm+1RmgU5T/AL7FfSPwpBX4eWAOPvy9Dn/lo1eljHeivU0nsdpUc5K28rA4IQkH8KkqK5/49Zv9w/yryzM8O+EvjzxBqPiiDS9V1CW9t7uN9vmgFkdQWyD1xhSMV7tXzN8HYnbx/pLqAQiTFuRwPLcfzIr6ZravFRat2Gwr5d+Jca2/xV1uNeheJ/xaJGP6mvqKvmD4oDf8Wda2lf8AlgPvD/njHVYV2qIcdzn4vvn/AHW/kaZU8UTBzyn3W/jHofeo/Kb1T/vsf417RqEP+vj/AN4fzplTwxMJozlOGH8Y/wAaj8pvVP8Avsf40AMp8v3x/ur/ACFHlN6p/wB9j/GpJYmLjlPur/GPQe9AEFFP8pvVP++x/jRQAyiiimA+T7kX+7/U0ynyfci/3f6mmUgHj/UP/vL/ACNMp4/1D/7y/wAjTKAHxffP+638jTKfF98/7rfyNMoAK1bTSJr64eRv3cG85Y9Tz2qxo2ifaAtzdKRF1RP7/ufauokUB2AAABwAO1cGIxii+WG54+PzL2V6dL4u/YzobOK0j2QIFHc92+p7064ljghjeZ1RdvU/U/nVPU9aitSYoNssw4P91fr6n2rnbq4luWjkmcuxTqfqaijQnU96R5WHyeripe1xDaT+9/5Gnc691W2j/wCBv/Qf5+lZs11PcwuZpWf5wQCeBweg6Cq1PH+of/eX+RrujShDZH0eHwVDDq1KNvPr94ynxffP+638jUkFlc3ODFCzKeN2ML+Z4rRttCuScu8SfK2VySRwfQY/WnKpBaNlVcXQpaVJpfMx6K3P+EeXH/H2c/8AXL/69IPD4zzdcf8AXP8A+vSVeHc5HnGCTtz/AIP/ACMeb/Xyf7x/nTK3bnw+fNkMdyGbceGTA6/U1NZaNHbEtchJZOw6qB9D1pe3hbQKmb4SFNzUr26Lc5+T7kX+7/U1ag1W7g48zzF/uyc/r1rq5ADEiEAqVwVPTqe1YWraZGkTXMChdv30HT6ipjVUtJI5KGbYbGTVGrC19r6ouWur21xCwf8AcvuHDnjv3/xxV7kH0NcaP9Q/+8v8jVuz1Oa0wp/eRf3Cen0PaqdO2xjjchjJc2Gdn2/yZtXGlw3TM6Yim2tyBw3B6/4/zqz8OreW2+JOkxzIVYO/4/u25FFlcw3Sl4WyApyD1Xg9a6HwUiP4z0xmUFkdyp7j5GrKcmoSXkc+AzKvQqLDYhN3dtd1/wAA9wooorxz6U5zxP4H0bxdcWc2rJM5tAwjWOTYDuxnOPoK3LO0gsLOG0tYhFbwoEjReiqOgqeind2sAV5H8dfEVvB4ft/D8UqNd3Uyyyxg8pGvIJ9MtjH0Nek65pVxq9g9vbave6a5HEtrtzn3yCfyIr5q8X+DdT8K6yy6tcNeG4bfFeEk+d1znPO4cZGT1Fa0IKc0rjSuzBgXbEBX1l4atfsPhfSrU/eitIlb6hRn9a+WLG2N5f21quczSrGMe5A/rX10qhVCgYAGAK68c7KMS5i15N8SdSMHxR8DRKRmGfew9FkkRD+imvWa+d/ixqGz4swSg5+wwQDA5xgl/wD2auOjHmnYhbn0RRSAggEHIPQilrIR8p+L7M6d461u17C7kdeMYDsXH6MK9H+Bf/Hzrn+5D/N65T4u2gtPiVcyAY+1W8U36bP/AGSur+Bf/Hzrn+5D/N69KTvhf67mn2T2WiiivNMz5j+If/JU9d/3l/8ARK19MW//AB7Rf7g/lXzP8Q/+Sp67/vL/AOiVr6Yt/wDj2i/3B/Kuqt/CgU9kSVxHxe/5JdrH1g/9Hx129cR8Xv8Akl2sfWD/ANHx1zw+JEo8N8DWv23xhokHY3cbH6Kdx/QV9U184fCC0+0+PLJ+cW8Ukp/75K/zYV9H11Yx3kl5Fz3CvJvCOo/aPjz4tQEFHh2H/ej8tP8AGvWa+dvhnqIl+Md3c5yL64ucH673/pXPCN0yUfRNZPiixOp+E9XsR96ezljXjOCUOP1rWpCAQQQCDwQazEfGli2YRX0v8KP+Sd6f/vy/+jGr5wmtP7O1i/sOf9GuZIeevysR/Svo/wCFH/JO9P8A9+X/ANGNXo4h3oJ+ZpL4Ttaa6h0ZD0YYNOorzjM5fwx8P/D/AISna40y3k89k2ebNIXIXOcDsK6iikIyCASPcdqbbe4EV1dW9jaS3V1MkNvCpeSRzhVUdSTXyTrurDxF4w1TV1BEdzOzR567Bwv/AI6BXsvxL+Hmu61Zy3ljrt9exx/vG06dhtOOfkCgAn2Iz714fBGsa4Uc967cHTTlzXLgixF98/7rfyNMp8X3z/ut/I0yvUNB8P8Ar4/94fzplPh/18f+8P50ygAp8v3x/ur/ACFMp8v3x/ur/IUAMooopgP86X/nq/8A30aPOl/56v8A99GmUUgJ3mlCR4kflefmPqaj86X/AJ6v/wB9GiT7kX+7/U0ygCcTS+Sx8x87h/Efeo/Ol/56v/30aB/qH/3l/kaZQBPFNKXOZHPyt/EfQ1s6Dpst2wurhn8hT8qlj85/wqjomnNqN/5fIiVSZGHYYPH1NdykaxxrGihVUYAHQCvNx+L9n+7huzzcwxTpx9nDd/gJvf8Avt+dc1rviCRppLWylYICQ8gPX2Ht7/5KeIdX5axtn4HErD/0H/H8vWuem/18n+8f51OCwuiqVPkjDAYBL97V+SDzpf8Anq//AH0akeaUJHiR+V5+Y+pqFVZ2CqpZmOAAMkmuq0/QEijilvFDybeIzyq8nr6n9K7q1aFJXkejicTTw8eaZj2WnX14A5keKI/xsTz9B3rdtrGG2hJ+Z3yPnkOfXp2FaJXNZd5q9pbROqnzpAw+VDwOvU//AK64Pb1Kzsj5qti8bjZclHRdl+rLnnSn/lo//fRpROU+aSbYpBwXfA6H1rlZ9ZvJuFfyl9I+D+fWqcZLSszEklWJJ78GuiOFlbV2NKHD03rWnb0/zOrk1a3iIDXg5/usW/lmmnWrTH/H6T9Ff/CuSorVYaPc7Fw/hktZS+9f5HaNqETyNtu0+8cAyAH8qmklk8xsO+M8c1xE3+vk/wB4/wA61tM1ZIolt7kkKv3XxnA9DUToNK61OLG5G6dPmw7cn2/yOiaWTanztyvr7mopTLLBLGshBeNgCWOM4NRSXtqIo3NzFjbn74J6nt1p0FzBcRkwSiT+9jgj8OtZaniqjiKT9q4tJW6M5eZLq2RlmMituGMt1HPQ1X86X/nq/wD30a7KWGOe1eOVA6lhwe3Xp6VzWoaW9nmRCXgJ691+v+NdcKiejPrcvzanirQl7svz9P8AIis724guPMjmcEK3Vjg8d69B+HepC/8AFmn/ADkSBm3xkn+43I9q82i++f8Adb+RrqvhmSPiJpGP77/+i2pV4pwk/I7MTg6ddxm/ii00/TofStFFFeGaHifx4u7u01Dw8bS6nt2KTkmKQoeqeleleBNTm1fwPpN7cStLO8O2SRurMpKkn3yteYfH/wD5CHh3/cn/AJx16B8Kv+SbaR/22/8ARz1u4r2Kl5j6HY1wHxltY5fh3dXZX97ZzRSxsDgglwh/Rq7+uH+MH/JLNZ/7Yf8Ao+OsoO0kJHivgFJNR8aaLC0jlftKyEbuoT5v6V9RV85fBi1Fx44t5CM/Z4JJR+W3/wBmr6NrpxkryXoVPcK+cvHmgeItQ+I2sXlrouqy27yKqSx2sjKwVFXIIGCOK+jaKwpVPZy5hJ2KmlvJJpNm8qPHI0CF0cEMp2jIIPINW6KKzYjw747W5h1vRL5MqZoJISw/2GBA/wDHzV34Gu73Ot7mZsJDjJz3etD47Whk8KafdquTBehSfRWRv6gVm/Ar/j41v/ch/m9dsXfDSX9bl/ZPZqKKK4iD5k+ITsPilroDEDcnQ/8ATFa+l7f/AI9ov9wfyr5n+If/ACVPXf8AeX/0StfTFv8A8e0X+4P5V1Vv4UCnsiSuI+LpI+F+sEesH/o+Ou3riPi8QPhfrGT1MGP+/wBHXPD4kSjg/gZA02t6hdMzEQ2ojAJ4yzA/+yV7nXkvwItQui6rd45knSLP+6pP/s9etVriXeoypbkN27x2U8kaszrGxVVBJJA4Ax3r5w+HXh/xHpXi7S7q60PVYYluVV3ktJFCqwKkkkcDnmvpWiohPkv5iTsFFFFZiPlrx/A2nfE3XIU3IrzibA4zvUOT+bGvcfhSxb4eWBYknfLyf+ujV5V8bbQ23xBt7gDC3NkjZz1ZWZT+gWvVPhP/AMk70/8A35f/AEY1dk3fDr1Lfwna1Fcf8esv+4f5VLUVz/x6zf7h/lXGQfPnwW13UF8YQ2M9/cS213BIPKkkZl3KCwIB6HCnmvoivmP4Pf8AJQdG/wB2b/0VJX05W9eKTVuw5BXy54/iGmfEnW7O3Jji81ZAqngF0Vz+rGvqOvl/4p/8la1r/th/6IjqsK2qg47mJFNKXOZHPyt/EfQ1H50v/PV/++jRF98/7rfyNMr2TUnhmlM0YMjkFh/Eaj86X/nq/wD30aIf9fH/ALw/nTKAH+dL/wA9X/76NSSzShxiRx8q/wAR9BUFPl++P91f5CgA86X/AJ6v/wB9GimUUAP8xf8Anin5n/GjzF/54p+Z/wAaZRQBO7rsj/dJ931Pqfeo/MX/AJ4p+Z/xok+5F/u/1NMoAnDr5LHyk+8OMn396YGDMFWBSScADdz+tIP9Q/8AvL/I1teF7AXOoG4cZjgGRnux6flyfyrKtVVGm6j6GdWoqcHJ9DqNGsE06yWLy0EjAtIQT1x06/hVXXtWXT7TZGq/aJeF5Pyjueta5dYleRyFVUYsT2ABrzjUb19QvpLhsgE4Rf7q9hXhYGk8TWdSey1Z4+FovEVXOeyIPMUnJiT82/xp8jBrh1EKsxcgdck5+tQV1egaV++kv5l/jIiB+vLf5/wr3MRWjRhzs9avWjRg5ss6NpCWSCeaFDcsPU4QenXr7/5Onc3ENvAJZtixquSTnjk0s8kcELyysFRBlia4rWNTk1GWM8rCq/Imfc8n3rx6MKmKqOUtv60PCpUKmNquc3p/WiJtS16S8JjiiEcHTGTlvrz+lZodfJY+Un3hxk+/vUFSxo0kTIilmLqAFGSeDXtwpxpxtHQ9+nShSjywVkN8xf8Anin5n/GpInXef3SD5W7n0PvWxZ+G3YB7xyn/AEzQ8/ia2rawtrY/uYUUgHDYy3T1PNc88ZTWkdTz8Rm9Ck7R95+X+Zx8cM0y7orJnHqqsf60/wCx3f8A0Dpf+/b11jA5yeabUfW5PZHlS4jknpT/AB/4ByNxmK4kSSABgxyG3A/zqLzF/wCeKfmf8a7WcBnkRhlSxyp6Gs+40m0uMny/KY/xR8fp0rSOJXVHTR4hoydqsXH8Tnnddkf7pPu+p9T70kdwYZBJGiq69CC3+NW9Q0ue0SNseZEF++o6cnqO1Z1dEXGS0Pcp1KdaHNB3TOo07WI7mLyp40SbcADzhzz78Gr5ZCCDEhB4IOSD+tcWP9Q/+8v8jW7pOpGfFtOcygfIx/i9j7/z/nhUp8uq2Pm81ynkXt8Ott1+qK9/YC1lMsMK+SVbuTtODx16Vr/DV1PxD0gCNR878gn/AJ5t71YCLIHR1DIyMCD34NN8A2jWfxN0mM5Kl3KN6jy2pOd6ck+zO3Kcx+s0/Z1H76/FH0bRRRXjnqHiHx9/4/8Aw820EBJ+v1Su++Fhz8N9JIAH+u4H/XZ64r44oJNS0CNujRzg/mldv8LkaL4daXGwwymYH/v89bt/uLef+ZEaqlKUOqOvrh/jB/ySzWf+2H/o+Ou4rh/jB/ySzWf+2H/o+Oso/EizhfgNbrJqWqXewAxW6RZGf4mz/wCyV7lXk3wFtQnhvU7vHzS3Sxk4/uqD/wCz16zWld3qMb3CuT1X4meENE1SfTdQ1fybuAhZIxbSvtJAPVVI6H1rrK+TvGki3/xC1+Y5OL2SPnH8B2/+y0qNP2kuUErs+qNP1C11XT4L+yl822nQPG+0ruU98EAj8as1ynw1lEvgDTMcbBJHj/dkYD9AK6uolHlk0I4v4r2ZvPhtqoUAtCI5hk9ldSf0zXGfAlw0utYUD93D0z6vXqniSx/tLwxqtjzm4tJYxj1KkD9a8n+ARzJrX+5D/N62pv8AczXoUtme10UUVzknhfiPwLruu/FXUZ49NkGnzyx5u2+VdnlqGIOeeh6V7p0GBRRVyqOSSfQdwrgvjG6r8NNQB/ilhAHr+8U/0rva8i+O+uRQ6JYaFHIPtNzOJ5EHaNQQM/ViMf7popq8kC3N74OWwg+HsEoUL9onklOO+Ds/9krv65vwBaiz8A6JEBjNqsnT+/8AP/7NXSUVHebYPca7rHG0jsFRQWYnsBXG23xY8EXdzFbwa1vlldY0X7JMMsTgDlK6DxLdfYfCur3Zz+4sppOOvCE18kaSBCUucZaKVHA+mTV0aXtHYErn2XRSAhlDA5BGQaWsRHivx9tCDoGoBQVVpYXyT1O0r/Jq7X4TkN8OtPIAHzy8D/ro1ZPxysvtPgFbkZzaXkcn4HKf+zCtT4RnPw300/7Uv/oxq3v+5t5j6Hb1Fc/8es3+4f5VLUVz/wAes3+4f5VgI+afg8R/wsDRxtHIm554/dSV9N18x/B7/koOjf7s3/oqSvpyujEbr0KkFfMHxRIHxa1rKg/6jrn/AJ4R19P18v8AxT/5K1rX/bD/ANER0Yb+IgjuYkTrvP7pB8rdz6H3qPzF/wCeKfmf8aIvvn/db+Rple0ak8LqZox5SD5hzk/41H5i/wDPFPzP+NEP+vj/AN4fzplAD/MX/nin5n/GpJXXeP3SH5V7n0HvUFPl++P91f5CgA8xf+eKfmf8aKZRQA/EX99/++B/jRiL++//AHwP8aZRQBO4i2R5d/u8fKPU+9R4i/vv/wB8D/GiT7kX+7/U0ygCcCLyW+d8bh/CPf3rvdBso7PSIVy26QeY3y45P4+mK4jTbb7ZdRW+Mh5kDfTnP6Zr0nFeFnNayjSXXU87MJ6KBheJrxILRbZXYNOG3fL/AAgc9/p+tcTiL++//fA/xrV1y6+1a7Pg5WJWiXj0Bz+uax69HAUfZUIrq9fvOnC0/Z0ku5f0ywTUL+O3DybTy5CDhR1716GY40JRcqq8ABeB+tc74TsvLs5Lth80p2r/ALo/+v8AyrU1y+/s+xnmBxITtj/3j/h1/CvKx1WVfEeyj00+Z5mNk61ZU49NPmc54k1KO4uDZxyOI4j8+FHzN+faqmnaT/aciASMkSL8z7Pc8detZPU5Ndz4djVdDt2UcvuLfXcR/SvRrv6ph0oen/BOyvL6ph7U/T/gjU8OaUiBWjkcj+Jicn8iKtWel2VgkhgVgWYZZhkgc8DnpVsijH7pv94f1ryfrFSStKTZ4M69aSalJ2fmV55be3iMs0uxB1JH/wBesObxHBvZbVGbAPzyLx0PbNYmq3U1zfzea5ZUdlQdgM1Vi++f91v5GvXoYKKjzT1Z62GyqkkpVdX+BoSazdSZ/wBJZQeyxKMfrmoEvpkbcLycn/aGf5mqdFdipQSskeisNRSsoL7kbP8AbcyTyeawk+bkGMDHPbBH61o2uq2VydpkeKQ9FdRg/Q5/wrmJv9fJ/vH+dMqJYeDWmhxYjKcLXXw2fdaHduE2oCzD5cfd9z71halpEIDXFsWGBl4wg/Ejn9KisNWMKwwXBzFtwG7ryf0rd9x+BFcvv0ZHzslicpr3WsX9z/4JyAEXkt8743D+Ee/vTB5asGWSQEHIIXp+taer2It1aeMYjkcZA/hbB/nWRXdCSmro+vw9eGIpKpDZnY6XdxXsG/e3mKCHG0DseevetTRr2z0jXbPVbhZ5Fs2Z9sSAscoQQMn3/SuK0e6+zX4y2I3Uq+enQ8/hXV2tu93dw20ZCySyLGpbgAk45rkqQ5XbufJY+i8BjI1KS0eq/Vf13O1f48+F0bB07WT9IYv/AI5SH49+FwSP7N1rj/phF/8AHK888RfD680qC/v47nT7uC0kC3MdrMWeDP8AeUqMDNcnNEnnScfxGsYYanU1iz6+MVJXO88d+M9O8bahpMunW17Ctqsgf7RGozu24xtY+ldbpHxN0Xwl4Z0+xvrXUZZFVzugiQjlye7j1rzTRBFJabSo3Rtj8DyP6/lWh4k09F0m2b7RbzM8fmiOGTc0eDyHGPl4J/Kn7CKXJLufPRxE45k4yXk/R2s/yPQP+F+eF/8AoG61/wB+Iv8A45XO+O/i3oPinwXqGj2VlqkdxcGLa80UYQbZFc5w5PRT2ri5/DKQ+DbXxD9pz5921r5Hl/dwpO7dn26Yqbw54Mv/ABNZ38th5Ci0AZvNYjecMdq4ByePaj6tTinK+259Dyrc6zwD8TtA8H+EotNvLPUpbjzXkdoIkKnJ46uD0A7V0o+Pfhc/8w3Wv+/EX/xyvDtqso44rRttCupdHuNYWEfYYH8l5Cw++RwMde4q54SPxNjcEev/APC/PC//AEDda/78Rf8AxyvFLi5i1DWL+/HmKtzcyTAFBkBmJ5596m1LSo9Nlgj+2WV35sKzZtJvMEef4W44YdxVUAKOBV0MPGD5kxqNtT1fwn8VNE8KeHU0y+tdSmmjlkbdBEhXDMT3cHvWx/wvzwv/ANA3Wv8AvxF/8crxO4UNPJkfxH+ddHpngK51PRbbVP7S0m0huZjBCt3cNGzuP4R8pGTj1qKuGhfnbtcTiup6Ufj34XxzputYI/54Rf8AxyuE+HHjnRvBlzq8txbX8lvdFRAsMallVS2N2XHZh3NcvrGi3Oiai2nahbmG5iHzKTkEEnBB7giqOxcYxTp4WLjo7pj5D3H/AIX34Xxn+zda4/6YRf8Axyk/4X54X/6Butf9+Iv/AI5XiIiTyGOP4h/I0zyk9Kn6iu4uQ9yHx78Ln/mG61/34i/+OU0/Hzwxg7dN1knsDDEP/aleYXPgy/sPC9t4im8j7HccBFY+YgYMFZhjABx69xUGu+G00XTdDvPtPnf2pbtNs8vb5WMcZyc9fas/q1O9ubrb5iUUzvNY+PjyQtHoeiskjDAmvGB2/wDAF6/99V5beXV5rOrTalq11LPdyt87so/Ic8AegpgRR0Falvo97qMWpXdtEGt7FTLcOWA2Lk4+vTtXTDDQpe82UopHrVt8a/C+m2Ftaf2fq5EMSxjbDHjgAf8APT2p/wDwvvwuMf8AEt1rn/phF/8AHK8OKq3UU54k2R8fw/1NRLBRb0YuRHrHij40+H9a8LanplpYask93bPCjSwxhQWGOcSE/pXkliiLaNlmHzD+H6+9HlJ6VMoAt3A/vL/I1rRw6pu9xqNj2xPjj4btbaGOWx1d3VAGKwx4JA5/5aUD49+Fz/zDda/78Rf/AByvKdW8Orp/hrRdYNz5v9ptIvleXjy9hx97POfoK0dI+Ht5qmmWOoJqOlQLfs8dtDcTskkjjIwBtIJ49a5pYelq76Xt8ybK1zp/Gfxd8NeJ/COoaPFYasstwg8tpYowoZWDAkiTOMik8DfFXQ/C3g6z0u9tNSlnhLlmhiQqdzlhjLg968yvLCSwvriyuYvLuLeQxyIezCoti4xitIYSLjo9GVydD3E/HvwuCQdN1rj/AKYRf/HKjl+PPhiSGRBp2tZZSBmGL/45Xik0SCeTj+I/zpnlJ6VP1Fdxchs/D/WbXw14l0/VrxJ3ht1k3JCgLHcjKMZIHU162/x58Lo2Dp2sn6Qxf/HK8QZQqR4H8P8AU1GY1JyRWs8LGaV9xuNz3H/hffhfGf7N1r/vxF/8crx/xdrtp4o8dahrVpHcRW1z5exZkAcbY1U5AJHVT3qgIk8hjj+IfyNNCKp4FKnhFCV0wUbFmIRbzh3+638I9D71HiL++/8A3wP8aIvvn/db+RpldhRPCIvOjw753D+Ef41HiL++/wD3wP8AGiH/AF8f+8P50ygB+Iv77/8AfA/xqSURbxl3+6v8I9B71BT5fvj/AHV/kKADEX99/wDvgf40UyigB/lN6p/32P8AGjym9U/77H+NMooAneJtkfKcL/fHqfeo/Kb1T/vsf40Sfci/3f6mmUAdJ4RtS+pSOwU+Wm4EMOD0/kTXZXDeRbyTMV2xoWPzDsM1zHglD5V9IRxujUH/AL6z/StfxDKYdBu2HUqF/Mgf1r5XMX7XH+z9F/X3nlYlc9fl9DgVWR5md2UswYk7xySDUXlN6p/32P8AGiL75/3W/kas6TEZtXtEAzmVSR7A5P6V9ROXJFy7HqSfKrnodnafZbKGAFf3aBTyOT3Ncx4wmaS/jtlZdsYLt+8HU+o+g/WutxXnWuzGfXb1z2mZfwHA/lXzuUx9rXc301+bPJwUOaq5voUvKb1T/vsf411nhaSYwvbEKY0XeG3jgknjr/nBrkK7nwzAI9Gjl4zKSc47AkY/n+dermUlHDu/U6se17B3Nfyz6r/30KztV1KOwtJFV42uDjYm8cdeTVfxLdta6ZtjYq8rBQQcEDqf8Pxrix/qH/3l/ka4MDg1Vj7ST07HBg8Cqq9pPbsKYnJyWQk/9NB/jT4omDnlPut/GPQ+9QVNaxPNcCKNSzsGCgd+DXvPRHuPRDPKb1T/AL7H+NHlN6p/32P8a6mz8M28SbrsmaQjlQSFH5cn/PFW20PTmUA2wGBgYYj+vNcMswpJ2Wp5s81oRlZXZx80TGaQ5Tlj/GP8aj8pvVP++x/jWxrWhtZvJPCxkh3HcD1X/EViV106kakeaLO2jWhWjzQd0TvE2yPlOF/vj1PvW3otw8kZtpGQsgyh3jkenXt/npWBJ9yL/d/qadazm2uY5hn5WyQO47j8qVWHPGxhjsLHFUJU3v09TsZ7T7TZTQMVAfHO4cHnB/OuOa3kR2RtgZTgguOD+ddoP9S3+8P61yusxeVqLkAASAOP6/qDXNhZ6uJ4XD+IalKg/X/MrxRMHPKfdb+Meh967jwszT6jpMpKlvPjDfOCchgD/KuDi++f91v5Gt7w7OyRSCNmR45A6upwQT0wfwreutL9j0M8pKWGVT+Vp/oeieMQlx4d8WLo8It7kX8aaiWfeZo88EHjYMnkY6ZqW6sbyHw54m0nVb6a9FppgljU2Sx28LBcr5b5yx45OBXB6ncXY02+2Xd1uuRmciZsyjPO/n5hjPWsK41rVn8y3bVb8w7Wh8s3L7dh6rjONvt0rhpYaUoWT/qx05di1iqftErWk/zv+R7cr6k/iTTrOWI/2BLoYa4byxsZwp5Leo4x9ar6WElfwqSFkkXSp5IFbBDSDG3j1615lqXjG917VLRFFzZ2Yto7SS2jumZJtuRuYDA7jgg9K0XnuP8ARW+0z5gTEP71v3Qz/Dz8vTtUyw8766b/APt3+ZxZhjI4WUVKN7pfg46fgX/FE2r3nwp0mbWgwvn1Ni7SoI2YbHwSOOe34CtLw++neF/DfhsX+sx6dcXV4dQeMwPJ56YKBcqMKMHOTXmmq6lqF3cTw3WoXlxEs7OEmndxu6ZwT1xxmq9xd3V7Gr3VzPO0QWOMyyF9iDOFGeg9hXUsPJw5dk3f8D2V78E/61/4c9PttGn8P3vjj+yIQ2sW5SSw2oGdIZG3EoD6A4/CmJq3ief4Xa2bq5umv0u1jcFAHWJlG7IA4BBJz75rzb+19U+3C+/tO9+1hNiz/aH8wL6Bs5A9qfFqupmW6b+077ddIRcN9ofMw2nhzn5vxqPqsuWzae34f59S7a3Z6/NGRfG5tY1k1a28KxPYqVDEP82WUdyOPzp+kCR/EPha81GNRrFxpVybvcgVnAxtLj1614z/AGpqJuYbk6hd/aIUEcUvntujUdFU5yB7CgatqYv2vxqV79sZdhuPtD+YV9N2c4olhJu+vf8AG/8An+BKhb8P0/yOx8V3lzrPw48N6pfNHJfPdzxGUKqfJ82F4wMDA/KpbjSb/VfhPoFtYWkt1N/akhKwruwMMMnHQe9cNcXNw8S2TXMzWsEjNFA0hKITnJC9Aant9c1eztfstrq1/b24z+6huXROevAOK0WHko2T63HZ6W6X/X/M9kmvY4/G+prGYp7rT/DJS4JwymVTuwR37fnWHp51XxD4O0C6bfe3f/CRLLcvEg+UY6kLwBjFeYxXd1aKWtrqeFp42SZo5WUyKWOQxB5B7g0ttqWoWULw2l/d28TkF0hmZAxHqAeaiOEktb66fm2xcmll/Wlj2HWjqFrBrtzoEXm6hNr0cN1tiEjeTsX5SMH5ST+prkPiFYTan8WJrGHG+b7PEoyOCVA6VlaJ4sj0qK7nvbC81G6uJQ0s41SWBpBjhXxneOO/rWXqfiHUtW8S3GvPIbW8lYFPs7lTEAMAKevTvUUqE4VI+XX5JDSev9dbnrl9DpOsXHiDwzZ6zFPP/Z6WsFgIHHkvACQd5G0nJ7VW0q0tbq88Bi8CF49IuHgR1DZlGzHynqRyce1eSWd7d21+15Bd3EV0d7GdJWEhYg5O4HOTTZNQvpmt2lvrqRrb/UF5mPld/lyePwqvqc/5vX1s1+ouTov62/yPYtGuIrrxR4Y+0Ne3OpxG5jmvLux+zGZNjEDGTkrkD8ay/DXibxFqOj+MZVvHa4gh3WcUEajyiCwG1VHoAOfSvN31zWJLuK7k1fUHuYgRHK105dAeDtOcjPtUcV9eaddyyWN5c2shLKZIJWRiM9Mg5o+ptppvp+o+X9D0TURqGrfDUrbG40pNOtFN5aSwgRXa5B81Xxncevv+tY3gu01KOy1HVbLUZLKO1hRZWtrZbid9znARScDpyc/1rlLjVNSu7NbO51K9mtVxtgkuHaMY6fKTilt7+908K9leXFqzxlWaCVoyRk8Eg9K1VCSUkrahbSx7PrEr6VJ4q1C0VY7o6HbXBZ4lB83Mg3FeRngevIqJi8upjVoY0k11/CwuYSIwS8/PzgdN3OPxrx2TVtTlSVJNTvXWWIQyBrhyHjGcKeeVGTx05py6pqIaK5GoXYntlWKCTz23RJg/KpzlR7Csfqc+/wDVn/mvuEov+vl/l+J2fj2TUbnwP4Ol1Rdl85naXeoQknHJHHJGD+NdH4ZfTIvDfgePUbbzZXvZxayiXCwy7m2kgfe5wMZryO71C+v1Rb2+urlY2LIJ52cKT1IyeCafFf3hW3i+2XHlWpaSBPNbbE2CcqM4Bz3FafVpcjjfrcHH3Uu3/BPUNFhurbTfEl/Neywa6NZ2Xdxa2XnyCMcgBMgqjeuelXbC4F9qus6doVrfaLLfXKywagLMYDiNS0UikHapOT/wL8/JI9X1SG9mvYtTvUu5v9ZOtw4kf6tnJpya3rESTJHq+oIs7bpQt048w9Mtzzx61n9Tla1+n+X+Q3HW561YNrlloXg2DTozIrajNBfPHGJAY/NbcCccKcE546CqDJNpGj65P4PiDXo8QGCQwxh2SH+4OOF3cVxF94uvhoel6Np5uLD+z2mDzwXTKZVds4IAGB+JrEsb+90wu2n3tzaM4w7W8zRlvqQeaI4abk2+/wB+qf3afiJRdv68/wDP8D2PxFef8I9pXjO60VooLiG4tGG1FKxSNt3YB4zyT9TTrqf7L8QNTggs7mCXUrG2A1OzgEjWsrbuSMYw2Bn6fl4293dCze2+1XHkXJ8yePzW2ysGJywz8x9zVhdf1pJ3nTWdRSZ1CO63cgZlHQE56DJoWDlbV/1awcrt/Xc9U06xn0PSdRmfUpDqyazi/ubKyFw8iAAhCoI2q2efQkivM/FS28ni/VHsYGtrR5QyQyqI2QkAsNp6c54qnZalf6es81lf3VtLK48ySGZkZ+vUg5NU3d5ZXllkeSWQ7nd2LMx9ST1rWlh5QnzN9P8AL/IpK1yaKJg55T7rfxj0PvUflN6p/wB9j/GiL75/3W/kaZXWMnhiYTRnKcMP4x/jUflN6p/32P8AGiH/AF8f+8P50ygB/lN6p/32P8akliYuOU+6v8Y9B71BT5fvj/dX+QoAPKb1T/vsf40UyigAop/nS/8APV/++jR50v8Az1f/AL6NABJ9yL/d/qaZU7zShI8SPyvPzH1NR+dL/wA9X/76NAHa+CgP7JuT3M4H/jtWPFZxoMo9XUfrUXguV20m5zIxInHf/Zqx4raT+wpCHYYdSefevkar/wCFXX+ZfoeZJf7R8zz+L75/3W/ka0vDYz4gtfq3/oJqjFNKXOZHPyt/EfQ1peG5pP8AhILXMj9W/iP9019Ni/4FT0f5HfW/hy9Gd8RXlt05ku5nbq0jE/nXqu9/7zfnXltw80d1LGZHBVyMBvQ142RPWfy/U4sAtZfIr16PpMYj0WxAGMwhvzyf615350v/AD1f/vo16RpUzPotiwdj+5UE59OP6V05y2qUfUeY/AjmfGDg3FrHkZVWbH1I/wAK50f6h/8AeX+RrpfGBkW5tZA7DchXhj2P/wBeueE0vksfMfO4fxH3rry+31aFv61N8Hb2EbEFdJ4Qtke6uLhhlo02rkdMg5P14/Wue86X/nq//fRrpvCF23n3MDyuWZN6gn0zn+Yq8a5KhKwsbf2ErG7dTx2ltJPKcIgycVkWPiKG8uxA8Ji3nCMWzk+/pW1dxG7tZLd3cK4xkHp6GofCx1Lw5etI88NzbE58iRNwb3yeVP0rx6Doeylz/F0PDoQwzpy9q9ehLOiu0iMAysSCD3FeeXMQgupoQciN2UE98HFfTGk61o+rHy0ihiuBwYXQZP0PetM2FgSSbK3JPfyl/wAK6MLW9lfrc9HAUVRvKMrpnylJ9yL/AHf6mmV9Yf2fYf8APlbf9+l/wo/s+w/58rb/AL9L/hXX9eX8p6XOeA2R3aXCf9lP5GsbxAgEsEncqV/L/wDXX00LSzAwLWAAf9MxTWsrJ/vWlucesQ/wrnp1+SfNY8XDZY6GK9upaa6W7nyjF98/7rfyNaugOBNNHnllB/L/APXX0x/Z9h/z5W3/AH6X/ClWxsVOVs7cH2iX/Ctp4xSi1Y9HF0/rFCVLa58+3gzY3AP/ADzb+VcnN/r5P94/zr6wNpaEYNrAR/1zFM/s+w/58rb/AL9L/hU0sVydDmy3BvBQcG73dz5Wsv8Aj/t/+uq/zrsn+7H/ALv9TXu4sLAHIsrbP/XJf8Kk+yWn/PtD/wB+xSqYpTd7GWZZe8bKLUrWPlbVBt1KcYxyD+gquP8AUP8A7y/yNfVxsLFjk2duT6mJf8KT+z7D/nytv+/S/wCFaLGpK1j06XuU4wfRJHyfT4vvn/db+Rr6t/s+w/58rb/v0v8AhR/Z9h/z5W3/AH6X/Cn9eX8ppznyfRX1h/Z9h/z5W3/fpf8ACj+z7D/nytv+/S/4U/ry/lDnPlKb/Xyf7x/nTK+sP7PsP+fK2/79L/hR/Z9h/wA+Vt/36X/Cl9eX8oc58pSfci/3f6mmV9Yf2fYf8+Vt/wB+l/wo/s+w/wCfK2/79L/hR9eX8oc58pD/AFD/AO8v8jTK+sP7PsP+fK2/79L/AIUf2fYf8+Vt/wB+l/wo+vL+UOc+Uovvn/db+RplfWH9n2H/AD5W3/fpf8KP7PsP+fK2/wC/S/4UfXl/KHOfJ9Pm/wBfJ/vH+dfVv9n2H/Plbf8Afpf8KP7PsP8Anytv+/S/4UfXl/KHOfJ9Pk+5F/u/1NfVv9n2H/Plbf8Afpf8KP7PsP8Anytv+/S/4UfXl/KHOfJ9PH+of/eX+Rr6t/s+w/58rb/v0v8AhR/Z9h/z5W3/AH6X/Cj68v5Q5z5Pp8X3z/ut/I19W/2fYf8APlbf9+l/wo/s+w/58rb/AL9L/hR9eX8oc58n0V9Yf2fYf8+Vt/36X/Cj+z7D/nytv+/S/wCFP68v5Q5z5Sm/18n+8f50yvrD+z7D/nytv+/S/wCFH9n2H/Plbf8Afpf8KX15fyhznylJ9yL/AHf6mmV9Wtp9h/z5W3/fpf8ACoXsLHPFnb/9+l/wprHL+UOc+Wx/qH/3l/kaZX1BJY2W3/jzt/8Av0P8KrvZWWP+PSD/AL9D/Cn9dXYOc+aovvn/AHW/kaZX0i1nZ5/49YOn/PMVWktLT/n2h/79in9bXYfMfPUP+vj/AN4fzplfQDWtruH+jw9f7gqpJb2//PCL/vgVSxXkHMeFU+X74/3V/kK9neCD/njH/wB8Cq80MIPEUfQfwj0qvrHkHMeO0V6yYos/6tP++RRT9v5DueTUU/zF/wCeKfmf8aPMX/nin5n/ABrcYSfci/3f6mmVO7rsj/dJ931Pqfeo/MX/AJ4p+Z/xoA67wO5MN/GTwGjYD/vrP9K1/EkTS6BdquMhQ34Agn9BXPeDblU1KSMqqiVMAZPJHPr6A12l1EtzaTQFFxIjIevcYr47M37HMlUf91/19x51f3avMeTxffP+638jVrSJTBrFm4x/rVBz6E4P6GoY2AkZTCqkK2evofemCUAgiJARyCC3+NfXTipxce6PQkuZNHqtea65CYNdvkb/AJ7Mw+hOR+hr0e0uVu7KG4CLiRA2MnjI+tcx4p0u4n1cTWtn53mL85UHgj15x0x+VfL5PWVGvKE3bT8UebhZKE2mchXe+F5hJocUfeIsv5kn+tcVNHJbsFntDEx5AdWU/qa2/DOopa6hHA6IEuE29TwwJx3+v517eZU/bYZ8vTU6cXD2lJ26amp4stDNpazqMtA+T/ung/0rix/qH/3l/ka9TlSOaJ4pIlZHUqw55B/GvOtQtG06ea3kiXCuCp5+ZecHrXJk+IUoOi91r8jHA1FyumzOqxZTyW10s0TbXQMQfwNReYv/ADxT8z/jUkTrvP7pB8rdz6H3r2mrqzO9pNWZ19h4is7qMCdxBN3Dn5T9D/jVx9UsFUsb23IHpIDXAeYv/PFPzP8AjR5i/wDPFPzP+NedLLKTldNo86eWU27ptHQa54hM0kkFkWRN3zS9Cee3oK6Pwt8V7/TfLtdaD3tqOBMD+9Qe/wDe/Hn3rgJnUTSDykPzHnJ/xqPzF/54p+Z/xrqjhqUYciWh2UqEKUeWKPqLS9b0/WrNbrTrpJ4j1K9V9iOoP1q7vr5gsNYvdGuYbrT5TBMF6oxwRk8EZwR7GvYvCXj/APtayX+1oEtZSdqyrnZJ74/h/l9K4a+H9kua+gqjjTV5Ox32/ik31XEqsm5SCDyCD1o8wVz2As76rahfiw026vCjSCCJpCi9WwM4FKJBUc8zrbyNFGJJApKoWxuOOBntRYa3Mfw1reqarZLqd7Lpa2EkXmAW7MXiPXDknHAznpg1cj8W6LNb3Fyt8Bb2/wDrJXjZU5OBgkANz6Zrjl8NXt/f300Wkw6HBc2ckEkazhxM7dCVQ4AHr1q5d2Os6jolnZtpUcE2mTQyxh51MVzs4wMcjI55FdEoQb/rT/MLI3pvGejppd5ewztN9lXc8IidZAccZUjIB9SMVnJ4tm1K78Ly2TvDBfvILmJo+4j3YyygkA9xwarnS9T1jVNR1G6s0sPO01rGKFpQ7MTk7mKnGP1qO207V3Twv5mnCBtMDxylplYKPK2qww3IJ7daSjBf15Men5/kdNb+KNIutQFjFd5uGJCK0bqHI6hWIAbHsahi8ZaDNLHEmoKWkl8lcxuBvyRtJIwDkcZ61yttpOvS3+kXF/azPNa3e+5me/3owww3JHnao59M+1SDQdRHg77CLJRdHU/tBj8xfu+bu3Zzj7vvR7OF1qJ2/r5mn4s8Z2dhpGpRafqKpqduoC4j3BXyPlyQV3Yzx1q6PEctne3b6qEttOjEUdtIY2Mk8hXc20DO4DpgD1rldQ0XXE0LW9FttJhuUu7priK5M6qGDMDggnO4Y+nvXTeILI3um2qDT5rqaFgyG3uRDJEwUjcrEge340csVFf12G7beptrqMc+mNe2xLIY2dN6Fc4z1BwR0rjLXxh4ii8OW3iK/s9Pn02TDSpah0liUtjdhiQ2Pwre0qPU08Mpb6o6zagYmVypznOcAnucYGa5W103xHc+Ebbw0+lRWMW0R3FzLcK/ybsnaqknP1NEIJNrTdfdrcS6XOzl8VaNDqAsJL5VuiUxFsbJ3Alccc8D8O9PTxJpb2VjeLdZgvpRFbP5bfOxzgYxkdD1xWPYaTLb+KdXumt1W3mtoYYJiwJO0EMMZyO3YVh2uk66unaBpsmlxJHpl8skkwuFO9AW+ZRnOMHvz7UlTg+vb/ghb+vkdbdeMtBs5ZYp9QVWhbY5EbMA2cbcgYLew5qwPEeltqp0xbkvdg7WRI2YKcZwWA2g+xNeb6v9q03wzdaG9vazB78NHMtwrGQtLnAQHdv9e3Wuk/s3UYfFa3WmWctlBJPvvZWug0VwuMZEech+nOBT9lG1/wCugSVrmr4l1nU7C80mz0sWnm30zRlrpGZVwuf4SKt/2tJpOnJLr89uJmcqDaQyFW7gBfmbOAawvGelz6rLpLx6UNSgt5maeDzVTIK4HLEd6hks9TTTtOh07SJbCzjlk+0WEF4schB+6RIrdM5JAOaSinBDdtP67nRN4s0SOyhvX1CNbedmRJCrY3KCSDx8pAB64rItvGEKa7qst3ekaRHDavbkwn5fNB5OBu5469PasjT/AA7qUcliLiyXbFrEl2+648zEZThtzHLHPHPPfFaN5o5udU8SPfRxxWN9awxRzO4wWUH34wSPSny043/rt+IJLb+t/wDI6r+1bQ6p/Zolzd+T5/lhScJnGScYHPvXP3Hiu6s7jxNDcxQhtMhWe2wpHmKykjdzz8wxxiqXgEXNzp8us34U3V0EiVgT/q4xtB/E7j+NR+LNC1DUNetZrG2WS2uo1t75jIF2xrIrg4JGe44pKnFT5H/X9bCVuv8AXf8AUkg8Z6o/hVrmW3tU1gX62Pk7W8vezDHG7P3TnrXRR+J9Jk1BLAXf+ksxRQY3VWYZyAxG0ng8A1zEmhag3jrz1tk/sgzLemTeOJljKAbc564PSq39keILm50yW9t5ZZ7a/WWaY3xMbIGPKRZwMA9xntzVckJeX9foDWn9ef8AwDqv+Ez0A/aMagp+zI7zARuSiq20kjHr+fapbfxPpd+88FlepJPHEZQGRgCv94HHzD3XNcwmhXyeCNbsBZILy7nmdIw6/vAzfKSc46eprQudMum1fTp4rZfJgsJIHIYDaxUADGahwjbT+tP6Q9L/AD/VFuz8YaemmWEmpX0H2q5tzMBbxSlZADg7ARu/A8+1XT4p0ZdMh1H7chtZiViZVYl254CgbieDxjNcxoGiX9nfaDLc2aotpp0kMrb1PlyFhgDnnjPIzVKPSdQ0ttNv3tofMtdQupBbPcKhkSTOCpJ25xzg1Tpw5t/6u/8AgCS0/rsd3puuafq/n/YLkTeQwSTCkbSRnHI//VWHB4j1XU/El9YWA06KGxlWORLlmM0owCWUA8D0yDmqngu5a5vvEF2Yo0WW9GDE+5SQoz83Qn1x3qv4l0q+1rUVFtoUMFzHMhi1f7SoKqCOcD5ieoweKUYJTs+3+Qdzqj4l0oWd9dm7xBYyGK5YxsDGwxkYxk9R060w+KtIF41oLpmnRcuqQu23jOCQMA47HmuP1GxNx4+/s63aKSxvvLu75Q2SrQkjkZ43Hb+VX203UYfFgutMs5LOCSffeStdBorhcYyI85D9OcCj2cLLz/r87g7I0tM8babqVnd3Mha1itXYM0qsBtDYDZIAyT/D1FSf8JborWU139tAhhZUkLRspQscLlSMjOeuMVzVxoWrSaVf6ctsqEX5voJhMAsoMm7b3Kn6jGaq32hajfWd7M9ldteTGBCt1cwtvVZNx+4ABgep5z0qlTg3v2/QbSVzpZfGWhCOZjfj90wDjyn3D3xjO3/a6e9aAnSWJJI2DI6hlYHgg9DXOX2mXUuo6/OlqpS6sFhhbcPnbawI68dR6VoaSklpodhbTRhJYrdEdc5wQoBGc0nGNroH/X4F5n5/A1WkenNIM9B0NV3kH90UkgGs/wA4+tU5HqZpBuHyjrVSSQf3R+tWkMhkeq07fN+A/lUryD+6v61XnkG77g6D19K0QEJbmimGQZ+4v6/40VYzyqin4i/vv/3wP8aMRf33/wC+B/jXcWEn3Iv93+pplTuItkeXf7vHyj1PvUeIv77/APfA/wAaALmk3X2K9huCcKkybj/snIP6Zr1CvJwIvJb53xuH8I9/evSNAvI7/RoJPMYug8t+Ocj157jB/GvmOI6DahXXTR/p+pyYmO0jiNctDZ6/dLjCyBpF9wQT/PI/Cseu98XaekttHfKTuhDK/wAo+6R9ex/nXC4i/vv/AN8D/GvXyvErEYWMuq0fqv6ubUZc0Edv4OuWm0p4GBxC+FOOMHn+ea6OT/WN9TXL+CpoTb3VuHberh+VHIIx6+3611bhd7cnr6V8rmi5cZNWtqedXjaoyjfWMGoWzQXCBlPQ91PqPevOL63ksLvyGJDxEgMOOjHB/rXqWE/vN/3z/wDXrznxBNBcazNIrttztBCjnHHr7V6mQ1Zucqf2bX+Ztg2+Zx6HW6Hqq6pYhmIE8fyyL7+v41Jq+kx6rYshO2VSDG/oeeD7VwdjeHT7pbiCVww4IKDDD0PNeg6XqtpqtoXhdlcEb42AyvX36e9TjcJUwlX29H4fy/4BlXoSoy54bfkec3dpPZXDQXEZRx+o9R7VHF98/wC638jXpt7p9nqEPl3KFx2OOR9DmuZufCEkTs9nOZV2thHADdPXOD+lenhc2pVVap7r/A6aWMhJWnozlaK0JdIu4W2vbXX1WHcPzBqIWEzHAguiR6QH/GvSVWDV0zpVSD6leb/Xyf7x/nTK2U8P3tzOx8mSMFjkyKFA/M5/Stqw8K2luRJdStO4/h24UfrzWFXG0KS1ld+RjVxdKmtXd+RjaVosmoeTLKCtsq8nu/J4H+NdesaxoqIoVVGAB0AqwUjVEAJChcABfc1zWt67Eoa1tJW3Hh5VUcew56+9eS6lXG1LLb8jxqjq42pZbfkaC+O77RLvyrJlmto2Akik5Vic5we31FeheHvGul+IkVIZPIu8fNbynDf8BP8AEPp+QrwgCLyW+d8bh/CPf3pq7FdWSSQMDkELyD+der9Up8iiuh7lKjGnBQXQ+mhJz1pPM968/wDDXiG9tbKKHVZZLk4J3lRvUY6Hnn8ea7G3vLe7iEkEodT6dvrXn+7dpMxp16VRtQd7F/zPelMnJ5qpuX1P5UpZcnk9fSnym1iz5nvSmTgc1U3L6n8qUsuByenpRyhYs+Z70vmcdaqbl9T+VLuXHU9fSjlCxZ8z3pRJz1qpuX1P5UoZc9T09KLBYs+Z70eZ71V3L6n8qNy+p/KiwWLZk5PNJ5nvVYsuTyevpSbl9T+VFgsL9gsBdi8FlbC6/wCewiXf/wB9YzVnzPeqxZcDk9PSk3L6n8qdmMt+Zx1pPM96rblx1PX0pNy+p/KlYVi2JOetQ3EVveQNBcwxTxN1jlUMp/A1GGXPU9PSk3L6n8qOUZZQrGiogVVUYCqMACnGTk81U3L6n8qUsuTyevpRYViz5nvSmTgc1U3L6n8qUsuByenpRYLFnzPel8zjrVTcvqfypdy46nr6UWCxZ8z3qK4t7a9i8q7t4Z4+uyVAw/I1FuX1P5UoZc9T09KLMZNCkNtCsMEccUa8KkahQPoBT/M96q7l9T+VG5fU/lTsxWJIre1t55pYLeGKSZt0jogUufUkdfxqbf71WLLk8nr6Ubl9T+VKwyd24HPaoGbnrTWZcDk9PSoWZc/eP5U7BYe7fIee9QM/FDFdh+Y9fSq7sv8AeP5U1ELCluevY1WdvenFlz949D2qu5T+8fyq1EdgLfOvPeqjt71KSm8fMevpVVyn95vy/wDr1aQyJ296gmb5vwH8qe5T+83/AHz/APXqGYpu5Zug7e31q0gIieaKjJjz95v++f8A69FXYZ5pRT/Kb1T/AL7H+NHlN6p/32P8a7Cgk+5F/u/1NMqd4m2R8pwv98ep96j8pvVP++x/jQAD/UP/ALy/yNdH4N1H7PftZuf3c4yvsw/xH8hWAIm8lhlPvD+Me/vTUWSORZEdVZSCpEg4I/GufF4eOJoypS6/0iZx5otHrUsCXMMsEoykiMrD2INeU39lJp99Lay/ejOM46jsa9O0W/XVNPjuAUEmCsihh8rY57/jWT4q0Nr+1F1Aqm4hHIBGWX0/Dr+dfJZPi5YLEvD1tE3b0ZyUpckrM4ayvZ9PuluLd9rr+RHofau80zxJb6ndNbPGYbjJwCcq2PQ1595Teqf99j/GpXWRLppEdVZX3KQ4BBz9a+mx2X0cWve0l0Z0VaMai8z1KaPzYXjLModSuVOCM+hrzbWNMm0u4SGUZUqdjgcMMn9fau20LWV1SARytGt2g+ZQw+b3FaGoabBqNoILhFZSODuAKnnkGvm8HiqmW13TqrTr/mjipzlRk0zyip7eeW2UywyMkiupDKfY1o6t4du9LkLYElvn5ZQw/I+hrOETeSwyn3h/GPf3r6+nVp1oc0HdM9BSjNXWx02neL1IWPUIyD081BwfqP8ACultL21vBut545BtP3TyOO4rzDym9U/77H+NSQxusmQyghTghx6H3rza+T0Jvmg+V/gclTBQlrHQ9PppFedR6hqUR+S+k+hnBH6mpTrGrMMG+PHo6iuL+xaqekkczy+fRo9Bl/1j/U1lXmuWFkCHnDuP4I/mP+A/GuMu5ru4lcS3LyLuPDzZ7+5qr5Teqf8AfY/xrqpZRFO9SV/QuGWq95s2NV8QXN9Gscf7mFl5VTyeT1NYlTvE2yPlOF/vj1PvTVgkZgq7SxOAA4yf1r1adOFKPLBWR306cKcbRVkNH+of/eX+RrodA0Ukre3KYA5iQ9/c/wBKtaN4ZZI/Pv1UncCsW4cdev8AhXQsm1SSVAAySWHFeZjMcv4dL7zy8djbr2dL5shLpEryOwVFRiSewwa41/EV/FqpvbK4kgK/KgB42+46HPvVrWNUa8lNvAy/Z1DZIcfOcH9KwfKb1T/vsf41vgsNyR5p7s0y/B+yXtJ7v8D1DQPiJbXm231QLbTngSj/AFbfX+7/ACrtfODfMrAqeQQeteBWWnTXt0sEZTnqd4O0dz1r0exuZ9LHlQMphU48tmGP/rGoxXs6ckl1NsTi6VCSjLr+B2vme9OMnC89qw7PXbO9na2SaNblfvRFxnp29a0S/C9OnqKzszoi1JKS2ZZ8z3p3mfKee9U9/wBPzFLv+U9Oo7iizKLPme9OWTnr2NU9/wBPzFKr89uh7iizAs+Z70eZ71V3/T8xRv8Ap+YoswLjSfMee9N8z3qsz/MenX1FJv8Ap+YoswLhk4XntTfM96rF+F6dPUUm/wCn5iizAueZ8p5703zPeq2/5T06juKTf9PzFFmBcWTnr2NN8z3qsr89uh7ik3/T8xRZgWvM96c0nzHnvVPf9PzFKz/MenX1FFmBZ8z3pxk4XntVPf8AT8xSl+F6dPUUWYFnzPeneZ8p571T3/T8xS7/AJT06juKLMCz5nvTlk569jVPf9PzFKr89uh7iizAs+Z70eZ71V3/AE/MUb/p+YoswLjSfMee9J5nvVVn+Y9OvqKTefUfmKLMRaaXgc9qhaT3qJnOF6dPUVEzn1H5imkBM8nyHnuKgaT3pjMdh5HUdxULMcdR/wB9CqSGSeZz+B/lVd5Pek3HPUdD/EPSoGJ9V/76FUkA7f8AvF+oqs70/J3ryvUfxCqzZ9V/76FUkMY7+9RTt83/AAEfyobPqv8A30Kimzu6r0H8Q9KtDI93NFM2n1X/AL6FFUB5/RS0V1lD5PuRf7v9TUdSP9yL/d/qaZQA8f6h/wDeX+RqOpB/qH/3l/kaZQBs+GtXOlajlyfs0ikSj04OD+FejqyyIrowZWGQQeCK8ii++f8Adb+Rrp/C3iD7Oy6fdv8AumP7pz/AfQ+1fN57ljrL6xSXvLdd1/mjnr07+8iPxToBtJGv7Vf3DnMij+A+v0Nc5N/r5P8AeP8AOvXXRZEZHUMrDBBGQRXCeJPDb2M0t3aAvbFiWXqY/wD61TkucKolQrv3uj7+Xr+fqKjV+zI5yKWSCVZYnZJFOVZTgiu80fxNFexwwXhWK4K4DdFfk/kfauBp7/ci/wB3+pr2sbgaWLhyz36PqjWpSjUWp6wyK6lWAZSMEEZBrndS8I29xFI9kwgkLA7Dyh6/l/nisLSvE93p4WKb/SIBxtY/Mo9j/jXYWGuWGoxYimCyEj93J8rdD+f4V8zLDY3Lpc1PVd1t81/XqcLhUou6OBvdGv7Akz27bB/GvzL+Y6fjVSL75/3W/ka9YqrLpdjcuxmtImYqQW24PT1613UeILq1WH3f5f8ABLjjH9pHltFegv4V0pukLr9JD/Wo/wDhFNL/ALkv/fddqzvDPv8Ad/wTT67T7M4ab/Xyf7x/nTUjeRwkaM7HoqjJNeif8I7pUc7MLUM24/fYkflnFXIreG3XbDEka+iKBWc87ppe5Fv8P8zOePivhRxVr4ZvrpIWlAt49vJf73U9v8cV0un6NaaaMxJul7yPyf8A61aczpFEryOqKFyWY4A5Nc/f+KLW3ylqPPk9eij8e9cjxOKxr5YrTy2+bOOdSviHyrbyNqeeK2tXlmkVEUjJJ+tcVrGvSX5aGDMdt39X+vt7VTvNQudQVpLiQthhtUcBevQVSr1MJl8aPvT1l+R2YbAxpvmnqx8X3z/ut/I0kcTyyLHGpZ2OAB3qS1iknuBFEhd2VgFHfg12Oj6KmnR+ZLh7lhyey+wrpxOKjQjd79jbE4mNCN3v2F0nS1062w2DM/Lt/Qe1P1rUF06GR+DKxIjU9z6/QVZvLqGytmnmbCr0Hcn0FcPql7LfahLNJx8xCr2UZ6V5mFpSxNT2k9jxsNhpYqq6lTbr5+RV8yQy+bvbzC27dnnPrXX6R43uLVIYdRDXEW3/AFo++OT19f51x1Pf7kX+7/U17UoRkrM+isj2S01G2voBNazLLGe6np9fSrPmfIfqP614vZ31zp84mtZmjfvjofqO9dvpPjCC6i8u+CwS7gN/8DdfyrknQa1RLR1/m05ZOfwP8qzxMCAQQQehFOST5vwP8qx5RFzzaPNqj5tHm0+UDQeT52+tN82qbyfvG+ppvm0uUDQaThfp/Wm+bVNpPlX6f1NN82jlA0PM+Q/Uf1pvm1TEn7s/Uf1pvm0coGgsnP4H+VN82qaSfN+B/lTfNo5QL3m055Pnb61n+bTnk/eN9TRygXPNpzScL9P61n+bTmk+Vfp/U0coFzzad5nyH6j+tZ/m04Sfuz9R/WjlAuebTlk5/A/yrP8ANpySfN+B/lRygXPNo82qPm0ebT5QNB5Pnb603zapvJ+8b6mm+bS5QLskvC89v6moWl96geT5V+n9TUTSc01ECy0v7tvqP61C0nHWojJ+7b6j+tQtJxVKIywJPm/A/wAqheSo1k+Y/Q/yqBpKpICYSfvF/wB4VWZ6Ff8Aer/vCq7PTSAcXqOdvmH+6P5CmM9RzN83/AR/IVaQw3UVDuop2A5Lzpf+er/99Gjzpf8Anq//AH0aZRXTYZM8sgSP94/K8/MfU0zzpf8Anq//AH0aH+5F/u/1NMpWAmEsnksfMfO4fxH3pnnS/wDPV/8Avo0D/UP/ALy/yNMoAmilkLnMjn5W/iPoaZ50v/PV/wDvo0RffP8Aut/I0yiwHX+HfFjRBLPUJW2dI5i33fZvb3rtXdizYY4z6143XRaV4nn0ydoJw01ruOB/EnPb/Cvms1yP2jdbDaS6rv6eZzVaN9YmvrXhd5S1xpshR+rQbsA/7vp9On0rj7j7RbsscpkjkUfMrEg5ya9Rs722v4BNayrIh646g+hHY1HqWlWepwolzEGIX5XHDLyehriwOeVcO/Y4pNpfev8AMiFZx0keWedL/wA9X/76NPEsnksfMfO4fxH3rf1Dwdd25L2bC4j/ALp+Vh/Q1gyQywI8c0bxuGXKupB6H1r6rD4uhiI81KSf9djpjOMtmW7XxBqtmAIr2UqP4XO4fr0/Ctm18bXgJE9vHJwTlWK9vxrlOpwKvw6VqB3OLG42hT/yyPoazr4XCz1qxX5Ezp038SOmTxxCV/eW06n0Vwf8Kd/wm1r/AM8bn8x/jXEsrIxVlKsDggjBFJWH9kYTdR/Fmf1SmzsrnxttldYrRyASMtLj9MVmXHjDVJQREyQjsVGT+v8AhWHN/r5P94/zplbU8uw0NVD79fzKjhqS6Fy6v7u58t5rmVyVJ+Zz6mq3nS/89X/76ND/AHIv93+pqzZ6Xe35H2eB2U/xkYX86624U43eiNW4wWuiIRLJ5LHzHzuH8R96t6fYX+pSYhLhAfmkZjtFdFp3hOKKIvev5rbgdi8KOvfqf0reSNIkVI1VEUYCqMAV5OJzaEfdo6vv0OCvjktKepU0vTY9OTCOzyFTukY8nj9BT73UI7C3M08rBR0APLH0FVdR1y208tGpEtxtP7sHpwep7VxF5ez385muHLN2HZR6AVz4bCVcTL2lXb8zlo4WpXlz1Hp+ZY1HV7rUbgyPI6oPuIGOFH+NVZZZBNIBI4AY/wARqGnzf6+T/eP869+MIwSjFaHswhGCUY7B50v/AD1f/vo095ZAkf7x+V5+Y+pqGnv9yL/d/qadig86X/nq/wD30aeJZPJY+Y+dw/iPvUNPH+of/eX+RoA09N8RX+msFWZpYe8bscfge1dlpmv2+pcRyssm0kxueen615vUkDFZdykhgrEEHpwaidKMhWPUvtD/AN9vzo+0P/fb864nTvE00W2O8BlTp5g+8Pr610kF7FcxiSGRXU9xXPKm47isaj3DiRhvbqe9N+0P/fb86pySnzX/AN403zTU8oGg1w+1fnbp6+5pv2h/77fnVNpTtT/d/qab5po5QNAXD+WTvbqO/wBab9of++351TEp8pv94f1pvmmjlA0EuHLffboe/tTftD/32/OqaSncf90/ypvmmjlAvfaH/vt+dOe4cSMN7dT3rP8ANNOklPmv/vGjlAufaH/vt+dOa4favzt09fc1n+aac0p2p/u/1NHKBc+0P/fb86cLh/LJ3t1Hf61n+aacJT5Tf7w/rRygXPtD/wB9vzpyXDlvvt0Pf2rP8005JTuP+6f5UcoFz7Q/99vzo+0P/fb86o+aaPNNHKBoPcOJGG9up7037Q/99vzqnJKfNf8A3jTfNNHKBee4favzN09fc1Ebh/77fnVZ5flT/d/qajM3vRygXDO/lsd7dR3+tQm4f++351AZf3Tf7w/rURl96fKBaWdy3326Hv7VC1xJ/fb86iWT5j/un+VQmWqsBZWdzIoLt1HeoWnk/vt+dRpJ+9T/AHhUBkpqIErXEn99vzpss8gbh2+6O/tUBekmf5v+Aj+QqrDHefJ/z0b/AL6oqvvop2Cxz3mt6J/3wP8ACjzW9E/74H+FMorcZM8rbI+E5X+4PU+1M81vRP8Avgf4UP8Aci/3f6mmUATCVvJY4T7w/gHv7UzzW9E/74H+FA/1D/7y/wAjTKAJopWLnhPut/APQ+1M81vRP++B/hRF98/7rfyNMoAf5reif98D/CnyysJpBhOGP8A/wqGnzf6+T/eP86AJ7XUbuxm822l8p/VVHP145rsNP8axOsSahGImK/61FyvU9R1H61wtPf7kX+7/AFNcWLy/D4tfvY691uROnGW563BdRXUQlgkikQ9GTBFE8EN1AUnhilXI4eMEd68mt7qe1k8y3meJvVGxXQ2fjK/hhIuEjuFDDkja3fuOP0r5ytw9iKUubDzv+D/r7jmlh5LY6m30iws7kzwWsaydjjOPpnpV9WOeg6H+EelU9Ovo9SsY7qMYD5yuc7T3FW1+8fof5V5dWdXntVbclpr5HFPmb94xtc0hdTg3RrEt0v3XKjkeh4rnv+EU1XPW0/T/AOJrtmKopZmCqOpJwBTftVt/z8Rf99iu7D5niqMOSnqvS5dOtUgrI5L/AIRG/M7+ZPaquTyF3Hr9Ktw+EIh/r7ov/uRKv881uzarpySOGvrYEMcjzV/xqhN4m0mLI+0l2HZEJ/XpXR9ezKrpFP5RLdWvLRfkWIdE062CFbWNmx96RQ3c+vA/Cr24gYAX/vkVzF34zjCJ9mtGbKnmRsY5PYZ/nWFd+ItSvMgz+Uh/hiG39ev61pDLcbXd6rt6u5P1atUd5fidvfaxZ6fExnmTeCPkVQW79v8AGuT1HxXd3RMdqBbxeoUFj+Pb8PzrDHMD/wC8P5Go69jDZXRo6y95+f8AkdVLBwhq9WTxysXOQv3WP3B6Go/Nb0T/AL4H+FEX3z/ut/I0yvSOsf5reif98D/CnyysJpBhOGP8A/wqGnzf6+T/AHj/ADoAPNb0T/vgf4U95W2R8Jyv9wep9qhp7/ci/wB3+poAPNb0T/vgf4U8St5LHCfeH8A9/aoaeP8AUP8A7y/yNAB5reif98D/AAp8UrFzwn3W/gHofaoafF98/wC638jQAea3on/fA/wqa3v7i1k3wuqN3wg5+vFVqKLIDrLfxEksrRzhY3DEbto2n/CtL7Sf9n/vkVwk3+vk/wB4/wA6s2mpT2mFB3R/3D/T0rJ0l0A7Rrhtqfd6f3R6mm/aG/2f++RWXDqEVzHHtbDbeVPXqam8z3rPlEaAuG8tj8vUfwj3pv2hv9n/AL5FUxJ+6bn+If1pvme9LlQGglwxY/d6H+EelN+0N/s/98iqccnzHn+E/wAjTfM96OVAXvtDf7P/AHyKdJcMJGHy9T/CKz/M96dLJ+9fn+I0cqAufaG/2f8AvkU5rhtqfd6f3R6ms/zPenPJ8sfP8P8AU0cqAufaG/2f++RThcN5bH5eo/hHvWf5nvThJ+6bn+If1o5UBc+0N/s/98inJcMWP3eh/hHpWf5nvTo5PmPP8J/kaOVAXPtDf7P/AHyKPtDf7P8A3yKo+Z70eZ70cqA0JLhhIw+Xqf4RTftDf7P/AHyKpyyfvX5/iNN8z3o5UBeknbCfd+7/AHR6mozcN/s/98iqzyfKnP8AD/U1EX560+VAXvPbymPy/eH8I96iM7ei/wDfIqDf+5bn+If1qMv70cqAuJOxb+H7p/hHpUBnb0X/AL5FRI/zH/db+RqIv707ICyk7GVBheWH8IqIzt6L/wB8Coo2/fJz/EKiLe9Owyczt6L/AN8CklnYN0X7o/hHoKrlqJj845/hX+Qp2Ak89vRf++BRVbd70U7AZeYv7j/99j/CjMX9x/8Avsf4UyitQJXMeyP5H+7x8w9T7U3MX9x/++x/hQ/3I/8Ad/qaZQIlBj8lvkfG4fxD39qbmL+4/wD32P8ACgf6hv8AeX+RplAEsZj3nCP91v4h6H2puYv7j/8AfY/woi++f91v5GmUAPzF/cf/AL7H+FOlMfnPlHzuP8Q/wqKnzf6+T/eP86ADMX9x/wDvsf4U5zHsj+R/u8fMPU+1RU9/uR/7v9TQAZi/uP8A99j/AApwMfkt8j43D+Ie/tUVPH+ob/eX+RoA1NH119IdgkbSQuctGX7+o44NdLH4z00n/j3uwdp7L6fWuDp8X3z/ALrfyNcGIyzDYifPNa+RlOjCbuzY1nxC2qjyVieK3BztDjLemeP0rHzF/cf/AL7H+FMorqo0KdGHJTVkaRioK0SWUx+c+UfO4/xD/Cm5i/uP/wB9j/Cib/Xyf7x/nTK1GSuY9kfyP93j5h6n2puYv7j/APfY/wAKH+5H/u/1NMoAlBj8lvkfG4fxD39qbmL+4/8A32P8KB/qG/3l/kaZQBLGY95wj/db+Ieh9qbmL+4//fY/woi++f8Adb+RplAD8xf3H/77H+FOlMfnPlHzuP8AEP8ACoqfN/r5P94/zoAMxf3H/wC+x/hTnMeyP5H+7x8w9T7VFT3+5H/u/wBTQAZi/uP/AN9j/CnAx+S3yPjcP4h7+1RU8f6hv95f5GgAzF/cf/vsf4U6Mx7zhH+638Q9D7VFT4vvn/db+RoAMxf3H/77H+FGYv7j/wDfY/wplFAyWUx+c+UfO4/xD/Cm5i/uP/32P8KJv9fJ/vH+dMoETMyAREK4IXjD9OT7Vdt9UVcLMjsP724Z/lWe/wByP/d/qaZSaTA6eO4hkgZkyV3D+L6+1J5kf91v++v/AK1c/FI8UTFGIO5f61aivQ/D/K36VHIBsxyR7jhW+6f4vb6UzzI/7rf99f8A1qqRSfMef4W/kaZ5hpcoF7zI/wC63/fX/wBanySR+a+VbO4/xf8A1qzvMNPlkPnSf7xo5QLfmR/3W/76/wDrU9pI9qfK33f73ufas7zDT3kOyP8A3f6mjlAt+ZH/AHW/76/+tTxJH5TfK2Nw/i+vtWd5hp4kPkt/vD+tHKBb8yP+63/fX/1qfHJHuOFb7p/i9vpWd5hp8Uh3n/db+Ro5QLfmR/3W/wC+v/rUeZH/AHW/76/+tVHzDR5hp8oGjJJH5r5Vs7j/ABf/AFqZ5kf91v8Avr/61VJZD50n+8aZ5hpcoGg8ke1Plb7v973PtUfmR/3X/wC+v/rVWdzsj/3f6mo99HKBe8yPyW+Vsbh/F9fao/Mj/uv/AN9D/Cq+8+S3+8P61HvPrT5QLqSR7jhW+6f4vY+1Rl4/7r/99D/CoI3O88/wt/I1EX96OUC7G8fmphWzuH8X/wBaojJH/df/AL7H+FQxMfOj/wB4VHup8oFgvH/df/vsf4USvHuGVb7o/i9h7VW3UsrfOP8AdX+QosBJvi/uv/32P8KKr7qKdgK2xf8Anqn5H/CjYv8Az1T8j/hTKKoCZ0XbH+9T7vofU+1M2L/z1T8j/hQ/3I/93+pplAEwRfJb96n3hzg+/tTNi/8APVPyP+FA/wBQ3+8v8jTKAJo0Xcf3qH5W7H0PtTNi/wDPVPyP+FEX3z/ut/I0ygB+xf8Anqn5H/Cnyopmf96g+Y8YP+FQ0+b/AF8n+8f50AGxf+eqfkf8Ke6Ltj/ep930Pqfaoae/3I/93+poANi/89U/I/4U8Ivkt+9T7w5wff2qGnj/AFDf7y/yNABsX/nqn5H/AAp8aLuP71D8rdj6H2qGnxffP+638jQAbF/56p+R/wAKNi/89U/I/wCFMooAmlRTM/71B8x4wf8ACmbF/wCeqfkf8KJv9fJ/vH+dMoAmdF2x/vU+76H1PtTNi/8APVPyP+FD/cj/AN3+pplAEwRfJb96n3hzg+/tTNi/89U/I/4UD/UN/vL/ACNMoAmjRdx/eoflbsfQ+1M2L/z1T8j/AIURffP+638jTKAH7F/56p+R/wAKfKimZ/3qD5jxg/4VDT5v9fJ/vH+dABsX/nqn5H/Cnui7Y/3qfd9D6n2qGnv9yP8A3f6mgA2L/wA9U/I/4U8Ivkt+9T7w5wff2qGnj/UN/vL/ACNABsX/AJ6p+R/wp8aLuP71D8rdj6H2qGnxffP+638jQAbF/wCeqfkf8KNi/wDPVPyP+FMooAmlRTM/71B8x4wf8KZsX/nqn5H/AAom/wBfJ/vH+dMoAmdF2x/vU+76H1PtTNi/89U/I/4UP9yP/d/qaZQBMEXyW/ep94c4Pv7UzYv/AD1T8j/hQP8AUN/vL/I0ygC3byGNiBKjDa3HPofapkeN+kyZ9MH/AAqjF98/7rfyNMpWA1ML/wA9U/I/4U6Xb5z/AL1B8x4wf8KzlmYcGpppP30nP8R/nSsFizhf+eqfkf8ACnPt2x/vU+76H1PtVLzPenvJ8kfP8P8AU0WHYsYX/nqn5H/CnDb5LfvU+8OcH39qpeZ708SfuG5/iH8jRYLFjC/89U/I/wCFOj27j+9Q/K3Y+h9qpeZ70+KT5zz/AAt/I0WCxYwv/PVPyP8AhRhf+eqfkf8ACqnme9Hme9FgsXZdvnP+9QfMeMH/AAph2j/lqn5H/CoJpP38nP8AEf51Hv8AeiwWLrldkf7xPu+h9T7VH8v/AD1T8j/hULv8kfP8P9TTN3vRYLFzK+S37xPvDsff2qP5f+eqfkf8KhDfuG5/iX+Rpm6iwWLceNx/eIflbsfQ+1M+X/nqn5H/AAqKJvnPP8LfyNR7qLBYtxY85P3iH5hxg/4VH8v/AD1T8j/hUcLfv4/94fzqPdTsBYwv/PVPyP8AhSyhSw/eIPlXsfQe1Vt1OlPzj/dX+QosIkwv/PVPyP8AhRUGaKBieTL/AM83/wC+TR5Mv/PN/wDvk0yimImeKQrH+7fhefl9zTPJl/55v/3yaH+5F/u/1NMoAmEUnksPLfO4fw/WmeTL/wA83/75NA/1D/7y/wAjTKAJo4pAxzG/3W/h9jTPJl/55v8A98miL75/3W/kaZQA/wAmX/nm/wD3yafLFIZnIjcgsf4ahp83+vk/3j/OgA8mX/nm/wD3yae8UhWP92/C8/L7moae/wByL/d/qaADyZf+eb/98mniKTyWHlvncP4frUNPH+of/eX+RoAPJl/55v8A98mnxxSBjmN/ut/D7GoafF98/wC638jQAeTL/wA83/75NHky/wDPN/8Avk0yigCaWKQzORG5BY/w0zyZf+eb/wDfJom/18n+8f50ygCZ4pCsf7t+F5+X3NM8mX/nm/8A3yaH+5F/u/1NMoAmEUnksPLfO4fw/WmeTL/zzf8A75NA/wBQ/wDvL/I0ygCaOKQMcxv91v4fY0zyZf8Anm//AHyaIvvn/db+RplAD/Jl/wCeb/8AfJp8sUhmciNyCx/hqGnzf6+T/eP86ADyZf8Anm//AHyae8UhWP8AdvwvPy+5qGnv9yL/AHf6mgA8mX/nm/8A3yaeIpPJYeW+dw/h+tQ08f6h/wDeX+RoAPJl/wCeb/8AfJp8cUgY5jf7rfw+xqGnxffP+638jQAeTL/zzf8A75NHky/883/75NMooAmlikMzkRuQWP8ADTPJl/55v/3yaJv9fJ/vH+dMoAmeKQrH+7fhefl9zTPJl/55v/3yaH+5F/u/1NMoAmEUnksPLfO4fw/WmeTL/wA83/75NA/1D/7y/wAjTKAJo4pAxzG/3W/h9jTPJl/55v8A98miL75/3W/kaZQA/wAmX/nm/wD3yaklil85yI3wWP8ADUFPm/18n+8f50AO8uX/AJ5P/wB8mpHSTZHiN+F5+U+pqtT5PuRf7v8AU0h3H+XL/wA8n/75NPCSeSw8t87h/CfeqtOH+of/AHl/kaBkvly/88n/AO+TT40kDnMbj5W/hPoaqU+L75/3W/kaAJfLl/55P/3yaPLl/wCeT/8AfJqvRTAtypIZnIjcgsf4TUZjl/55P/3yajm/18n+8f50ykBZdJdkeI34Xn5T6mmeXL/zyf8A75NMf7kX+7/U0ygCyEl8lh5b53D+E+9M8uX/AJ5P/wB8mmD/AFD/AO8v8jTKALMSShzmNx8rfwn0NM8uX/nk/wD3yaZF98/7rfyNMoEWYo5RNGTG4AYdjTPKl/55v/3yaZD/AK+P/eH86ZQBN5Uv/PJ/++TT5Y5C4xG5+Vex9BVeny/fH+6v8hQA7ypf+eT/APfJoqKimAtFP81vRP8Avgf4Uea3on/fA/woED/ci/3f6mmVM8rbI+E5X+4PU+1M81vRP++B/hSAB/qH/wB5f5GmVMJW8ljhPvD+Ae/tTPNb0T/vgf4UAEX3z/ut/I0ypopWLnhPut/APQ+1M81vRP8Avgf4UAMp83+vk/3j/OjzW9E/74H+FPllYTSDCcMf4B/hQBDT3+5F/u/1NHmt6J/3wP8ACnvK2yPhOV/uD1PtQBDTx/qH/wB5f5GjzW9E/wC+B/hTxK3kscJ94fwD39qAIafF98/7rfyNHmt6J/3wP8KfFKxc8J91v4B6H2oAhop/mt6J/wB8D/CjzW9E/wC+B/hTAJv9fJ/vH+dMqaWVhNIMJwx/gH+FM81vRP8Avgf4UgB/uRf7v9TTKmeVtkfCcr/cHqfamea3on/fA/woAB/qH/3l/kaZUwlbyWOE+8P4B7+1M81vRP8Avgf4UAEX3z/ut/I0ypopWLnhPut/APQ+1M81vRP++B/hQAynzf6+T/eP86PNb0T/AL4H+FPllYTSDCcMf4B/hQBDT3+5F/u/1NHmt6J/3wP8Ke8rbI+E5X+4PU+1AENPH+of/eX+Ro81vRP++B/hTxK3kscJ94fwD39qAIafF98/7rfyNHmt6J/3wP8ACnxSsXPCfdb+Aeh9qAIaKf5reif98D/CjzW9E/74H+FMAm/18n+8f50yppZWE0gwnDH+Af4UzzW9E/74H+FIAf7kX+7/AFNMqZ5W2R8Jyv8AcHqfamea3on/AHwP8KAAf6h/95f5GmVMJW8ljhPvD+Ae/tTPNb0T/vgf4UAEX3z/ALrfyNMqaKVi54T7rfwD0PtTPNb0T/vgf4UAMp83+vk/3j/OjzW9E/74H+FPllYTSDCcMf4B/hQBDT3+5F/u/wBTR5reif8AfA/wp7ytsj4Tlf7g9T7UAQ04D9w/+8v8jS+a3on/AHwP8KeJW8ljhPvD+Ae/tQBXp8X3z/ut/I07zW9E/wC+B/hTo5G3nhPut/APQ+1A7kFFP81vRP8Avgf4Uea3on/fA/wpjCb/AF8n+8f50yppZWE0gwnDH+Af4UzzW9E/74H+FIAf7kX+7/U0ypnlbZHwnK/3B6n2pnmt6J/3wP8ACgAH+of/AHl/kaZUwlbyWOE+8P4B7+1M81vRP++B/hQARffP+638jTKnilYueE+638A9D7VH5reif98D/CgQQ/6+P/eH86ZU8MrGaMYTlh/AP8Kj81vRP++B/hQA2ny/fH+6v8hR5reif98D/CnyysHHCfdX+Aeg9qAIaKf5reif98D/AAopgJRT8xf3H/77H+FGYv7j/wDfY/woED/ci/3f6mmVM5j2x/I/3ePm9z7UzMX9x/8Avsf4UgAf6h/95f5GmVMDH5LfI+Nw/i+vtTMxf3H/AO+x/hQARffP+638jTKmjMe44R/ut/F7H2pmYv7j/wDfY/woAZT5v9fJ/vH+dGYv7j/99j/CnymPznyj53H+L/61AENPf7kX+7/U0Zi/uP8A99j/AAp7mPbH8j/d4+b3PtQBDTx/qH/3l/kaMxf3H/77H+FPBj8lvkfG4fxfX2oAhp8X3z/ut/I0Zi/uP/32P8KfGY9xwj/db+L2PtQBDRT8xf3H/wC+x/hRmL+4/wD32P8ACmATf6+T/eP86ZU0pj858o+dx/i/+tTMxf3H/wC+x/hSAH+5F/u/1NMqZzHtj+R/u8fN7n2pmYv7j/8AfY/woAB/qH/3l/kaZUwMfkt8j43D+L6+1MzF/cf/AL7H+FABF98/7rfyNMqaMx7jhH+638XsfamZi/uP/wB9j/CgBlPm/wBfJ/vH+dGYv7j/APfY/wAKfKY/OfKPncf4v/rUAQ09/uRf7v8AU0Zi/uP/AN9j/CnuY9sfyP8Ad4+b3PtQBDTx/qH/AN5f5GjMX9x/++x/hTwY/Jb5HxuH8X19qAIafF98/wC638jRmL+4/wD32P8ACnxmPccI/wB1v4vY+1AENFPzF/cf/vsf4UZi/uP/AN9j/CmATf6+T/eP86ZU0pj858o+dx/i/wDrUzMX9x/++x/hSAH+5F/u/wBTTKmcx7Y/kf7vHze59qZmL+4//fY/woAB/qH/AN5f5GmVMDH5LfI+Nw/i+vtTMxf3H/77H+FABF98/wC638jTKmjMe44R/ut/F7H2pmYv7j/99j/CgBlPm/18n+8f50Zi/uP/AN9j/CnymPznyj53H+L/AOtQBDT3+5F/u/1NGYv7j/8AfY/wp7mPbH8j/d4+b3PtQBDTx/qH/wB5f5GjMX9x/wDvsf4U8GPyW+R8bh/F9fagCGnxffP+638jRmL+4/8A32P8KfGY9xwj/db+L2PtQBBikxipcxf3H/77H+FGYv7j/wDfY/wpjuMm/wBfJ/vH+dMqxN5fnSfI+dx/iH+FRZi/uP8A99j/AApDB/uRf7v9TTKmcx7I/kf7vHzD1PtTMxf3H/77H+FAAP8AUP8A7y/yNMqYGPyW+R8bh/EPf2pmYv7j/wDfY/woAIvvn/db+RplTxGLecI/3W/iHofao8xf3H/77H+FAhYP9fH/ALw/nTKmhMfnR4R87h/EP8KZmL+4/wD32P8ACgBlPl++P91f5CjMX9x/++x/hT5THvGUf7q/xD0HtQBDRT8xf3H/AO+x/hRTASin7F/56p+R/wAKNi/89U/I/wCFBIP9yL/d/qaZUzouyP8Aep930PqfambF/wCeqfkf8KQAP9Q/+8v8jTKmCL5LDzU+8OcH39qZsX/nqn5H/CgAi++f91v5GmVNEi7z+9Q/K3Y+h9qZsX/nqn5H/CgBlPm/18n+8f50bF/56p+R/wAKfKimaQ+ag+Y8YP8AhQBDT3+5F/u/1NGxf+eqfkf8Ke6Lsj/ep930PqfagCGnj/UP/vL/ACNGxf8Anqn5H/CnhF8lh5qfeHOD7+1AENPi++f91v5GjYv/AD1T8j/hT4kXef3qH5W7H0PtQBDRT9i/89U/I/4UbF/56p+R/wAKYBN/r5P94/zplTSopmkPmoPmPGD/AIUzYv8Az1T8j/hSAH+5F/u/1NMqZ0XZH+9T7vofU+1M2L/z1T8j/hQAD/UP/vL/ACNMqYIvksPNT7w5wff2pmxf+eqfkf8ACgAi++f91v5GmVNEi7z+9Q/K3Y+h9qZsX/nqn5H/AAoAZT5v9fJ/vH+dGxf+eqfkf8KfKimaQ+ag+Y8YP+FAENPf7kX+7/U0bF/56p+R/wAKe6Lsj/ep930PqfagCGnj/UP/ALy/yNGxf+eqfkf8KeEXyWHmp94c4Pv7UAQ0+L75/wB1v5GjYv8Az1T8j/hT4kXef3qH5W7H0PtQBDRT9i/89U/I/wCFGxf+eqfkf8KYBN/r5P8AeP8AOmVNKimaQ+ag+Y8YP+FM2L/z1T8j/hSAH+5F/u/1NMqZ0XZH+9T7vofU+1M2L/z1T8j/AIUAA/1D/wC8v8jTKmCL5LDzU+8OcH39qZsX/nqn5H/CgAi++f8Adb+RplTRIu8/vUPyt2PofambF/56p+R/woAZT5v9fJ/vH+dGxf8Anqn5H/CnyopmkPmoPmPGD/hQBDT3+5F/u/1NGxf+eqfkf8Ke6Lsj/ep930PqfagCGnj/AFD/AO8v8jRsX/nqn5H/AAp4RfJYean3hzg+/tQBDT4vvn/db+Ro2L/z1T8j/hT4kXef3qH5W7H0PtQBDRT9i/8APVPyP+FGxf8Anqn5H/CmATf6+T/eP86ZjNTSopmkPmoPmPGD/hTNi/8APVPyP+FIBsg+SL/d/qajqy6Lsj/ep930PqfamGJT/wAtU/I/4UFXGD/UP/vL/I0ypxGohYean3hzg+/tUflr/wA9k/I/4UAEX3z/ALrfyNMqeJF3n96h+Vux9D7Uzy1/57J+R/woAIf9fH/vD+dMqaJFE0Z81D8w4wf8KZsX/nqn5H/CgBlPl++P91f5CjYv/PVPyP8AhT5UXeP3qD5V7H0HtQBDRT9i/wDPVPyP+FFMBKKk8mX/AJ5v/wB8mjyZf+eb/wDfJoJB/uRf7v8AU1HU7xSFY/3b8Lz8vuaZ5Mv/ADzf/vk0gAf6h/8AeX+RqOpxFJ5LDy3zuH8P1pnky/8APN/++TQARffP+638jUdTxxSBjmN/ut/D7GmeTL/zzf8A75NAEdSTf6+T/eP86PJl/wCeb/8AfJp8sUhmciNyCx/hoAgqR/uRf7v9TR5Mv/PN/wDvk094pCsf7t+F5+X3NAEFSD/UP/vL/I0eTL/zzf8A75NPEUnksPLfO4fw/WgCCpIvvn/db+Ro8mX/AJ5v/wB8mnxxSBjmN/ut/D7GgCCipPJl/wCeb/8AfJo8mX/nm/8A3yaYBN/r5P8AeP8AOo6nlikMzkRuQWP8NM8mX/nm/wD3yaQA/wByL/d/qajqd4pCsf7t+F5+X3NM8mX/AJ5v/wB8mgAH+of/AHl/kajqcRSeSw8t87h/D9aZ5Mv/ADzf/vk0AEX3z/ut/I1HU8cUgY5jf7rfw+xpnky/883/AO+TQBHUk3+vk/3j/OjyZf8Anm//AHyafLFIZnIjcgsf4aAIKkf7kX+7/U0eTL/zzf8A75NPeKQrH+7fhefl9zQBBUg/1D/7y/yNHky/883/AO+TTxFJ5LDy3zuH8P1oAgqSL75/3W/kaPJl/wCeb/8AfJp8cUgY5jf7rfw+xoAgoqTyZf8Anm//AHyaPJl/55v/AN8mmATf6+T/AHj/ADqOp5YpDM5EbkFj/DTPJl/55v8A98mkAP8Aci/3f6mo6neKQrH+7fhefl9zTPJl/wCeb/8AfJoAB/qH/wB5f5Go6nEUnksPLfO4fw/WmeTL/wA83/75NABF98/7rfyNR1PHFIGOY3+638PsaZ5Mv/PN/wDvk0AR1JN/r5P94/zo8mX/AJ5v/wB8mnyxSGZyI3ILH+GgCCpH+5F/u/1NHky/883/AO+TT3ikKx/u34Xn5fc0AQVIP9Q/+8v8jR5Mv/PN/wDvk08RSeSw8t87h/D9aAIKki++f91v5GjyZf8Anm//AHyafHFIGOY3+638PsaAIKKk8mX/AJ5v/wB8mjyZf+eb/wDfJpgE3+vk/wB4/wA6jqeWKQzORG5BY/w0zyZf+eb/APfJpAD/AHIv93+pqOp3ikKx/u34Xn5fc0zyZf8Anm//AHyaAEH+of8A3l/kajK+lWBFJ5LDy3zuH8P1pnky/wDPN/8Avk0BcZF98/7rfyNR1ajhk3HMbfdb+H2NReRKP+Wb/wDfJoHcSH/Xx/7w/nTKmiikE0ZMbgBh/CaZ5Mv/ADyf/vk0DGU+X74/3V/kKPJl/wCeT/8AfJp8sUhcYjc/Kv8ACfQUAQ0U/wAmX/nk/wD3yaKYBRRRQQPf7kX+7/U0ynv9yL/d/qaZQA8f6h/95f5GmU8f6h/95f5GmUgHxffP+638jTKfF98/7rfyNMpgFPm/18n+8f50ynzf6+T/AHj/ADpAMp7/AHIv93+pplPf7kX+7/U0wGU8f6h/95f5GmU8f6h/95f5GkAynxffP+638jTKfF98/wC638jTAZRRRQA+b/Xyf7x/nTKfN/r5P94/zplIB7/ci/3f6mmU9/uRf7v9TTKYDx/qH/3l/kaZTx/qH/3l/kaZSAfF98/7rfyNSWcK3F9bwOSFkkVCR1wTio4vvn/db+Rqxpf/ACFrP/run/oQp9RTdotnoF54P8GQ+Kz4ZF5rcV+xVEmfyni3MoIBwAe9cPfaNexeILzSoYJbm5hmdNsKFi2DjIA5r2C6v9Hb4p3VgNLig1powLbUpJGkHmeWCuYzwOOMj0964jRNL1L7X4j1a+1i402K1cx30tum6aRmflVxjGSOv9K4aVWSV5Pot/0G3+hxl5p19p8whvbO4tpWGQk0TIx/AirreHdcb5V0bUC0S/vALV8pyTzxxwQa7jxPJbXvw40W7hnv7lU1ExxT6gB5pUg5GQTkZHr29qs/EHV/EFp8QbC3sLi6ij2xG3iiYhZCTzkDhueOe1aqtKTUUtdfwsTzaX8v1OA8PWdnd31xFf2WpXSrA7KlhGGdWGMFgf4Rzmqljpl/qUcqWFjc3TKVLLBEzkDnrgV6zFFbRfF/X1tgoB02RpAvQOVUt/n1rnJrm50z4QaXNpE0sBmvX+2ywEq24Z2gkc4wB+lJV29Ut7fjcfW39bXKN54dsrXwn4bupLJ4r67vJIbrezgsA+MFSeOPQCq3i7w+NO8WavBpVhMNPs1XcUDusQaMH5mOcZOeprpdfub+78GeC59SLtcvdEln+8y5G0n3IxzVue8RfjBrWkXB/wBE1aEWknoCYhtP58fjUKpNSb/xfg1/SFF6X/rdnlSWd1LaS3cdtM9tEQJJljJRCegJ6DNRIjySKkas7scKqjJJ9BXb+J4ZPDPg3TfDb/Ld3Er3t4B7Eqg/IZ/Ck+FkaN4ouJAqtdxWUr2oYZ/ecYx74Jrf2vuSn0V/wG20g8L+E2uNW1KPXdJuo40sZp4PPSSLLqRgjpnr9K5Ky0zUNSZlsLG5umQZYQQs5H1wK9I8Barrl9deJIb25ubi2WzlZ/PYt5cnQAZ6Ejdx7e1LHPp2m/DHQ5Td6vaQzSyNPLpYXLS5xhyWB6dPp9Ky9rKMnfy/UE+n9bI4bSPDWo61rFvpsdtcI24JO/kM3kAsRlx2/HFQ6/oF7oGqTWlzBcLGsrpDNJCUEwU43LnqOnQnrXdDxJb6r4/8M3GmvqMRkEUNy9wBGbkKxAZgrENnmk0iT7d8aZINTmlmjhu7g28czllVhkqAD06D8hVe1ne7Wlm/uFzWu/T8TgrnR9UsbHz7vTby3hdl2ySwMing9CRiobLS9Q1IsLCwurop94QQs+PrgV6O/ifSbY67aX0/iW+e5R4pre7ijKxPydwG/wCXGO1UPEV5eaT4D8MJos81tZTxNJcS27FS8/GQzD0549vahVpPpv8A1+hXWxkaN4E1fUdM1O+e0vIGtI8xQtauWuGOQVX3GOcZrOj02CLQNSe707VV1G3mVBIIsQQ8jKyZ5DdcD6V1fhDVdSm8HeL5JL+7eWK3R0ZpmLISWJIOeD71T0mWSf4WeKJZpGkke6gLO5yWO4ck0nOak79GvxsJPX5/ocrDoOsXHl+TpN/J5qeZHstnO9f7wwOR71WuoJYr2WGSJ0lVypRlIYHPTFegeLtb1HTvCXhG2sbya2R7ESOYXKFiAAMkdhz+ddN9nt7v4n6Ld3CI91Joy3C7h9+YA4P1x/Km67XvNaa/h/wwr6fL/L/M8lbw5riMito2oqXBKA2r/MAMkjjnis9/uRf7v9TXqPw61jX7/wAS6vFqFxdTxfZpWnSZiRE+eMA/dPUYH9K8wdHMMbhG2BcFscDk1cJycnGXl+Nyu5GASQACSeABWhc6LqtjYG4u9MvLeFmXEksDIp69yMVN4X0y71fxLY2djMsFw0m5JWGQm35s474x0r03R5LO6tfFOnjWNY1V47KX7Q14gEIcZ5XLEg5B/L2pVqvJsF9bHlFro2qX1u1xaabeXEK/ekigZ1H1IGKksdH1S9ie4tdNvJ4FVg0kUDMo4PUgYrvdCv08W6Npvh201C+0bVrKFhD5LEQXIxnLbcEHA6+565xUmiXq+JtMsfDVvf3uj6xYQyJF5LHyLnjJLbeQeM59z1zUyrSV9Nvy11En3PN7LTb7UpGjsLK5unUZZYImcgfQCmGyu1vPsbWswut23yTGd+fTb1zXplm1jpXwusnkudUtVe8kW7l0sKXMgJADksMDAGPwqF/Hmk2/iHSNWistRuTBZtbXE9zGiSyLwBICCQWHIzxT9tJyairhd2/rucHe6PqlrfLBcabeQzTMfKjkgZWfn+EEc/hUsGj3NnrFlb6xpepRxTSAGFYCssgzyEDAZNd7JdjwnrOmeJTf3us6ReJMkQnY+db5IDY3cZ9xjP5Gq0ulyQ+JfCmqwa1d6lpt7eKbf7WzeZEQ43Agn9R6Uo1m7J/09dBN6P0OM1DSppNQu103TtQ+zW7HKSwkyQruOBJj7pqne6VqOnKjX2n3Vqr/AHDPCybvpkc16taXs2n6l8Qru3bbNEhaNv7rb5MH8K53Tr+71b4W+JBqNzLdG2ngkiaZy7ISwBwT/nk0o1pWvbTT8SvtW87HH2WkalqFnLLZafd3MaMNzQws4Xg9SBVe5s7qzMYuraaAyIJEEsZXcp6MM9R716H4vvtR0bR/DNvolxPbWJs45I2t2K+bKcls46npx71V+LLTPrekvcJsnbTYzIuMYbLZH51Uarcl2bf4Ci7/AHXOCi++f91v5GmU+L75/wB1v5GmV0DHxD9/H/vD+dQ4xU0P+vj/AN4fzplA7jKkl++P91f5CmlfSnS/fH+6v8hSHcZRRRTAm81vRP8Avgf4Uea3on/fA/wplFBBM8jbY+E5X+4PU0zzW9E/74H+FD/ci/3f6mmUgJhI3kscJ94fwD3pnmt6J/3wP8KB/qH/AN5f5GmUATRyMWPCfdb+Aehpnmt6J/3wP8KIvvn/AHW/kaZQA/zW9E/74H+FPlkYTOMJ94/wCoafN/r5P94/zoAPNb0T/vgf4U95G2x8Jyv9wepqGnv9yL/d/qaADzW9E/74H+FPEjeSxwn3h/APeoaeP9Q/+8v8jQAea3on/fA/wp8cjFjwn3W/gHoahp8X3z/ut/I0AHmt6J/3wP8ACjzW9E/74H+FMopgTSyMJnGE+8f4BTPNb0T/AL4H+FE3+vk/3j/OmUgJnkbbHwnK/wBweppnmt6J/wB8D/Ch/uRf7v8AU0ygCYSN5LHCfeH8A96Z5reif98D/Cgf6h/95f5GmUATRyMWPCfdb+AehojuZYZUlj2K6MGU7F4I6dqZF98/7rfyNMoA07vX9TvtX/ta5uQ99uVxMIkU5XGDgDHGBV8eNPEFtrF5qEN/subg7ZmWGPEgHAyu3B/KsxtE1ZLL7a+l3q2uN3nm3cJj13YxSLpmoXZkmtrG5miEvl74oWZdx6LkDr7VHLDbQNGX7/xdrerwx2+pX3n26zCYI0SAK2McYHAx2HFdR4s+I2ojxBLJ4e1Zv7PeNChMAOGxhsb1yvI7Yrg73Tr7TZRFfWdxayMMhZ4mQkfQitLTtBv7qbTp5NMu30+SRFeYQv5ZUvg/MBjp71Lp03Z2Vvw/rQTstSvZeIdV0++nvba623U6MksrRq5cN97O4Hr61Y0jxRrOh206ademBJGG9PLRlPB52sCM8DmpPGunWmkeMNRsLGLyraF1Eabi2BtB6kk9TVC10jU7y0WS2067nSWQJG0UDMHYA5AIHJFNckoKVtHYb8y1f+Ldc1RYFvr4ziCUyxb40yrHvnH6dK0NI1GDWfEb6t4j1n7PKjLKXS13PMVHQbBhTgDmsC30rUbq7ktbewuprmMkPDHCzOpHByAMigWV3DfG0ltZkucFfJaMh8kHA29c0+WG0dAaurGj4p8QyeIvEV1qW3bHI22JHUEqg4A/r+NZtpqN1YXcd1aS+TcRHckiKAVNTTaHq9vPDBPpV9FNOcRRvbuGkP8AsgjJ/CkbQ9XS2e5bS75beMkPKbdwq465OMDFEeSMVFbDeptXPxA8USSyq2qHawdGUQRgEHg5G3BOO/Ws/SfFet6HFJFp18YYpDlo/LRkJ9drAjNUI7O6v754LO2muJixIjhjLsefQU27sbzT5vJvbWe2lxnZNGUbH0NChTWlkLQvaj4g1TUdQg1G6ujJeIo2S7FUrtY4xgcY9qk1LxZrmrzW819fGSW2O6KQRIjKeOcqAc8Dmoz4d1t9qLo2oM6R7mUWrkqCTgnjgVmx2881wLeKGR5mbaI1UlifTHXNCjDpbQNNzorrx34lv9NmtrnUjJFIBG48mMFlIPBIXJ/OqeleLdc0SB4NPvjDC53NGYkdc+uGBGa29B8LH+xPEkmtaXcwz2tl59t56vEVb5uQOM/jkVh3Flaf8I3p88FjqYvZZmR53j/0eTk4WM9S3TI+tQvZ3cUuwaD7DxXrdlqtzqFve+XdXKsZnESYk4J5XGOvtUUvifV57a+t5LpWivpBJcr5KDew6H7vHTtimxeHtb3zZ0fUP3KsJf8ARn+Q7c88cdR1rOhgmuZlhgieWVzhUjUszH2Aq1GD2SDzLl7reoajb2kF3MskVnH5UCmJBsX04HP41pR69d3/AIgspdT1WS2W1HkxXUUCl4UXO3AUAnn8azZ9C1e1WVrjSr6IRKHkMlu67FPQnI4HvUMVldahqDW9nbTXEzM2I4Yy7H14HNO0XsDtY9NXx1BpkN1czeKpNcnaFo4LaPT/ALOu8jG5zgZx+Nchd+I4f+EEsNBtY5Fl897i7dkUK5yQoHPPHqB0qLxV4PvvC935ciTz221D9q8hkj3EZ2g8jI+tZraLqrafHerpl4bQJkziBtmMnndjFYwp0rcyf9IF0K9rqF1Y3Ud1ay+TPE25JEUAqfyroJfiB4ouLeYS6oSsimJwIIwGVgc5AXk+/WuWrqx4E1j/AIRMaqLO8aZ7kRi0Fo+/ZtJ8z12/h+NaVFT3nYNLlW38ceI7XTlsLfUjHbqnlqFijDKvoG27h+dOtPG/iO3sBYQ6k0dukTIoWJAyrg8Btu4fnV2bw3HP4B0a+0/T5ptUubqVJDCHdnVc4+UZHGB0Fc4NOvodQFlLZXCXbAqsDRMJCSDgbcZyaSVOTasgVrXLek+Kda0JZF029MCS8unloysfUqwIzUzeM/EDasuqNqGbxY/KWTyY8BP7u3bjH4Vmz6TqVrbm4uNPu4YA5jMkkLKocdVyRjPB49qc2jaolj9tfTbxbQjPnmBhHj13YxVNU27uwaGrceN/Ebast62pMZ4VaKMmJNqqeoC7dvOB27VWvPFuuX+oWt/dXxkuLQhoGMSARkHPCgY7DtVKDTb/AFK6mSwsbm6ZWJZYImcjn2FS2OhalfauumJZXIudwEieSxaIEgFmXGQBkUKNNdFoDtYsP4m1cC+b7UM6mv8Apf7lP3vzH2469sVVt9b1C102606GZUtLsqZ4/KQ79pyOcZH4VpeJvCmoeH9VFiYLmeIERxXH2dlWZjzheuTz0BNZF7pWo6bs+32F1a7/ALnnwsm76ZHNKPs5JNW1H1O40DXY7TQYYF8cSaeowXtm0wy+UechGwf6VieNvEsPiHW45bQOba2gW3jknUF5AucsfqTXND/UP/vL/I0yhUoqfOJKxNHIxY8J91v4B6Gmea3on/fA/wAKIvvn/db+RplaATRSMZkGE+8P4BTPNb0T/vgf4UQ/6+P/AHh/OmUAP81vRP8Avgf4U+WQ7hwn3V/gHoKhp8v3x/ur/IUAJ5jeif8AfA/woptFFh3H5i/uP/32P8KMxf3H/wC+x/hTaKBErmPZH8j/AHePmHqfamZi/uP/AN9j/Clf7kX+7/U0ygCUGPyW+R8bh/EPf2pmYv7j/wDfY/wpR/qH/wB5f5GmUASxGPecI/3W/iHofamZi/uP/wB9j/Cli++f91v5GmUAOzF/cf8A77H+FPlMfnSZR87j/EP8Kip83+vk/wB4/wA6AEzF/cf/AL7H+FPcx7I/kf7vHzD1PtUVPf7kX+7/AFNACZi/uP8A99j/AAp4Mfkt8j43D+Ie/tUVPH+of/eX+RoATMX9x/8Avsf4U+Ix7zhH+638Q9D7VFT4vvn/AHW/kaAEzF/cf/vsf4UZi/uP/wB9j/Cm0UASymPzpMo+dx/iH+FMzF/cf/vsf4Us3+vk/wB4/wA6ZQBK5j2R/I/3ePmHqfamZi/uP/32P8KV/uRf7v8AU0ygCUGPyW+R8bh/EPf2pmYv7j/99j/ClH+of/eX+RplAEsRj3nCP91v4h6H2qawtP7R1C2soVIluJViQs4AyTgZ4qvF98/7rfyNIjvHIsiMVdSCrKcEEdxQJ7aHtWgGG38cvo9zrus6lfCN0uYnQC1A28ggngDjBA/nXO6ZqE2kfDTxFLZPJDJ/aYiEiPhlB2g4OOOOPxrnf+Fi+LA0bf2u+6PofJjyeMfMdvzfjmsqXWtQWxvNLFx/odxcedLHsX5nHfOMjp2NcioS6+X4O/YErf15HaG4XV/hvo8+rSSz+VrIhMssm5hGRlgWPOP8K0Nf1XW7T4r2llaS3SwCSFILaNyImiOM/L0I65Pt7V5sdXvjoq6QZ/8AQFm88RbF+/jGc4z07ZxWsvjnxLBp8FpHqsoiSPapKKXAyeN5G7H41TotSurdfxt/kKztb+tyf4jGP/hP9WyrE+YvRv8AYX2rbi1a50v4N27WUssDT6i0TPHJtcLgkgEDjOBXB6jqN3q2oTX99L5tzMQZH2hcnGOgAHQVM2rX0mgLpLT5sYpxMkWxeHIIJzjP61Xsn7OMH0t+BT1lc9B0i5sbb4Xm+ludWhae/b7bcaeVaYt/DvZiPl6fifeo28caRFrGg6lBZ6ldyWMMsUtxeIiySpjgggnLDnrjrXDaP4j1fQGkOmXrwCUYddoZW+qsCP0q2fGGvT6xDqcmoFruCJ0ifykAVSDkbcbcfhUuj7zfT/gWJtodxbaereJPDGuWusX2oabd3rCFLyQ+ZC/ORg9enUelFjq2uy/GKSxlku/J+0PG9sXPlCHBwdvTGMGuV0vxje3ni7SL/X9RZ7a0mDZ8sBYx3IVB/IU7V/H+uy3uoQWeryfYJZZBERGobyyxwAxG8DHbNR7Kd7WT0f8AWwNXv8v1OiuJI9K8E+ILrw+XjlbV3huJYWw8cIJ24I5C9PzNULm4fUvhL9r1hpZZ4b8JYyzPmRlIG4BjyR978vauR0/XNT0K/mn0y7e3dyVfABVhnoVIIP4im6vr+qa9LHJqd485jGEGAqqPZVAA/KrVFp/NO/XQrrf1/E9C8e+IdSsPGGlW1reXEEUUEDhIpSqsSeSw79AOa1WhjtfHXjS4sIsanFYCS2C4zuZAWKjHXOPzryjVdZ1DVryC+vrjzblI1VX2KuApOOAAKkfxPrL66dbN+66icZnRVXOBjGAMYwOmKX1d8qS7P8bEpW/D8Dt/CWqanqHgfxaL2e6uLaO1JV55S5DkHIBPtjiqrlP+Fc+FPlbH9qPj5v8AaPtWBc+OfEl7Z3MVxqReKdPJkQQxqpU5zwFwCcdRzWWdc1E6baaebj/RbSUzQR7F+Ryc5zjJ/GqVKXNfRar8Aaurev4o9K13xFqUfxit7OK7uI7eK4hiEKSERkMAWyvQk7j+lLZQR2GuePrrTYiuo2yMbfZjcgYkuV44PSvOJNc1G817+2Z7jfqAPmCbYo+ZRwcAY7DtWjoetSyeJLjVb7xBLpl5IC32uO28wMxI4ZF4wR7dhxUewagl5W/Ib3v6fgdP4f1LUtQ+Gvin7dLc3FvGi+VJPIXOSfmAY/8AAT+NefR3T2l8ZreSeGUMRvil2n35Arvda8Y26eGdQ08a9Lrd5fBU3i0+zwwIDk4XA+Y+uP5V51N/r5P94/zrSinzSk1a/wDkCXu2PUPF80dz8UdOsNRnmOnO1uzxNKfKOe5Xpz0Jpt5rXiCP4sx2aS3QUXQiS1VyIjDux9zpjbzmuHvvFWt6npcem3t801rHt2qyLu46fNjcfxNXP+E68TR6fHaLq0oj8rZu2rvxkjG/G79ahUZJJaO11/wRWureRB4xh0+28YarDZJ/o6XDBQjDaD3A46A5FdM2q3w+EEVwt5eCQap5ZcXDbguw8Z9PavOySTk1taP4n1nQrKeHTr1oYpXBZCiupODzhgcHgcj0rSVN8ijvaxT1lc6y41e60z4QaOLKaa3M95KrvFJtfALHGQOmcflWi8xvm+Hd/cF5LqSRkaVmyzBXUDJ715tPrF/caTBpcs+6ygkaSOPYo2s3U5xk9e5qzD4i1UDTYxdfLpm57QeWv7snn055A65qXRd7+d/wZLWlvX8TrdY1RtV+Ko0/U55m05NRWIQGX90ArYHy9OT1+pre1HxPpejeN70X0/iSd9zRPYeXG1u6EYAVd/TGCOM/rXkt5e3GoX017dSb7iZzJI+AMse+BwK3V8f+KFtRbf2tIUCbAzRoz49N5Xd+tS6D5YpdFYp6ybNzTrSLTvDlxrFzrWpafpVzeskMFgB5srDOCxyAOAeCTWp4suTDrfg+9t5r1Jbm3jR5ZG8uWRN648zHU8881w+n+K9c0JZ7bTr9ooHkLGNkV1z6gMDg/Squq+IdV1trd9RvHne3BETFQCuTk8gAnn1qvZS51J7f8CxNrp/P8zvdf8TyaB8V5rq5juLu2t2ysPmHCBkwWUHgHmsTxlp6tpVhrltq99qOmXcjiJLyQ+ZC/cYOR26j0qhN478Su1nI+ps0kAJRjFGT3Xk7fm4OOc1m6x4i1bX2iOp3jTiIYjXaqKv0VQB+lKFGUeXy0/rQrrcoAx+S3yPjcP4h7+1MzF/cf/vsf4Uo/wBQ/wDvL/I0yukCWIx7zhH+638Q9D7UzMX9x/8Avsf4UsX3z/ut/I0ygCWIx+dHhHzuH8Q/wpmYv7j/APfY/wAKWH/Xx/7w/nTKAHZi/uP/AN9j/CnymPeMo/3V/iHoPaoqfL98f7q/yFACZi/uP/32P8KKbRQA/Yv/AD1T8j/hRsX/AJ6p+R/wplFAiZ0XZH+9T7vofU+1M2L/AM9U/I/4Ur/ci/3f6mo6AJgi+Sw81PvDnB9/ambF/wCeqfkf8KUf6h/95f5Go6AJokXef3qH5W7H0PtTNi/89U/I/wCFLF98/wC638jUdAD9i/8APVPyP+FPlRTNIfNQfMeMH/Coakm/18n+8f50AJsX/nqn5H/Cnui7I/3qfd9D6n2qGpH+5F/u/wBTQAmxf+eqfkf8KeEXyWHmp94c4Pv7VDUg/wBQ/wDvL/I0AJsX/nqn5H/CnxIu8/vUPyt2Pofaoaki++f91v5GgBNi/wDPVPyP+FGxf+eqfkf8KZRQBNKimaQ+ag+Y8YP+FM2L/wA9U/I/4Us3+vk/3j/Oo6AJnRdkf71Pu+h9T7UzYv8Az1T8j/hSv9yL/d/qajoAmCL5LDzU+8OcH39qZsX/AJ6p+R/wpR/qH/3l/kajoAmiRd5/eoflbsfQ+1M2L/z1T8j/AIUsX3z/ALrfyNW9Eitptd0+O8IFq9xGspPTaWGf0oE3ZXHx6Dqc1n9sisbp7UDPnrbyFMeu7bit3wZ4TPiPxCv2mCd9NRnM0kaMFJAzs3YwCeO+a3dd1jxFa/FSOztZ7mOOO4jjt7WMkRmLj+HoQRnP/wBatPR5EtPjJqllYTutkVldoUchPM2Ddx0znNckq0nC66ptA77en4nnfiS3ii1XbHpD6MuwYtpjKzHk/N84zz+XFVbXSL/UlAsLWe62L83kQu+OT1wDiqt3dXN5OZbq4lnk6b5XLHHpk13mqXd5pnwu8OtpE81vDNLKbqWBipMmeAxH4/kK2bcIpdXoN/FYzdd8N29r4Z8NSWtq66le+aswAkZpGDAABecHtgAVhNoWpxWxaSxukVphEGa3kAMnI2fd+9njFelalPe3P/CuZ9R3fanny5fq3zJgn3IwawfEOtXt38SHguLuT7Jb6pEiQ7z5aBWxnHTPU596zpzk3y+b/Bk39y/l/mcWdMulvvsLQyC83bPs5ifzN3ptxnNPt9Mu5NQayjgle7G5DAsTmQEA5G3Gciu7uLO4k+OwVYmJF6kp4/gCg5+mKvqZLPTvH2oacSupLfNGZE+/HFuOSD1Hfn29qPb+6n3V/vsv1Ke9v66/5Hm9xoWpWkcslzZXMCRECRpbeRQmemSV4zVvwnp1pqXirTbK72y280wWSMFl3D0yMH9a6yO+1K/+DGpvqEs0yreRrDLMSzMu5cjJ6gHNcz4E/wCR60f/AK+Vq4zbUk+n+RMn7l/UTXPDt5BqepzW9hcrp0NzKqyiGQxqoYj7+McfWsmz0261CbyrKGS5kAzshidzj6AV6Vo2v6ne/GGeznvJXs5J57c2xcmPYobA29P4RWLomlvZaZrOrS6zdaZpUd39ndbJcyysDwM5GB83rzURqtRSl2X46Fy3Zydzpl3b3MVnPBLFdEBRDJE6uSScYUjNSP4f1WNC72F2qiQREtbSABycBfu9c8Yr0TXzDdWvgO9jku5i9zsWa9UCZ0Ei43YJz7c9KzvFOsahdfFRLJ7qX7HDfwIkAchBhlOdvTOSTmnCrKTSt3/Bkt6X8v8AM459A1WKznlk0+7SKJ8SSNbSBUIzkE7eKhm0a/trNLue1nitnxsmeB1Rs+jFcGvWbXWdQuPjPc2ElzIbIM0P2fd+72+Ux+70685rB0LVr7WrPxqmoXMlxEbKSVY5GJVGBONoPTHt6CpVedr26Jj6287feedxIu8/vUPyt2PofambF/56p+R/wqSOCVUEzROImVgrlTgnB6GoK6gH7F/56p+R/wAKfKimaQ+ag+Y8YP8AhUNSTf6+T/eP86AE2L/z1T8j/hT3Rdkf71Pu+h9T7VDUj/ci/wB3+poATYv/AD1T8j/hTwi+Sw81PvDnB9/aoakH+of/AHl/kaAE2L/z1T8j/hT4kXef3qH5W7H0PtUNSRffP+638jQAmxf+eqfkf8KNi/8APVPyP+FMooAmlRTNIfNQfMeMH/CmbF/56p+R/wAKWb/Xyf7x/nUdAEzouyP96n3fQ+p9qZsX/nqn5H/Clf7kX+7/AFNR0ATBF8lh5qfeHOD7+1M2L/z1T8j/AIUo/wBQ/wDvL/I1HQBNEi7z+9Q/K3Y+h9qZsX/nqn5H/Cli++f91v5Go6AJokUTRnzUPzDjB/wpmxf+eqfkf8KWH/Xx/wC8P51HQA/Yv/PVPyP+FPlRd4/eoPlXsfQe1Q1JL98f7q/yFACbF/56p+R/woplFAEnky/883/75NHky/8APN/++TTaKCSV4pCsf7t+F5+X3NM8mX/nm/8A3yaV/uR/7v8AU0ykBKIpPJYeW+dw/h+tM8mX/nm//fJpR/qH/wB5f5GmUASxxSBjmN/ut/D7GmeTL/zzf/vk0sX3z/ut/I0ygB3ky/8APN/++TT5YpDM5EbkFj/DUVPm/wBfJ/vH+dACeTL/AM83/wC+TT3ikKx/u34Xn5fc1FT3+5H/ALv9TQAnky/883/75NPEUnksPLfO4fw/WoqeP9Q/+8v8jQAnky/883/75NPjikDHMb/db+H2NRU+L75/3W/kaAE8mX/nm/8A3yaPJl/55v8A98mm0UwJZYpDM5EbkFj/AA0zyZf+eb/98mlm/wBfJ/vH+dMpASvFIVj/AHb8Lz8vuaZ5Mv8Azzf/AL5NK/3I/wDd/qaZQBKIpPJYeW+dw/h+tM8mX/nm/wD3yaUf6h/95f5GmUASxxSBjmN/ut/D7GmeTL/zzf8A75NLF98/7rfyNMoA6ODxp4qtrFbOLUbhYUTYpMal1X0Dkbh+dZ9jqeqaRqsl/p8jx3B3r5nlh8huv3gRzWZT5v8AXyf7x/nU8kddNwDypc/6t/8Avk1taX4k1/QrbyNNupYoZBl4zErrnJ5wwIB6cisKnv8Acj/3f6mm0mrMDZuvE3iG9nsp7m7mllspTLbu8SkoxIJPTnkDg5FULu4vNQuLi8ut73M8vmO+zG4nOTgDH5VSp4/1D/7y/wAjQopbIdzpF8c+LlihjGpT4i27SYULHHQFtuWHsSam8M6pcJrF9qN1r8+lXk+WMwtDKkpOS25QMdcEcVyVPi++f91v5GpdONnZWF0segeJvE8c3haXR4tTuNZubmZZJbk2pgjjReiomB39vWuHsLi+0y+hvbPfHcQtvjfZnB+hGKqUUQpqCsuodLGrFquq2evvrFtI6X3mvIJvKB5bOTgjHOT2qbS/EniDRnuGsLqWL7Q26VTErqx9drAjP4Vjzf6+T/eP86ZVckWtUBvah4l1/UjYvd3csz2khmhLRLlHLZz09hweKo3Go6ndawdWmd2vjIJTL5YHzDGDgDHYdqpP9yP/AHf6mmUKKWyA2otf1uLWZNcSdxqbPuM3krzlSp+XGOntVaz1TVdPW9W1d4xexmK4/dA71PUcjj8MVRH+of8A3l/kaZRyR2sO5qtquqz6Rb6RNI5sLcu8UXlAbWIOTnGT1PU96zPJl/55v/3yaWL75/3W/kaZTStsId5Mv/PN/wDvk0+WKQzORG5BY/w1FT5v9fJ/vH+dACeTL/zzf/vk094pCsf7t+F5+X3NRU9/uR/7v9TQAnky/wDPN/8Avk08RSeSw8t87h/D9aip4/1D/wC8v8jQAnky/wDPN/8Avk0+OKQMcxv91v4fY1FT4vvn/db+RoATyZf+eb/98mjyZf8Anm//AHyabRTAllikMzkRuQWP8NM8mX/nm/8A3yaWb/Xyf7x/nTKQErxSFY/3b8Lz8vuaZ5Mv/PN/++TSv9yP/d/qaZQBKIpPJYeW+dw/h+tM8mX/AJ5v/wB8mlH+of8A3l/kaZQBLHFIGOY3+638PsaZ5Mv/ADzf/vk0sX3z/ut/I0ygCWKKQTITG4AYfw0zyZf+eb/98mlh/wBfH/vD+dMoAd5Mv/PN/wDvk0+SKQsMRv8AdX+H2FRU+X74/wB1f5CgBPJl/wCeb/8AfJoptFMAoqTzW9E/74H+FHmt6J/3wP8ACkK4P9yL/d/qajqd5G2R8Jyv9weppnmt6J/3wP8ACgLgP9Q/+8v8jUdTiRvJY4T7w/gHvTPNb0T/AL4H+FAXCL75/wB1v5Go6njkYueE+638A9DTPNb0T/vgf4UBcjqSb/Xyf7x/nR5reif98D/CnyyMJnGE4Y/wCgLkFSP9yL/d/qaPNb0T/vgf4U95G2R8Jyv9wepoC5BUg/1D/wC8v8jR5reif98D/CniRvJY4T7w/gHvQFyCpIvvn/db+Ro81vRP++B/hT45GLnhPut/APQ0BcgoqTzW9E/74H+FHmt6J/3wP8KAuE3+vk/3j/Oo6nlkYTOMJwx/gFM81vRP++B/hQFwf7kX+7/U1HU7yNsj4Tlf7g9TTPNb0T/vgf4UBcB/qH/3l/kajqcSN5LHCfeH8A96Z5reif8AfA/woC4RffP+638jUdTxyMXPCfdb+Aehpnmt6J/3wP8ACgLkdSTf6+T/AHj/ADo81vRP++B/hT5ZGEzjCcMf4BQFyCpH+5F/u/1NHmt6J/3wP8Ke8jbI+E5X+4PU0BcgqQf6h/8AeX+Ro81vRP8Avgf4U8SN5LHCfeH8A96AuQVJF98/7rfyNHmt6J/3wP8ACnxyMXPCfdb+AehoC5BRUnmt6J/3wP8ACjzW9E/74H+FAXCb/Xyf7x/nUdTyyMJnGE4Y/wAApnmt6J/3wP8ACgLg/wByL/d/qajqd5G2R8Jyv9weppnmt6J/3wP8KAuA/wBQ/wDvL/I1HU4kbyWOE+8P4B70zzW9E/74H+FAXCL75/3W/kajqeORi54T7rfwD0NM81vRP++B/hQFyOpJv9fJ/vH+dHmt6J/3wP8ACnyyMJnGE4Y/wCgLkFSP9yL/AHf6mjzW9E/74H+FPeRtkfCcr/cHqaAuQVIP9Q/+8v8AI0ea3on/AHwP8KeJG8ljhPvD+Ae9AXIKki++f91v5GjzW9E/74H+FPjkYueE+638A9DQFyCipPNb0T/vgf4Uea3on/fA/wAKAuE3+vk/3j/Oo6nlkYTOMJwx/gFM81vRP++B/hQFwf7kX+7/AFNR1O8jbI+E5X+4PU0zzW9E/wC+B/hQFwH+of8A3l/kajqcSN5LHCfeH8A96Z5reif98D/CgLhF98/7rfyNR1PHIxc8J91v4B6Gmea3on/fA/woC4Q/6+P/AHh/Oo6nikYzIMJyw/gFM81vRP8Avgf4UBcjqSX74/3V/kKPNb0T/vgf4U+SRg44T7q/wD0FAXIKKk81vRP++B/hRQFxtFPzF/cf/vsf4UZi/uP/AN9j/CgQP9yP/d/qaZUzmPZH8j/d4+b3PtTMxf3H/wC+x/hQAD/UP/vL/I0ypgY/Jb5HxuH8X19qZmL+4/8A32P8KACL75/3W/kaZU0Zj3nCP91v4vY+1MzF/cf/AL7H+FADKfN/r5P94/zozF/cf/vsf4U+Ux+c+UfO4/xf/WoAhp7/AHI/93+pozF/cf8A77H+FPcx7I/kf7vHze59qAIaeP8AUP8A7y/yNGYv7j/99j/Cngx+S3yPjcP4vr7UAQ0+L75/3W/kaMxf3H/77H+FPjMe84R/ut/F7H2oAhop+Yv7j/8AfY/wozF/cf8A77H+FABN/r5P94/zplTSmPznyj53H+L/AOtTMxf3H/77H+FAA/3I/wDd/qaZUzmPZH8j/d4+b3PtTMxf3H/77H+FAAP9Q/8AvL/I0ypgY/Jb5HxuH8X19qZmL+4//fY/woAIvvn/AHW/kaZU0Zj3nCP91v4vY+1MzF/cf/vsf4UAMp83+vk/3j/OjMX9x/8Avsf4U+Ux+c+UfO4/xf8A1qAIae/3I/8Ad/qaMxf3H/77H+FPcx7I/kf7vHze59qAIaeP9Q/+8v8AI0Zi/uP/AN9j/Cngx+S3yPjcP4vr7UAQ0+L75/3W/kaMxf3H/wC+x/hT4zHvOEf7rfxex9qAIaKfmL+4/wD32P8ACjMX9x/++x/hQATf6+T/AHj/ADplTSmPznyj53H+L/61MzF/cf8A77H+FAA/3I/93+pplTOY9kfyP93j5vc+1MzF/cf/AL7H+FAAP9Q/+8v8jTKmBj8lvkfG4fxfX2pmYv7j/wDfY/woAIvvn/db+RplTRmPecI/3W/i9j7UzMX9x/8Avsf4UAMp83+vk/3j/OjMX9x/++x/hT5TH5z5R87j/F/9agCGnv8Acj/3f6mjMX9x/wDvsf4U9zHsj+R/u8fN7n2oAhp4/wBQ/wDvL/I0Zi/uP/32P8KeDH5LfI+Nw/i+vtQBDT4vvn/db+RozF/cf/vsf4U+Mx7zhH+638XsfagCGin5i/uP/wB9j/CjMX9x/wDvsf4UAE3+vk/3j/OmVNKY/OfKPncf4v8A61MzF/cf/vsf4UAD/cj/AN3+pplTOY9kfyP93j5vc+1MzF/cf/vsf4UAA/1D/wC8v8jTKmBj8lvkfG4fxfX2pmYv7j/99j/CgAi++f8Adb+RplTRmPecI/3W/i9j7UzMX9x/++x/hQAQ/wCvj/3h/OmVNEY/OTCPncP4v/rUzMX9x/8Avsf4UAMp8v3x/ur/ACFGYv7j/wDfY/wp8hj3jKP91f4vYe1AENFPzF/cf/vsf4UUANoqTy1/56p+R/wo8tf+eqfkf8KCbiP9yP8A3f6mmVO8a7Y/3qfd9D6n2pnlr/z1T8j/AIUBcQf6hv8AeH8jTKnEa+S371PvDnB9/ameWv8Az1T8j/hQFxIvvn/db+RplTxxruP71D8rdj6H2pnlr/z1T8j/AIUBcjp83+vk/wB4/wA6Xy1/56p+R/wp8samZ/3qD5jxg/4UBcgp7/cj/wB3+ppfLX/nqn5H/CnvGu2P96n3fQ+p9qAuQU8f6hv94fyNL5a/89U/I/4U8Rr5LfvU+8OcH39qAuQU+L75/wB1v5Gl8tf+eqfkf8KfHGu4/vUPyt2PofagLkFFSeWv/PVPyP8AhR5a/wDPVPyP+FAXEm/18n+8f50yp5Y1Mz/vUHzHjB/wpnlr/wA9U/I/4UBcR/uR/wC7/U0yp3jXbH+9T7vofU+1M8tf+eqfkf8ACgLiD/UN/vD+RplTiNfJb96n3hzg+/tTPLX/AJ6p+R/woC4kX3z/ALrfyNMqeONdx/eoflbsfQ+1M8tf+eqfkf8ACgLkdPm/18n+8f50vlr/AM9U/I/4U+WNTM/71B8x4wf8KAuQU9/uR/7v9TS+Wv8Az1T8j/hT3jXbH+9T7vofU+1AXIKeP9Q3+8P5Gl8tf+eqfkf8KeI18lv3qfeHOD7+1AXIKfF98/7rfyNL5a/89U/I/wCFPjjXcf3qH5W7H0PtQFyCipPLX/nqn5H/AAo8tf8Anqn5H/CgLiTf6+T/AHj/ADplTyxqZn/eoPmPGD/hTPLX/nqn5H/CgLiP9yP/AHf6mmVO8a7Y/wB6n3fQ+p9qZ5a/89U/I/4UBcQf6hv94fyNMqcRr5LfvU+8OcH39qZ5a/8APVPyP+FAXEi++f8Adb+RplTxxruP71D8rdj6H2pnlr/z1T8j/hQFyOnzf6+T/eP86Xy1/wCeqfkf8KfLGpmf96g+Y8YP+FAXIKe/3I/93+ppfLX/AJ6p+R/wp7xrtj/ep930PqfagLkFPH+ob/eH8jS+Wv8Az1T8j/hTxGvkt+9T7w5wff2oC5BT4vvn/db+RpfLX/nqn5H/AAp8ca7j+9Q/K3Y+h9qAuQUVJ5a/89U/I/4UeWv/AD1T8j/hQFxJv9fJ/vH+dMqeWNTM/wC9QfMeMH/CmeWv/PVPyP8AhQFxH+5H/u/1NMqd412x/vU+76H1PtTPLX/nqn5H/CgLiD/UN/vD+RplTiNfJb96n3hzg+/tTPLX/nqn5H/CgLiRffP+638jTKnjjXcf3qH5W7H0PtTPLX/nqn5H/CgLiQ/6+P8A3h/OmVPFGomT96h+YcYP+FM8tf8Anqn5H/CgLkdPl++P91f5Cl8tf+eqfkf8KfJGu4fvUHyr2PoPagLkFFSeWv8Az1T8j/hRQFxuKMVJ5Mv/ADzf/vk0eTL/AM83/wC+TQTcR/uR/wC7/U0zFTPDIVj+RuF/u+5pvky/883/AO+TQFxB/qG/3h/I0zFTCGTyWGxs7h/D9ab5Mv8Azzf/AL5NAXEi++f91v5GmYqaOGQMco33W/h9jTfJl/55v/3yaAuR4p83+vk/3j/Ol8mX/nm//fJp0sMhmchGILH+GgLkOKe/3I/93+ppfJl/55v/AN8mnPDIVj+RuF/u+5oC5Dinj/UN/vD+RpfJl/55v/3yacIZPJYbGzuH8P1oC5DinxffP+638jS+TL/zzf8A75NOjhkDHKN91v4fY0BchxRipPJl/wCeb/8AfJo8mX/nm/8A3yaAuJN/r5P94/zpmKmlhkMzkIxBY/w03yZf+eb/APfJoC4j/cj/AN3+ppmKmeGQrH8jcL/d9zTfJl/55v8A98mgLiD/AFDf7w/kaZiphDJ5LDY2dw/h+tN8mX/nm/8A3yaAuJF98/7rfyNMxU0cMgY5Rvut/D7Gm+TL/wA83/75NAXI8U+b/Xyf7x/nS+TL/wA83/75NOlhkMzkIxBY/wANAXIcU9/uR/7v9TS+TL/zzf8A75NOeGQrH8jcL/d9zQFyHFPH+ob/AHh/I0vky/8APN/++TThDJ5LDY2dw/h+tAXIcU+L75/3W/kaXyZf+eb/APfJp0cMgY5Rvut/D7GgLkOKMVJ5Mv8Azzf/AL5NHky/883/AO+TQFxJv9fJ/vH+dMxU0sMhmchGILH+Gm+TL/zzf/vk0BcR/uR/7v8AU0zFTPDIVj+RuF/u+5pvky/883/75NAXEH+ob/eH8jTMVMIZPJYbGzuH8P1pvky/883/AO+TQFxIvvn/AHW/kaZipo4ZAxyjfdb+H2NN8mX/AJ5v/wB8mgLkeKfN/r5P94/zpfJl/wCeb/8AfJp0sMhmchGILH+GgLkOKe/3I/8Ad/qaXyZf+eb/APfJpzwyFY/kbhf7vuaAuQ4p4/1Df7w/kaXyZf8Anm//AHyacIZPJYbGzuH8P1oC5DinxffP+638jS+TL/zzf/vk06OGQMco33W/h9jQFyHFGKk8mX/nm/8A3yaPJl/55v8A98mgLiTf6+T/AHj/ADpmKmlhkMzkIxBY/wANN8mX/nm//fJoC4j/AHI/93+ppmKmeGQrH8jcL/d9zTfJl/55v/3yaAuIP9Q3+8P5GmYqYQyeSw2NncP4frTfJl/55v8A98mgLiRffP8Aut/I0zFTRwyBjlG+638Psab5Mv8Azzf/AL5NAXEh/wBfH/vD+dMxU0UMgmQlGADD+Gm+TL/zzf8A75NAXI8U+X74/wB1f5Cl8mX/AJ5v/wB8mnSQyFhhG+6v8PsKAuQ4oqTyZf8Anm//AHyaKAuMopaKCLjn+5H/ALv9TTKkf7kf+7/U0ygLjh/qG/3h/I0ypB/qG/3h/I0ygLjovvn/AHW/kaZUkX3z/ut/I0ygLiU+b/Xyf7x/nTafN/r5P94/zoC5HT3+5H/u/wBTTae/3I/93+poC5HTx/qG/wB4fyNNp4/1Df7w/kaAuR0+L75/3W/kabT4vvn/AHW/kaAuR0UtFAXHTf6+T/eP86ZUk3+vk/3j/OmUBcc/3I/93+pplSP9yP8A3f6mmUBccP8AUN/vD+RplSD/AFDf7w/kaZQFx0X3z/ut/I0ypIvvn/db+RplAXEp83+vk/3j/Om0+b/Xyf7x/nQFyOnv9yP/AHf6mm09/uR/7v8AU0Bcjp4/1Df7w/kabTx/qG/3h/I0Bcjp8X3z/ut/I02nxffP+638jQFyOilooC46b/Xyf7x/nTKkm/18n+8f50ygLjn+5H/u/wBTTKkf7kf+7/U0ygLjh/qG/wB4fyNMqQf6hv8AeH8jTKAuOi++f91v5GmVJF98/wC638jTKAuJT5v9fJ/vH+dNp83+vk/3j/OgLkdPf7kf+7/U02nv9yP/AHf6mgLkdPH+ob/eH8jTaeP9Q3+8P5GgLkdPi++f91v5Gm0+L75/3W/kaAuR0UtFAXHTf6+T/eP86ZUk3+vk/wB4/wA6ZQFxz/cj/wB3+pplSP8Acj/3f6mmUBccP9Q3+8P5GmVIP9Q3+8P5GmUBcdF98/7rfyNMqSL75/3W/kaZQFx0P+vj/wB4fzplSQ/6+P8A3h/OmUBcSny/fH+6v8hTafL98f7q/wAhQFyOilooC5J5reif98D/AAo81vRP++B/hTaKCbkryNtj4Xlf7g9TTPNb0T/vgf4U5/uR/wC7/U1HQFyUSN5LHC/eH8A96Z5reif98D/CnD/UN/vD+RqOkFyWORix4X7rfwD0NM81vRP++B/hTovvn/db+RqOmFx3mt6J/wB8D/CnyyMJnGF4Y/wCoqkm/wBfJ/vH+dILjfNb0T/vgf4U95G2x8Lyv9wepqKpH+5H/u/1NMLjfNb0T/vgf4U8SN5LHC/eH8A96iqQf6hv94fyNILjfNb0T/vgf4U+ORix4X7rfwD0NRVJF98/7rfyNMLjfNb0T/vgf4Uea3on/fA/wptFAXJZZGEzjC8Mf4BTPNb0T/vgf4U6b/Xyf7x/nUdILkryNtj4Xlf7g9TTPNb0T/vgf4U5/uR/7v8AU1HTC5KJG8ljhfvD+Ae9M81vRP8Avgf4U4f6hv8AeH8jUdILkscjFjwv3W/gHoaZ5reif98D/CnRffP+638jUdMLjvNb0T/vgf4U+WRhM4wvDH+AVFUk3+vk/wB4/wA6QXG+a3on/fA/wp7yNtj4Xlf7g9TUVSP9yP8A3f6mmFxvmt6J/wB8D/CniRvJY4X7w/gHvUVSD/UN/vD+RpBcb5reif8AfA/wp8cjFjwv3W/gHoaiqSL75/3W/kaYXG+a3on/AHwP8KPNb0T/AL4H+FNooC5LLIwmcYXhj/AKZ5reif8AfA/wp03+vk/3j/Oo6QXJXkbbHwvK/wBweppnmt6J/wB8D/CnP9yP/d/qajphclEjeSxwv3h/APemea3on/fA/wAKcP8AUN/vD+RqOkFyWORix4X7rfwD0NM81vRP++B/hTovvn/db+RqOmFx3mt6J/3wP8KfLIwmcYXhj/AKiqSb/Xyf7x/nSC43zW9E/wC+B/hT3kbbHwvK/wBwepqKpH+5H/u/1NMLjfNb0T/vgf4U8SN5LHC/eH8A96iqQf6hv94fyNILjfNb0T/vgf4U+ORix4X7rfwD0NRVJF98/wC638jTC43zW9E/74H+FHmt6J/3wP8ACm0UBcllkYTOMLwx/gFM81vRP++B/hTpv9fJ/vH+dR0guSvI22PheV/uD1NM81vRP++B/hTn+5H/ALv9TUdMLkokbyWOF+8P4B70zzW9E/74H+FOH+ob/eH8jUdILkscjFjwv3W/gHoaZ5reif8AfA/wp0X3z/ut/I1HTC5LFIxmQYXlh/AKZ5reif8AfA/wp0P+vj/3h/Oo6AuO81vRP++B/hT5JGDDhfur/APQVFUkv3x/ur/IUguN81vRP++B/hRTaKYXJMxf3H/76H+FGYv7j/8AfQ/wptFBnclcx7Y/kf7vHze59qZmL+4//fQ/wpz/AHI/93+pqOgLkoMfkt8j43D+L6+1MzF/cf8A76H+FOH+ob/eH8jUdILksZj3HCP91v4vY+1MzF/cf/vof4U6L75/3W/kajphcdmL+4//AH0P8KfKY/OfKPncf4v/AK1RVJN/r5P94/zpBcbmL+4//fQ/wp7mPbH8j/d4+b3PtUVSP9yP/d/qaYXG5i/uP/30P8KeDH5LfI+Nw/i+vtUVSD/UN/vD+RpBcbmL+4//AH0P8KfGY9xwj/db+L2PtUVSRffP+638jTC43MX9x/8Avof4UZi/uP8A99D/AAptFAXJZTH5z5R87j/F/wDWpmYv7j/99D/CnTf6+T/eP86jpBclcx7Y/kf7vHze59qZmL+4/wD30P8ACnP9yP8A3f6mo6YXJQY/Jb5HxuH8X19qZmL+4/8A30P8KcP9Q3+8P5Go6QXJYzHuOEf7rfxex9qZmL+4/wD30P8ACnRffP8Aut/I1HTC47MX9x/++h/hT5TH5z5R87j/ABf/AFqiqSb/AF8n+8f50guNzF/cf/vof4U9zHtj+R/u8fN7n2qKpH+5H/u/1NMLjcxf3H/76H+FPBj8lvkfG4fxfX2qKpB/qG/3h/I0guNzF/cf/vof4U+Mx7jhH+638Xsfaoqki++f91v5GmFxuYv7j/8AfQ/wozF/cf8A76H+FNooC5LKY/OfKPncf4v/AK1MzF/cf/vof4U6b/Xyf7x/nUdILkrmPbH8j/d4+b3PtTMxf3H/AO+h/hTn+5H/ALv9TUdMLkoMfkt8j43D+L6+1MzF/cf/AL6H+FOH+ob/AHh/I1HSC5LGY9xwj/db+L2PtTMxf3H/AO+h/hTovvn/AHW/kajphcdmL+4//fQ/wp8pj858o+dx/i/+tUVSTf6+T/eP86QXG5i/uP8A99D/AAp7mPbH8j/d4+b3PtUVSP8Acj/3f6mmFxuYv7j/APfQ/wAKeDH5LfI+Nw/i+vtUVSD/AFDf7w/kaQXG5i/uP/30P8KfGY9xwj/db+L2PtUVSRffP+638jTC43MX9x/++h/hRmL+4/8A30P8KbRQFyWUx+c+UfO4/wAX/wBamZi/uP8A99D/AAp03+vk/wB4/wA6jpBclcx7Y/kf7vHze59qZmL+4/8A30P8Kc/3I/8Ad/qajphclBj8lvkfG4fxfX2pmYv7j/8AfQ/wpw/1Df7w/kajpBcljMe44R/ut/F7H2pmYv7j/wDfQ/wp0X3z/ut/I1HTC5LEY/OTCPncP4v/AK1MzF/cf/vof4U6H/Xx/wC8P51HQFx2Yv7j/wDfQ/wp8hj3DKP91f4vYe1RVJL98f7q/wAhSC43MX9x/wDvof4UU2imFyTy1/56p+R/wo8tf+eqfkf8KbijFBncldF2x/vE+76H1PtTPLX/AJ6p+R/wpz/cj/3f6mo8UguShF8lh5ifeHOD7+1M8tf+eqfkf8KcP9S3+8P61HigLksaLuP7xD8p7H0PtTPLX/nqn5H/AAp0X3z/ALrfyNR4oC47y1/56p+R/wAKfKimZz5iD5jxg/4VFipJf9dJ/vGgLjfLX/nqn5H/AAp7ou2P94n3fQ+p9qixUj/cj/3f6mgLjfLX/nqn5H/CnhF8lh5ifeHOD7+1RYqQf6lv94f1oC43y1/56p+R/wAKfGi7j+8Q/Kex9D7VFipIvvn/AHW/kaAuN8tf+eqfkf8ACjy1/wCeqfkf8KbijFMLksqKZnPmIPmPGD/hTPLX/nqn5H/CnS/66T/eNR4pBcldF2x/vE+76H1PtTPLX/nqn5H/AApz/cj/AN3+pqPFAXJQi+Sw8xPvDnB9/ameWv8Az1T8j/hTh/qW/wB4f1qPFAXJY0Xcf3iH5T2PofameWv/AD1T8j/hTovvn/db+RqPFAXHeWv/AD1T8j/hT5UUzOfMQfMeMH/CosVJL/rpP940Bcb5a/8APVPyP+FPdF2x/vE+76H1PtUWKkf7kf8Au/1NAXG+Wv8Az1T8j/hTwi+Sw8xPvDnB9/aosVIP9S3+8P60Bcb5a/8APVPyP+FPjRdx/eIflPY+h9qixUkX3z/ut/I0Bcb5a/8APVPyP+FHlr/z1T8j/hTcUYphcllRTM58xB8x4wf8KZ5a/wDPVPyP+FOl/wBdJ/vGo8UguSui7Y/3ifd9D6n2pnlr/wA9U/I/4U5/uR/7v9TUeKAuShF8lh5ifeHOD7+1M8tf+eqfkf8ACnD/AFLf7w/rUeKAuSxou4/vEPynsfQ+1M8tf+eqfkf8KdF98/7rfyNR4oC47y1/56p+R/wp8qKZnPmIPmPGD/hUWKkl/wBdJ/vGgLjfLX/nqn5H/Cnui7Y/3ifd9D6n2qLFSP8Acj/3f6mgLjfLX/nqn5H/AAp4RfJYeYn3hzg+/tUWKkH+pb/eH9aAuN8tf+eqfkf8KfGi7j+8Q/Kex9D7VFipIvvn/db+RoC43y1/56p+R/wo8tf+eqfkf8KbijFMLksqKZnPmIPmPGD/AIUzy1/56p+R/wAKdL/rpP8AeNR4pBcldF2x/vE+76H1PtTPLX/nqn5H/CnP9yP/AHf6mo8UBclCL5LDzE+8OcH39qZ5a/8APVPyP+FOH+pb/eH9ajxQFyWNF3H94h+U9j6H2pnlr/z1T8j/AIU6L75/3W/kajxQFyWJFEyHzEPzDjB/wpnlr/z1T8j/AIU6L/XR/wC8KjxQFx3lr/z1T8j/AIU+RF3D94g+Udj6D2qLFSS/fH+6v8hQFxvlr/z1T8j/AIUU3FFMLknky/8APN/++TR5Mv8Azzf/AL5NNooMuYleKTbH+7bheePc0zyZf+eb/wDfJpX+5H/u/wBTTKA5iURSeSw8ts7h2+tM8mX/AJ5v/wB8mlH+pb/eH9aZSDmJY4pAxzG33T29jTPJl/55v/3yaWL75/3W/kaZTDmHeTL/AM83/wC+TT5YpDM5EbEFj2qKny/66T/eNIOYTyZf+eb/APfJp7xSbY/3bcLzx7moqe/3I/8Ad/qaYcwnky/883/75NPEUnksPLbO4dvrUVPH+pb/AHh/WkHMJ5Mv/PN/++TT44pAxzG33T29jUVPi++f91v5GmHMJ5Mv/PN/++TR5Mv/ADzf/vk02igOYllikMzkRsQWPameTL/zzf8A75NLL/rpP940ykHMSvFJtj/dtwvPHuaZ5Mv/ADzf/vk0r/cj/wB3+pplMOYlEUnksPLbO4dvrTPJl/55v/3yaUf6lv8AeH9aZSDmJY4pAxzG33T29jTPJl/55v8A98mli++f91v5GmUw5h3ky/8APN/++TT5YpDM5EbEFj2qKny/66T/AHjSDmE8mX/nm/8A3yae8Um2P923C88e5qKnv9yP/d/qaYcwnky/883/AO+TTxFJ5LDy2zuHb61FTx/qW/3h/WkHMJ5Mv/PN/wDvk0+OKQMcxt909vY1FT4vvn/db+RphzCeTL/zzf8A75NHky/883/75NNooDmJZYpDM5EbEFj2pnky/wDPN/8Avk0sv+uk/wB40ykHMSvFJtj/AHbcLzx7mmeTL/zzf/vk0r/cj/3f6mmUw5iURSeSw8ts7h2+tM8mX/nm/wD3yaUf6lv94f1plIOYljikDHMbfdPb2NM8mX/nm/8A3yaWL75/3W/kaZTDmHeTL/zzf/vk0+WKQzORGxBY9qip8v8ArpP940g5hPJl/wCeb/8AfJp7xSbY/wB23C88e5qKnv8Acj/3f6mmHMJ5Mv8Azzf/AL5NPEUnksPLbO4dvrUVPH+pb/eH9aQcwnky/wDPN/8Avk0+OKQMcxt909vY1FT4vvn/AHW/kaYcwnky/wDPN/8Avk0eTL/zzf8A75NNooDmJZYpDM5EbEFj2pnky/8APN/++TSy/wCuk/3jTKQcxK8Um2P923C88e5pnky/883/AO+TSv8Acj/3f6mmUw5iURSeSw8ts7h2+tM8mX/nm/8A3yaUf6lv94f1plIOYljikDHMbfdPb2NM8mX/AJ5v/wB8mli++f8Adb+RplMOYliikEyExsAGHameTL/zzf8A75NLF/ro/wDeFMoDmHeTL/zzf/vk0+SKQsMRt90dvYVFT5fvj/dX+QpBzCeTL/zzf/vk0U2imHMLRT/Mb0X/AL4FHmN6L/3wKDHmB/uR/wC7/U0ypnkbbHwv3f7o9TTPMb0X/vgUBzAP9S3+8P60yphI3lMcL94fwj3pnmN6L/3wKQcwRffP+638jTKmjkYseF+6f4R6GmeY3ov/AHwKYcwyny/66T/eNHmN6L/3wKfLIwlcYX7x/hFIOYhp7/cj/wB3+po8xvRf++BT3kbbHwv3f7o9TTDmIaeP9S3+8P60eY3ov/fAp4kbymOF+8P4R70g5iGnxffP+638jR5jei/98CnxyMWPC/dP8I9DTDmIaKf5jei/98CjzG9F/wC+BQHMEv8ArpP940yppZGErjC/eP8ACKZ5jei/98CkHMD/AHI/93+pplTPI22Phfu/3R6mmeY3ov8A3wKYcwD/AFLf7w/rTKmEjeUxwv3h/CPemeY3ov8A3wKQcwRffP8Aut/I0ypo5GLHhfun+EehpnmN6L/3wKYcwyny/wCuk/3jR5jei/8AfAp8sjCVxhfvH+EUg5iGnv8Acj/3f6mjzG9F/wC+BT3kbbHwv3f7o9TTDmIaeP8AUt/vD+tHmN6L/wB8CniRvKY4X7w/hHvSDmIafF98/wC638jR5jei/wDfAp8cjFjwv3T/AAj0NMOYhop/mN6L/wB8CjzG9F/74FAcwS/66T/eNMqaWRhK4wv3j/CKZ5jei/8AfApBzA/3I/8Ad/qaZUzyNtj4X7v90eppnmN6L/3wKYcwD/Ut/vD+tMqYSN5THC/eH8I96Z5jei/98CkHMEX3z/ut/I0ypo5GLHhfun+EehpnmN6L/wB8CmHMMp8v+uk/3jR5jei/98CnyyMJXGF+8f4RSDmIae/3I/8Ad/qaPMb0X/vgU95G2x8L93+6PU0w5iGnj/Ut/vD+tHmN6L/3wKeJG8pjhfvD+Ee9IOYhp8X3z/ut/I0eY3ov/fAp8cjFjwv3T/CPQ0w5iGin+Y3ov/fAo8xvRf8AvgUBzBL/AK6T/eNMqaWRhK4wv3j/AAimeY3ov/fApBzA/wByP/d/qaZUzyNtj4X7v90eppnmN6L/AN8CmHMA/wBS3+8P60yphI3lMcL94fwj3pnmN6L/AN8CkHMEX3z/ALrfyNMqaORix4X7p/hHoaZ5jei/98CmHMEX+uj/AN4UypopGMqDC/eH8IpnmN6L/wB8CgOYZT5fvj/dX+Qo8xvRf++BT5JGDDhfuj+EegpBzENFP8xvRf8AvgUUw5htFOzH/cb/AL6H+FGY/wC43/fQ/wAKZz84P9yP/d/qabUrmPbH8rfd4+b3PtTMx/3G/wC+h/hQHOA/1Lf7w/rTalBj8pvlbG4fxfX2pmY/7jf99D/CgOcIvvn/AHW/kabUsZj3HCt90/xex9qZmP8AuN/30P8ACgOcbTpf9dJ/vGjMf9xv++h/hT5TH5r5Vs7j/F/9agOcipz/AHI/93+pozH/AHG/76H+FPcx7Y/lb7vHze59qA5yKnD/AFLf7w/rRmP+43/fQ/wp4MflN8rY3D+L6+1Ac5FTovvn/db+RozH/cb/AL6H+FPjMe44Vvun+L2PtQHORUU7Mf8Acb/vof4UZj/uN/30P8KA5wl/10n+8abUspj818q2dx/i/wDrUzMf9xv++h/hQHOD/cj/AN3+pptSuY9sfyt93j5vc+1MzH/cb/vof4UBzgP9S3+8P602pQY/Kb5WxuH8X19qZmP+43/fQ/woDnCL75/3W/kabUsZj3HCt90/xex9qZmP+43/AH0P8KA5xtOl/wBdJ/vGjMf9xv8Avof4U+Ux+a+VbO4/xf8A1qA5yKnP9yP/AHf6mjMf9xv++h/hT3Me2P5W+7x83ufagOcipw/1Lf7w/rRmP+43/fQ/wp4MflN8rY3D+L6+1Ac5FTovvn/db+RozH/cb/vof4U+Mx7jhW+6f4vY+1Ac5FRTsx/3G/76H+FGY/7jf99D/CgOcJf9dJ/vGm1LKY/NfKtncf4v/rUzMf8Acb/vof4UBzg/3I/93+pptSuY9sfyt93j5vc+1MzH/cb/AL6H+FAc4D/Ut/vD+tNqUGPym+Vsbh/F9famZj/uN/30P8KA5wi++f8Adb+RptSxmPccK33T/F7H2pmY/wC43/fQ/wAKA5xtOl/10n+8aMx/3G/76H+FPlMfmvlWzuP8X/1qA5yKnP8Acj/3f6mjMf8Acb/vof4U9zHtj+Vvu8fN7n2oDnIqcP8AUt/vD+tGY/7jf99D/Cngx+U3ytjcP4vr7UBzkVOi++f91v5GjMf9xv8Avof4U+Mx7jhW+6f4vY+1Ac5FRTsx/wBxv++h/hRmP+43/fQ/woDnCX/XSf7xptSymPzXyrZ3H+L/AOtTMx/3G/76H+FAc4P9yP8A3f6mm1K5j2x/K33ePm9z7VoaDokviHVY9OtCiTOrMDNIQvAz2Un9KTaSuxpuTsilZ20t7NFaQANNPMkcYJxlmyB+pq94j8P3XhrVTYXbxu+wSK8Z4YH/AOuD+Va1nod34f8AG+l2V9CUkF/blXVsq438MpxyK1filA9z43t4IoZJZpLWNUROrEs3AGKx9p+8SWzRvyWptvdOxwlnBLdXSQQRtJLJlURRksSDwK9Og8N6H4I8NPfeIoYbzUbhcRwMAwB/uqPbu3+Tb0nSNL+HOj/2vqu2XVpUIjiDAlTj7q/1b/J8113XrnxDqb318XZjwiBvljXsoGOlZ3deVo6RX4mnu4eN5ayfTsZkX+uj/wB4U2pYjH5qYVs7h/F/9amZj/uN/wB9D/Cus4+cbTpfvj/dX+QozH/cb/vof4U+Qx7hlW+6P4vYe1Ac5FRTsx/3G/76H+FFAc4zPvRn3pfLX/nqn5H/AAo8tf8Anqn5H/CmcnMxzn5I+f4f6mmZ96keNdsf7xPu+h9T7Uzy1/56p+R/woByY4H9y3P8Q/rTM+9SCNfJb94n3hzg+/tTPLX/AJ6p+R/woDmY6I/Oef4W/kaZn3qSONdx/eIflbsfQ+1M8tf+eqfkf8KA5nYTPvT5j++k5/iNN8tf+eqfkf8ACnyxqZn/AHiD5jxg/wCFAczI8+9Pc/JHz/D/AFNN8tf+eqfkf8Ke8a7Y/wB4n3fQ+p9qA5mR596eD+5bn+If1pvlr/z1T8j/AIU8Rr5LfvE+8OcH39qAUmR596fEfnPP8LfyNN8tf+eqfkf8KfHGu4/vEPyt2PofagFJ3I8+9Gfel8tf+eqfkf8ACjy1/wCeqfkf8KA5mOmP76Tn+I0zPvUksamZ/wB4g+Y8YP8AhTPLX/nqn5H/AAoQOTHOfkj5/h/qaZn3qR412x/vE+76H1PtTPLX/nqn5H/CgHJjgf3Lc/xD+tMz71II18lv3ifeHOD7+1M8tf8Anqn5H/CgOZjoj855/hb+RpmfepI413H94h+Vux9D7Uzy1/56p+R/woDmdhM+9PmP76Tn+I03y1/56p+R/wAKfLGpmf8AeIPmPGD/AIUBzMjz709z8kfP8P8AU03y1/56p+R/wp7xrtj/AHifd9D6n2oDmZHn3p4P7luf4h/Wm+Wv/PVPyP8AhTxGvkt+8T7w5wff2oBSZHn3p8R+c8/wt/I03y1/56p+R/wp8ca7j+8Q/K3Y+h9qAUncjz70Z96Xy1/56p+R/wAKPLX/AJ6p+R/woDmY6Y/vpOf4jTM+9SSxqZn/AHiD5jxg/wCFM8tf+eqfkf8AChA5Mc5+SPn+H+ppmfepHjXbH+8T7vofU+1db4C8I6f4our2K9uJ1WBFZfs7BTyT13Kamc4wjzM0pxnVmoR3ZyIP7luf4h/WmZ969Vg+HnhTVftVnpGu3LXkX31dlbYRxyu1TjJ9a8+u/Dep2ZumltZjDbSNHLOsLmMFTg/Ntx1qIVoTdkaVaFWmk2rryM6I/Oef4W/kaZn3q/HpF99iOofZZzZbW/0jyX8vuv3sY68detehfEDwREkumReHdJIdxKZhCrNwNmM9cdTRKrGMlF9f0CFGpODkulvnc8uz70+Y/vpOf4jXYeBfD0Fx4xbTtZtN2yFy0EqspBGMHHFbtpZaHY+KvEdrN4duNRjR0ES21s03lZB4P90n19jUyrqMmkr6XLp4eUoqTdrux5fn3p7n5I+f4f6mrdlo95q1w8em28lwRyVjRm2jtk44/GjUtJu9MljgvoXtpdvCyowyMnkccituaN7dTmtPl5raFHPvTwf3Lc/xD+tdrpvgrTbz4e3OvyXNyLqJZCqqw8v5Txkbc/rSeAPB+neKU1Jb64uFFuYin2dgv3t+c7lPpWbrQSb7G8cPVcox/mV0cRn3p8R+c8/wt/I1a0/R73VZzDYQvcyAZIiRjtHqeOPxp0+k3mn3v2W7gkhnKnEbxsCcgjjjn8K05o3tcwSnbmtoUM+9GfetqTwhrsVmbuTTLlYAMljE2QPUjGQK6rwn4f0q++HOuahc2sU13B5/lTHdlNsKsPyJzWc6sYq+5rTo1Jy5XppfU8+mP76Tn+I0zPvXdy/Dq4PhB9X8u9/tJpDiz8g5xv2/dxu6c/8A1q0bLwrYS/C6a7bTg2rAugfa2/eJdoG3rntjFS8RBLTvY0jhardnppc8/s7C71S6t7Sxgee4kU7UTvyfyFdBbeBvGNncx3Ntps0U0TBkdZkBU/8AfVUXste8Jz2t8Vn0+XaVjlZCAc5yOmOnY1ft/HHi+6uI7e31h5JpGCoiwKSxPYfJRNzesLW8xU/ZR0q8yl5W/U9Y021udf06zbxHpZtdQsp0mRwykFlIIZSCcA45FXb3TYLa/n16Kxe81JYBFEikA4BPAzwM55Pp+ufpdxd6Dp9p/wAJNqzXGoXs6RRxgKArMQAo2gZxnkn/APXp3l9BdXk+iQ37WmpGASxsoBIBJGQDwcEcivKd+bTb52PoI8vKr7+dr+XzPJtZ8N+N/EGqyX19pkhZgVRBKm2NcHCgbq5bV/D+q6EYxqdlJb+bnYSQQce4JGa6rWfEPjbw/qj2N/q5DBSyMIV2uuDhgdtcvq+u6prpjOp6kbjys7AVwBn2AAzXqUvaabcvlc8HESo6/FzedjNhP76Pn+IUzPvUkUaiZP3iH5hxg/4Uzy1/56p+R/wroOPmdhM+9PlPzjn+Ff5Cm+Wv/PVPyP8AhT5I13D94g+Vex9B7UBzMjz70Uvlr/z1T8j/AIUUBzMTFGKm8iX/AJ5v/wB8mjyJf+eb/wDfJpXMtRrj5Iv93+pqPFWXhkKx/u34Xnj3NM8iX/nm/wD3yaLg7jQP3D/7y/yNR4qyIZPJYeW+dw7fWmeRL/zzf/vk0XDUbEPnP+638jUeKsxwyBjmN/ut29jTPIl/55v/AN8mi4a2IcVJMP38n+8f507yJf8Anm//AHyafLDIZnIjcgse1Fw1sVsVI4+SL/d/qad5Ev8Azzf/AL5NPeGQrH+7fheePc0XDUrYqQD9w/8AvL/I07yJf+eb/wDfJp4hk8lh5b53Dt9aLgrlbFSRD5z/ALrfyNO8iX/nm/8A3yafHDIGOY3+63b2NFwV7lbFGKm8iX/nm/8A3yaPIl/55v8A98mi4ajZh+/k/wB4/wA6jxVmWGQzORG5BY9qZ5Ev/PN/++TRcHe41x8kX+7/AFNR4qy8MhWP92/C88e5pnkS/wDPN/8Avk0XB3GgfuH/AN5f5Go8VZEMnksPLfO4dvrTPIl/55v/AN8mi4ajYh85/wB1v5Go8VZjhkDHMb/dbt7GmeRL/wA83/75NFw1sQ4qSYfv5P8AeP8AOneRL/zzf/vk0+WGQzORG5BY9qLhrYrYqRx8kX+7/U07yJf+eb/98mnvDIVj/dvwvPHuaLhqVsVIB+4f/eX+Rp3kS/8APN/++TTxDJ5LDy3zuHb60XBXK2KkiHzn/db+Rp3kS/8APN/++TT44ZAxzG/3W7exouCvcrYoxU3kS/8APN/++TR5Ev8Azzf/AL5NFw1GzD9/J/vH+dR4qzLDIZnIjcgse1M8iX/nm/8A3yaLg73GuPki/wB3+pr0n4Of8hHVf+uSfzNedvDIVj/dvwvPHua6Lwh4muPCdxdSpp5ufPRVwWKbcHPoaxrpzpuMdzqwdSNOvGc9l/kdtb6l4J8IajqGoW97c3eoSMwdMFiCSSVHyhRyO5zRHeTav8JdYvXX95cSTSlR/D+8zj8B/KvLboy3U91cGFlM0xk24Jxkk/1rqvCvjq88N6XJp0mmfbLcsWQFihXPUfdOR/8AXrCdBpJx1eh2UsbFzcZ+7Gz2XfqdCiMnwG2spU7CcEY4NxkfpWz8QfE+qeHpdIj0zYWupH3qU3FtpTCj0zuPvXGat8QbzW9Bu9Km0pYln+7IjHCKCGAxjnpjr3rSPxXuHuFeXw7G6IMoDKdyt6g7f6Vn7Kd+Zxvq3a/c2WKoqPJGdtIq9n0vc7W+t4l8faPcqgE0lnco7dyFMZH/AKEfzrP8Kf8AI8eMP+utv/6C9eeyeOtXl8Ww669t8sKGNLUZ2hD1GfXvn2H0rXT4lyW2tXt9DoAH2mOON1848lC/zZ2c5DgfhUvD1FG3l+ty1jqDnzXtaV9n/LY2re5fwp8Jbe/0iKP7RIiSyOy7vmcgFj9On4CvMNf1/UfEM1vPqMwkeOLau1QoHJycDua6Hwx481Hw9p50+ew+3WYzsRyVKZ6jODke2KzvFevP4lurWZNLjs1hi2KsYJOMngnA4HYYHU100oOE3zLrucWIrwqUUoStZJctj0DwVcWtn8K5Li+g+0WsZlaWLaDvXd0weK1fA+s6Dq/2/wDsTSvsHleX537pE353bfunnGD+deaWPi64svBk/h0aYXWVXHn7yCNxz0x/Wk8HeKp/CSXxXTjcm5MYwXKbdu72OfvVjPDykpvq3odFLHQjKmr6Ja6eR33hW3i034Ywz2t/Fpsk4Mkt68Qk2sXxkjIHQADPSo9Vv4NZ/sGHSdas73Xre5BWYLtDDYxclR0XgEj2x3rifC/jbUPDti9hLYC+sWJIikJUrnqAcHg+mKvSeNL3UNb02fS/DscDWRd0iiQuzgqQy8AcEe3Wh0Z87fr2KjjKTpxinbZWs/w6HpOkXUsesT6bf67HfX/lea1tHbiNYVyOhGT/ABDqc81zekwpb+DPHEMShY47y/RQOwEYArJPxVnW68+Hw5FGXH70+YS746fNtHT8azdF8f3Okzar5uji5t7+6kuTEXK7C/UZ2ncMYHTtURoVEnp27FzxlBtLm016PqdjqHiDVYfhausxXWL/AAuZvLU9Zdp4xjpx0qDQ9ZvLL4TzaujK14DNLudeCzSnJwPrXL6J4/n0bT5tMm0Zbyz812iQvt2qzFtp+UgjJ9Kr3HjaSXw1eaJFo3lQ3LyOGEhPl73L4A29BnFV7CVuXl636bEfXKd+fn15bW137nVeJb2XWfg9HqF4Fa4cROWC4+bzNuR6cZ/OvLNE1WXQtZttSgjSSSAkhXzg5BHb6100/iS+ufACaEukSm3iCq92CxCkPuAI24Gfr3rj/Il/55v/AN8mumhDljKMu7OHGV+epCcHqkvvOls9cv8AxD430u9v5A0h1C3CovCoN/RR2Fa3xRuZ7PxzbXNtK0U0VrGyOpwQdzVx1jLc6fcw3kMZ863njlQMpIypyM+2a0PE+t3fifVhfzWnkkRrGqICeBk9fxNP2f7xNbJEqvehJSfvNpjvEHiu+8UvaG+jhVraJ1DRAjcSOSefYVzuKsxwyBjmN/ut29jTPIl/55v/AN8mtoqMVZHNOpOo+aWrGwj9/H/vD+dR4qzFDIJkJjcAMO1M8iX/AJ5v/wB8mncjWxDipJR84/3V/kKd5Ev/ADzf/vk0+SGQsMRv91e3sKLhrYrYoqbyJf8Anm//AHyaKLhqJijFPxRilczuK4+SP/d/qajxUzj5I/8Ad/qaZilcbYoH7hv94fyNR4qYD9w3+8P5GmYouFxYh85/3W/kajxU0Q+c/wC638jTMUXC+gzFSTD9/J/vH+dJinzD9/J/vH+dFwvoQ4qRx8kf+7/U0mKe4+SP/d/qaLgmQ4qQD9w3+8P5GkxTwP3Df7w/kaLgmQ4qSIfOf91v5GkxT4h85/3W/kaLgnqQ4oxT8UYp3FcWYfv5P94/zqPFTTD9/J/vH+dMxSuNvUVx8kf+7/U1HipnHyR/7v8AU0zFFwbFA/cN/vD+RqPFTAfuG/3h/I0zFFwuLEPnP+638jUeKmiHzn/db+RpmKLhfQZipJh+/k/3j/OkxT5h+/k/3j/Oi4X0IcVI4+SP/d/qaTFPcfJH/u/1NFwTIcVIB+4b/eH8jSYp4H7hv94fyNFwTIcVJEPnP+638jSYp8Q+c/7rfyNFwT1IcUYp+KMU7iuLMP38n+8f51Hipph+/k/3j/OmYpXG3qK4+SP/AHf6mo8VM4+SP/d/qaZii4NigfuG/wB4fyNR4qYD9w3+8P5GmYouFxYh85/3W/kajxU0Q+c/7rfyNMxRcL6DMVJMP38n+8f50mKfMP38n+8f50XC+h33hO3ey8EXer6Tp0N/q4uPLYSJvMUeB0Xr/n2rntf15tet7aKfSbaHUVc754EKs4yRtK+uf8jml0u08TaRZRa3paXUcExKh4Ruzj+8vPHXqMV3Pnw6jpWh+INetIbPUE1CNBIU2GVM9SD27+2M965JNQnzb6/P0PWgpVqSpq8bLW60a737nJf8K9vY4447rVNLtb6RdyWc0+HI9Dx1qtpng26vNKN9eXtlp1o8m2OW6lwJCMg7cdR71Z8ZaLq03jW9As7iZriXdCUQsHXAxg+w49sVp+Mra4vvDHh2eyhkktI7dYSkalvLkAwwb3yMfUGn7STUfe3/AAIdGmnN8j93z31t/VihpXge4t/F1nZapNZLBlJlLS/JdJn7sfHzE+nHFdB4f0KPSPiWXhvdOlikkuQlvazbngXnCuuPlx0/CnxK9la+BdPvzjUEuC+xvvJGSdoPpwVGPb2qr4etLi2+L1600EkavPcsrMuAwOSMH6c1nKcpKV30Z006UKcocsftL5XSepx2jeGJdWs3vZNQsLG0STyzJdTBctjOAPx9qsX3gu/stY0/TxPbSrqGPs1yjkxv+OM9x271p6ZoVhp/hNNdv9NuNSuJbgwpaqzIseCRl8c9Qf0FdXdbj/wg7PYrZMbk/wCjhSPLHHHPNaTrSUtNtTClhISprmVno+vV/d+pya/DjUJrua3fUtMivfmaO1M+ZHGTzjHAPUfrisXRvCmoaxPdKDDaw2Zxcz3L7Uix1BPrwf8A61bumFj8YHJJJ/tKcZz2y1at9BLd+B/EENirPKmtSPcRoCWK7uuPTgfkaHVnF2b3t8hRoUZpyS25tL72RDcaOdI+GGrIt7a3kUk8TJNbPuU/OMj2Neb4rvrayubX4T6o1xBJEJbiIpvXG4bxzXCYrSh9r1/yOfGte5ZW91fmxQP3Df7w/kajxUwH7hv94fyNMxW1zjuLEPnP+638jUeKmiHzn/db+RpmKLhfQWEfv4/94fzqPFTQj9/H/vD+dMxRcL6DMVJKPnH+6v8AIUmKfKPnH+6v8hRcL6EOKKfiincVyXzG9E/74H+FHmN6J/3wP8KMUYqCeZj3dtsfC8r/AHB6mmeY3on/AHwP8Ke4+SP/AHf6mmYoByY8O3kscL94fwD3pnmN6J/3wP8ACngfuW/3h/WmYoDmY+N2LHhfun+AehpnmN6J/wB8D/CnxD5z/ut/I0zFAczsHmN6J/3wP8KfK7CZxhfvH+AUzFPmH76T/eNAczsM8xvRP++B/hT3dtsfC8r/AHB6mmYp7j5I/wDd/qaAUmM8xvRP++B/hTw7eSxwv3h/APemYp4H7lv94f1oBSYzzG9E/wC+B/hT43YseF+6f4B6GmYp8Q+c/wC638jQCk7jPMb0T/vgf4UeY3on/fA/woxRigOZj5XYTOML94/wCmeY3on/AHwP8KfMP30n+8aZigHJ3Hu7bY+F5X+4PU0zzG9E/wC+B/hT3HyR/wC7/U0zFAOTHh28ljhfvD+Ae9M8xvRP++B/hTwP3Lf7w/rTMUBzMfG7Fjwv3T/APQ0zzG9E/wC+B/hT4h85/wB1v5GmYoDmdg8xvRP++B/hT5XYTOML94/wCmYp8w/fSf7xoDmdhnmN6J/3wP8ACnu7bY+F5X+4PU0zFPcfJH/u/wBTQCkxnmN6J/3wP8KeHbyWOF+8P4B70zFPA/ct/vD+tAKTGeY3on/fA/wp8bsWPC/dP8A9DTMU+IfOf91v5GgFJ3GeY3on/fA/wo8xvRP++B/hRijFAczHyuwmcYX7x/gFM8xvRP8Avgf4U+YfvpP940zFAOTuPd22x8Lyv9weppnmN6J/3wP8Ke4+SP8A3f6mmYoByY8O3kscL94fwD3pnmN6J/3wP8KeB+5b/eH9aZigOZj43YseF+6f4B6GmeY3on/fA/wp8Q+c/wC638jTMUBzOweY3on/AHwP8KfK7CZxhfvH+AUzFPmH76T/AHjQHM7F/TPEer6OrLp968CvyyqqlSfXBGKTVdb1LV2ik1C7a4YKcbwMDk9BjArOxT3HyR/7v9TU8sb3tqX7ao48vM7drmxF4z8RQWgtY9VmWFV2gYXIHscZ/Wo9O8Ta1pUMv2K/kiDuCwwCCTnJwR196yMU8D9y3+8P60uSHYpYire/M9PMnudVv7y9+23Fy8lzkEStjcCOmD2xWm3jHxBczwSTak7Pb7nibYoKnaRnp6E1hYp8Q+c/7rfyNNxi+go16ieknr5mvb+MfEFq87walIhncySYRcFj1OMcH6VBJ4l1mV7d5b+R3t5DLEzgEox6kEiszFGKOSHYPrNXbmf3suf2pewau9/HNtu/NaTzQo3biTk9PepbLxDq2nXk13aXrxTzkmVlVfnJOeRjB5JqjMP30n+8aZii0WtUL2009GzWv/E2s6hA8V3fyTRzgGRGAwdpOOMcfhWT5jeif98D/CnuPkj/AN3+ppmKaSWyFOrObvJ3Hh28ljhfvD+Ae9M8xvRP++B/hTwP3Lf7w/rTMUyeZj43YseF+6f4B6GmeY3on/fA/wAKfEPnP+638jTMUBzOw+J2MyDC/eH8ApnmN6J/3wP8KfCP30f+8KZigOZ2DzG9E/74H+FPkdgw4X7o/gHoKZinyj5x/ur/ACFAczsM8xvRP++B/hRRiigOZkv7r+4//fQ/wo/df3H/AO+h/hRijFRcz5h7+Xtj+Rvu/wB73PtTP3X9x/8Avof4U9x8kf8Au/1NMxRcbkPHl+S3yNjcP4vr7Uz91/cf/vof4U8D9y3+8P60zFFwch8fl7jhG+6f4vY+1M/df3H/AO+h/hT4h85/3W/kaZii4c2gfuv7j/8AfQ/wp8vl+c+UbO4/xf8A1qZinyj99J/vGi4c2gz91/cf/vof4U9/L2x/I33f73ufamYp7j5I/wDd/qaLgpDP3X9x/wDvof4U8eX5LfI2Nw/i+vtTMU8D9y3+8P60XBSGfuv7j/8AfQ/wp8fl7jhG+6f4vY+1MxT4h85/3W/kaLgpajP3X9x/++h/hR+6/uP/AN9D/CjFGKLi5h8vl+c+UbO4/wAX/wBamfuv7j/99D/Cnyj99J/vGmYouNy1Hv5e2P5G+7/e9z7Uz91/cf8A76H+FPcfJH/u/wBTTMUXByHjy/Jb5GxuH8X19qZ+6/uP/wB9D/CngfuW/wB4f1pmKLg5D4/L3HCN90/xex9qZ+6/uP8A99D/AAp8Q+c/7rfyNMxRcObQP3X9x/8Avof4U+Xy/OfKNncf4v8A61MxT5R++k/3jRcObQZ+6/uP/wB9D/Cnv5e2P5G+7/e9z7UzFPcfJH/u/wBTRcFIZ+6/uP8A99D/AAp48vyW+Rsbh/F9famYp4H7lv8AeH9aLgpDP3X9x/8Avof4U+Py9xwjfdP8XsfamYp8Q+c/7rfyNFwUtRn7r+4//fQ/wo/df3H/AO+h/hRijFFxcw+Xy/OfKNncf4v/AK1M/df3H/76H+FPlH76T/eNMxRcblqPfy9sfyN93+97n2pn7r+4/wD30P8ACnuPkj/3f6mmYouDkPHl+S3yNjcP4vr7Uz91/cf/AL6H+FPA/ct/vD+tMxRcHIfH5e44Rvun+L2PtTP3X9x/++h/hT4h85/3W/kaZii4c2gfuv7j/wDfQ/wp8vl+c+UbO4/xf/WpmKfKP30n+8aLhzaDP3X9x/8Avof4U9/L2x/I33f73ufamYp7j5I/93+pouCkM/df3H/76H+FPHl+S3yNjcP4vr7UzFPA/ct/vD+tFwUhn7r+4/8A30P8KfH5e44Rvun+L2PtTMU+IfOf91v5Gi4KWoz91/cf/vof4Ufuv7j/APfQ/wAKMUYouLmHy+X5z5Rs7j/F/wDWpn7r+4//AH0P8KfKP30n+8aZii43LUe/l7Y/kb7v973PtTP3X9x/++h/hT3HyR/7v9TTMUXByHjy/Jb5GxuH8X19qZ+6/uP/AN9D/CngfuW/3h/WmYouDkPj8vccI33T/F7H2pn7r+4//fQ/wp8Q+c/7rfyNMxRcObQfF5fnJhGzuH8X/wBamfuv7j/99D/CnxD99H/vCmYouHNoH7r+4/8A30P8KfJ5e4ZRvuj+L2HtTMU+UfOP91f5Ci4c2gz91/cf/vof4UUYoouLmHUUUVBA9/ux/wC7/U0yiigbHj/Ut/vD+tMoooBj4/vH/db+RplFFAdAp8v+uf8A3jRRQHQZT3+7H/u/1NFFAIZTx/qW/wB4f1oooBDKfH94/wC638jRRQC3GUUUUCHy/wCuf/eNMoooG9x7/dj/AN3+pplFFAMeP9S3+8P60yiigGPj+8f91v5GmUUUB0Cny/65/wDeNFFAdBlPf7sf+7/U0UUAhlPH+pb/AHh/WiigEMp8f3j/ALrfyNFFALcZRRRQIfL/AK5/940yiigb3Hv92P8A3f6mmUUUAx4/1Lf7w/rTKKKAY+P7x/3W/kaZRRQHQKfL/rn/AN40UUB0GU9/ux/7v9TRRQCGU8f6lv8AeH9aKKAQynx/eP8Aut/I0UUAtxlFFFAh8v8Arn/3jTKKKBvce/3Y/wDd/qaZRRQDHj/Ut/vD+tMoooBj4/vH/db+RplFFAdB8X+uT/eFMoooDoFPk+8P91f5CiigOgyiiigR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930" t="3099" r="31491" b="1696"/>
          <a:stretch/>
        </p:blipFill>
        <p:spPr>
          <a:xfrm>
            <a:off x="3753833" y="0"/>
            <a:ext cx="4684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41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RADAR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725614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2000" b="1"/>
              <a:t>Identify </a:t>
            </a:r>
            <a:r>
              <a:rPr lang="en-GB" sz="2000"/>
              <a:t>trends, risks, and overdose and intoxication clusters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2000" b="1"/>
              <a:t>Respond </a:t>
            </a:r>
            <a:r>
              <a:rPr lang="en-GB" sz="2000"/>
              <a:t>to new and emerging substances, harms and other relevant scenarios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2000" b="1"/>
              <a:t>Advise </a:t>
            </a:r>
            <a:r>
              <a:rPr lang="en-GB" sz="2000"/>
              <a:t>on and implement immediate harm prevention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2000" b="1"/>
              <a:t>Provide </a:t>
            </a:r>
            <a:r>
              <a:rPr lang="en-GB" sz="2000"/>
              <a:t>high-quality current public health information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2000" b="1"/>
              <a:t>Inform </a:t>
            </a:r>
            <a:r>
              <a:rPr lang="en-GB" sz="2000"/>
              <a:t>decision making about resource allocation</a:t>
            </a:r>
          </a:p>
        </p:txBody>
      </p:sp>
    </p:spTree>
    <p:extLst>
      <p:ext uri="{BB962C8B-B14F-4D97-AF65-F5344CB8AC3E}">
        <p14:creationId xmlns:p14="http://schemas.microsoft.com/office/powerpoint/2010/main" val="2786657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2060"/>
                </a:solidFill>
              </a:rPr>
              <a:t>Who is involved?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88" y="1815382"/>
            <a:ext cx="8124824" cy="33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42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2060"/>
                </a:solidFill>
              </a:rPr>
              <a:t>Have you ever drank alcohol?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Have you experienced any positive effects from alcohol use?</a:t>
            </a:r>
          </a:p>
          <a:p>
            <a:r>
              <a:rPr lang="en-GB" b="1">
                <a:solidFill>
                  <a:srgbClr val="002060"/>
                </a:solidFill>
              </a:rPr>
              <a:t>Have you experienced any adverse effects from alcohol use?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b="1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GB" b="1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695" y="365128"/>
            <a:ext cx="1503998" cy="15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1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7B09D-FC58-4333-AC4F-4FF35221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CC3CB-6C05-46BD-ABAF-5C51BFC91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Question and answer at end of session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Content warning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Information guide collect at end of session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err="1"/>
              <a:t>Slido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418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2060"/>
                </a:solidFill>
              </a:rPr>
              <a:t>Who is involved?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88" y="1815382"/>
            <a:ext cx="8124824" cy="33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71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Structure Development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1" y="62446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04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type of incident does RADAR respond to?</a:t>
            </a:r>
          </a:p>
        </p:txBody>
      </p:sp>
    </p:spTree>
    <p:extLst>
      <p:ext uri="{BB962C8B-B14F-4D97-AF65-F5344CB8AC3E}">
        <p14:creationId xmlns:p14="http://schemas.microsoft.com/office/powerpoint/2010/main" val="2443371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>
                <a:solidFill>
                  <a:srgbClr val="5B5B5B"/>
                </a:solidFill>
              </a:rPr>
              <a:t>What drug was implicated in the highest number of DRDs in Scotland in 2020?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  <p:pic>
        <p:nvPicPr>
          <p:cNvPr id="6" name="Picture 5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53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9898" y="160229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9898" y="242246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9898" y="324262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9898" y="406278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9898" y="488295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9898" y="570311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3200" y="2228850"/>
            <a:ext cx="3760470" cy="78867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743200" y="3027064"/>
            <a:ext cx="3760470" cy="78867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743200" y="3825278"/>
            <a:ext cx="3760470" cy="78867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743200" y="4623492"/>
            <a:ext cx="3760470" cy="78867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743200" y="5421707"/>
            <a:ext cx="3760470" cy="78867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43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0272"/>
          <a:stretch/>
        </p:blipFill>
        <p:spPr>
          <a:xfrm>
            <a:off x="838200" y="1557417"/>
            <a:ext cx="9414510" cy="409348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FF592D3-3567-4426-AA9A-7C20B6C9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Drug-related deaths 2008-2020</a:t>
            </a:r>
          </a:p>
        </p:txBody>
      </p:sp>
      <p:sp>
        <p:nvSpPr>
          <p:cNvPr id="7" name="Rectangle 6"/>
          <p:cNvSpPr/>
          <p:nvPr/>
        </p:nvSpPr>
        <p:spPr>
          <a:xfrm>
            <a:off x="726566" y="6229677"/>
            <a:ext cx="43506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Source: National Records of Scotland, </a:t>
            </a: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nrscotland.gov.uk</a:t>
            </a:r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905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4E78CA33-93F8-4BB3-B58D-175753FF6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76" y="6250165"/>
            <a:ext cx="6249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Source: Timeline of benzodiazepines reported to the EU for the first time, EMCDDA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t="10793" r="813" b="5726"/>
          <a:stretch/>
        </p:blipFill>
        <p:spPr>
          <a:xfrm>
            <a:off x="656875" y="1909916"/>
            <a:ext cx="10833557" cy="29811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2060"/>
                </a:solidFill>
              </a:rPr>
              <a:t>Timeline of benzodiazepines notified to EU EWS</a:t>
            </a:r>
          </a:p>
        </p:txBody>
      </p:sp>
    </p:spTree>
    <p:extLst>
      <p:ext uri="{BB962C8B-B14F-4D97-AF65-F5344CB8AC3E}">
        <p14:creationId xmlns:p14="http://schemas.microsoft.com/office/powerpoint/2010/main" val="1273391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does RADAR respond?</a:t>
            </a:r>
          </a:p>
        </p:txBody>
      </p:sp>
    </p:spTree>
    <p:extLst>
      <p:ext uri="{BB962C8B-B14F-4D97-AF65-F5344CB8AC3E}">
        <p14:creationId xmlns:p14="http://schemas.microsoft.com/office/powerpoint/2010/main" val="2549458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r="66"/>
          <a:stretch/>
        </p:blipFill>
        <p:spPr>
          <a:xfrm>
            <a:off x="78059" y="0"/>
            <a:ext cx="12021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970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4326" y="365128"/>
            <a:ext cx="7419474" cy="1325563"/>
          </a:xfrm>
        </p:spPr>
        <p:txBody>
          <a:bodyPr/>
          <a:lstStyle/>
          <a:p>
            <a:r>
              <a:rPr lang="en-GB">
                <a:solidFill>
                  <a:srgbClr val="002060"/>
                </a:solidFill>
              </a:rPr>
              <a:t>Active data collection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4740" r="7628" b="8317"/>
          <a:stretch/>
        </p:blipFill>
        <p:spPr>
          <a:xfrm>
            <a:off x="4621161" y="1769806"/>
            <a:ext cx="5860025" cy="3628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1" y="0"/>
            <a:ext cx="2854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9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Join at slido.com</a:t>
            </a:r>
            <a:br>
              <a:rPr lang="en-GB" sz="3600" b="1">
                <a:solidFill>
                  <a:srgbClr val="5B5B5B"/>
                </a:solidFill>
              </a:rPr>
            </a:br>
            <a:r>
              <a:rPr lang="en-GB" sz="3600" b="1">
                <a:solidFill>
                  <a:srgbClr val="5B5B5B"/>
                </a:solidFill>
              </a:rPr>
              <a:t>#drugdeaths</a:t>
            </a:r>
          </a:p>
        </p:txBody>
      </p:sp>
      <p:sp>
        <p:nvSpPr>
          <p:cNvPr id="5" name="Rectangle 4"/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joining instructions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96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4326" y="365128"/>
            <a:ext cx="7419474" cy="1325563"/>
          </a:xfrm>
        </p:spPr>
        <p:txBody>
          <a:bodyPr/>
          <a:lstStyle/>
          <a:p>
            <a:r>
              <a:rPr lang="en-GB">
                <a:solidFill>
                  <a:srgbClr val="002060"/>
                </a:solidFill>
              </a:rPr>
              <a:t>Active data collection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34326" y="1825625"/>
            <a:ext cx="7419474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b="1"/>
              <a:t>What</a:t>
            </a:r>
            <a:r>
              <a:rPr lang="en-GB"/>
              <a:t> happened?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/>
              <a:t>Where</a:t>
            </a:r>
            <a:r>
              <a:rPr lang="en-GB"/>
              <a:t> did it happen? Location? Setting?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/>
              <a:t>When</a:t>
            </a:r>
            <a:r>
              <a:rPr lang="en-GB"/>
              <a:t> did it happen?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/>
              <a:t>Who</a:t>
            </a:r>
            <a:r>
              <a:rPr lang="en-GB"/>
              <a:t> did it happen to? To how many?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/>
              <a:t>Why</a:t>
            </a:r>
            <a:r>
              <a:rPr lang="en-GB"/>
              <a:t> did it happen?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703" t="17302" r="16012" b="5396"/>
          <a:stretch/>
        </p:blipFill>
        <p:spPr>
          <a:xfrm>
            <a:off x="5836095" y="3970141"/>
            <a:ext cx="7462844" cy="468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1" y="0"/>
            <a:ext cx="2854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96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4326" y="365128"/>
            <a:ext cx="7419474" cy="1325563"/>
          </a:xfrm>
        </p:spPr>
        <p:txBody>
          <a:bodyPr/>
          <a:lstStyle/>
          <a:p>
            <a:r>
              <a:rPr lang="en-GB">
                <a:solidFill>
                  <a:srgbClr val="002060"/>
                </a:solidFill>
              </a:rPr>
              <a:t>What are we monitoring?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34326" y="1825625"/>
            <a:ext cx="7419474" cy="388379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Increasing </a:t>
            </a:r>
            <a:r>
              <a:rPr lang="en-GB" b="1" dirty="0"/>
              <a:t>stimulant</a:t>
            </a:r>
            <a:r>
              <a:rPr lang="en-GB" dirty="0"/>
              <a:t> markets</a:t>
            </a:r>
          </a:p>
          <a:p>
            <a:pPr lvl="1"/>
            <a:r>
              <a:rPr lang="en-GB" dirty="0"/>
              <a:t>crack cocaine, cocaine injecting, methamphetamine and </a:t>
            </a:r>
            <a:r>
              <a:rPr lang="en-GB" dirty="0" err="1"/>
              <a:t>cathiones</a:t>
            </a:r>
            <a:endParaRPr lang="en-GB" dirty="0"/>
          </a:p>
          <a:p>
            <a:pPr marL="0" indent="0">
              <a:buNone/>
            </a:pPr>
            <a:endParaRPr lang="en-GB" sz="1600" dirty="0"/>
          </a:p>
          <a:p>
            <a:r>
              <a:rPr lang="en-GB" dirty="0"/>
              <a:t>Changing </a:t>
            </a:r>
            <a:r>
              <a:rPr lang="en-GB" b="1" dirty="0"/>
              <a:t>benzodiazepines</a:t>
            </a:r>
            <a:endParaRPr lang="en-GB" dirty="0"/>
          </a:p>
          <a:p>
            <a:pPr lvl="1"/>
            <a:r>
              <a:rPr lang="en-GB" dirty="0" err="1"/>
              <a:t>etizolam</a:t>
            </a:r>
            <a:r>
              <a:rPr lang="en-GB" dirty="0"/>
              <a:t> to </a:t>
            </a:r>
            <a:r>
              <a:rPr lang="en-GB" dirty="0" err="1"/>
              <a:t>clonazolam</a:t>
            </a:r>
            <a:endParaRPr lang="en-GB" dirty="0"/>
          </a:p>
          <a:p>
            <a:pPr marL="0" indent="0">
              <a:buNone/>
            </a:pPr>
            <a:endParaRPr lang="en-GB" sz="1600" dirty="0"/>
          </a:p>
          <a:p>
            <a:r>
              <a:rPr lang="en-GB" dirty="0"/>
              <a:t>Counterfeit </a:t>
            </a:r>
            <a:r>
              <a:rPr lang="en-GB" b="1" dirty="0"/>
              <a:t>pharmaceuticals</a:t>
            </a:r>
            <a:endParaRPr lang="en-GB" dirty="0"/>
          </a:p>
          <a:p>
            <a:pPr lvl="1"/>
            <a:r>
              <a:rPr lang="en-GB" dirty="0"/>
              <a:t>‘street’ to ‘fake’</a:t>
            </a:r>
          </a:p>
          <a:p>
            <a:pPr marL="342900" lvl="1" indent="0">
              <a:buNone/>
            </a:pPr>
            <a:endParaRPr lang="en-GB" dirty="0"/>
          </a:p>
          <a:p>
            <a:r>
              <a:rPr lang="en-GB" dirty="0"/>
              <a:t>Synthetic </a:t>
            </a:r>
            <a:r>
              <a:rPr lang="en-GB" b="1" dirty="0"/>
              <a:t>opioids</a:t>
            </a:r>
            <a:endParaRPr lang="en-GB" dirty="0"/>
          </a:p>
          <a:p>
            <a:pPr lvl="1"/>
            <a:r>
              <a:rPr lang="en-GB" dirty="0"/>
              <a:t>‘</a:t>
            </a:r>
            <a:r>
              <a:rPr lang="en-GB" dirty="0" err="1"/>
              <a:t>tonitazenes</a:t>
            </a:r>
            <a:r>
              <a:rPr lang="en-GB" dirty="0"/>
              <a:t>’</a:t>
            </a:r>
          </a:p>
          <a:p>
            <a:pPr marL="342900" lvl="1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800" dirty="0"/>
          </a:p>
          <a:p>
            <a:pPr marL="342900" lvl="1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1" y="0"/>
            <a:ext cx="2854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064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4326" y="365128"/>
            <a:ext cx="7419474" cy="1325563"/>
          </a:xfrm>
        </p:spPr>
        <p:txBody>
          <a:bodyPr/>
          <a:lstStyle/>
          <a:p>
            <a:r>
              <a:rPr lang="en-GB">
                <a:solidFill>
                  <a:srgbClr val="002060"/>
                </a:solidFill>
              </a:rPr>
              <a:t>Example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34325" y="2916716"/>
            <a:ext cx="4138863" cy="3026886"/>
          </a:xfrm>
        </p:spPr>
        <p:txBody>
          <a:bodyPr>
            <a:normAutofit/>
          </a:bodyPr>
          <a:lstStyle/>
          <a:p>
            <a:r>
              <a:rPr lang="en-GB"/>
              <a:t>Synthetic opioid in SCRA</a:t>
            </a:r>
          </a:p>
          <a:p>
            <a:pPr lvl="1"/>
            <a:r>
              <a:rPr lang="en-GB" b="1" err="1"/>
              <a:t>Metonitazene</a:t>
            </a:r>
            <a:r>
              <a:rPr lang="en-GB"/>
              <a:t> detected in an infused paper sample seized along with </a:t>
            </a:r>
            <a:r>
              <a:rPr lang="en-GB" b="1"/>
              <a:t>Cumyl-4CN-BUTINACA</a:t>
            </a:r>
            <a:endParaRPr lang="en-GB"/>
          </a:p>
          <a:p>
            <a:pPr marL="342900" lvl="1" indent="0">
              <a:buNone/>
            </a:pP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lum bright="20000"/>
          </a:blip>
          <a:srcRect l="33172" t="9801" b="11143"/>
          <a:stretch/>
        </p:blipFill>
        <p:spPr>
          <a:xfrm rot="5400000">
            <a:off x="8378390" y="1915557"/>
            <a:ext cx="3492909" cy="3026886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3934326" y="1820862"/>
            <a:ext cx="77039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Report from prison toxicology</a:t>
            </a:r>
          </a:p>
          <a:p>
            <a:pPr lvl="1"/>
            <a:r>
              <a:rPr lang="en-GB"/>
              <a:t>Lab-based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1" y="0"/>
            <a:ext cx="2854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38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806477"/>
              </p:ext>
            </p:extLst>
          </p:nvPr>
        </p:nvGraphicFramePr>
        <p:xfrm>
          <a:off x="6780970" y="204537"/>
          <a:ext cx="4896853" cy="54864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896853">
                  <a:extLst>
                    <a:ext uri="{9D8B030D-6E8A-4147-A177-3AD203B41FA5}">
                      <a16:colId xmlns:a16="http://schemas.microsoft.com/office/drawing/2014/main" val="139358389"/>
                    </a:ext>
                  </a:extLst>
                </a:gridCol>
              </a:tblGrid>
              <a:tr h="40069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Context</a:t>
                      </a:r>
                      <a:endParaRPr lang="en-GB" sz="2000">
                        <a:solidFill>
                          <a:srgbClr val="C026B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560693"/>
                  </a:ext>
                </a:extLst>
              </a:tr>
              <a:tr h="40069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detected in UK in 2020</a:t>
                      </a:r>
                      <a:endParaRPr lang="en-GB" sz="2000" u="sng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004077"/>
                  </a:ext>
                </a:extLst>
              </a:tr>
              <a:tr h="70891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Detection of similar drug in Northern Scotland for the first time in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314877"/>
                  </a:ext>
                </a:extLst>
              </a:tr>
              <a:tr h="708917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controlled by the Misuse of Drugs Act (1971)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984928"/>
                  </a:ext>
                </a:extLst>
              </a:tr>
              <a:tr h="1633591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Metonitazene</a:t>
                      </a:r>
                      <a:r>
                        <a:rPr lang="en-GB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 a potent synthetic opioid of the </a:t>
                      </a:r>
                      <a:r>
                        <a:rPr lang="en-GB" sz="2000" b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benzimidazole</a:t>
                      </a:r>
                      <a:r>
                        <a:rPr lang="en-GB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group of compounds. Synthetic opioids are lab-made drugs which have similar effects to opiates e.g. morphine, heroin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971608"/>
                  </a:ext>
                </a:extLst>
              </a:tr>
              <a:tr h="1633591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 of 04 May 2022, the UNODC EWS has received 33 reports of </a:t>
                      </a:r>
                      <a:r>
                        <a:rPr lang="en-GB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isotonitazene</a:t>
                      </a: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identification since 2019 and 5 reports of </a:t>
                      </a:r>
                      <a:r>
                        <a:rPr lang="en-GB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metonitazene</a:t>
                      </a: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identification since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93972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flipH="1">
            <a:off x="481264" y="2947737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rgbClr val="002060"/>
                </a:solidFill>
                <a:latin typeface="Bahnschrift SemiBold" panose="020B0502040204020203" pitchFamily="34" charset="0"/>
              </a:rPr>
              <a:t>CHECK!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307" y="0"/>
            <a:ext cx="2932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506050"/>
              </p:ext>
            </p:extLst>
          </p:nvPr>
        </p:nvGraphicFramePr>
        <p:xfrm>
          <a:off x="838200" y="1896431"/>
          <a:ext cx="10515600" cy="11887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1393583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 reports of ‘</a:t>
                      </a:r>
                      <a:r>
                        <a:rPr lang="en-GB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itazenes</a:t>
                      </a: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</a:t>
                      </a:r>
                      <a:r>
                        <a:rPr lang="en-GB" sz="20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Scotland</a:t>
                      </a:r>
                      <a:endParaRPr lang="en-GB" sz="2000">
                        <a:solidFill>
                          <a:srgbClr val="C026B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04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Scottish Police Authority Forensic Services drug seizure</a:t>
                      </a:r>
                      <a:r>
                        <a:rPr lang="en-GB" sz="20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testing</a:t>
                      </a:r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97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Scottish Prison Service and University of Dundee non-judicial</a:t>
                      </a:r>
                      <a:r>
                        <a:rPr lang="en-GB" sz="20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drug testing</a:t>
                      </a:r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93972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2) Validation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709955"/>
              </p:ext>
            </p:extLst>
          </p:nvPr>
        </p:nvGraphicFramePr>
        <p:xfrm>
          <a:off x="838200" y="3501076"/>
          <a:ext cx="10515600" cy="1889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1393583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 reports of ‘</a:t>
                      </a:r>
                      <a:r>
                        <a:rPr lang="en-GB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itazenes</a:t>
                      </a: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 in UK</a:t>
                      </a:r>
                      <a:endParaRPr lang="en-GB" sz="2000">
                        <a:solidFill>
                          <a:srgbClr val="C026B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04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detections (1 in Northern Scotland) from UK hospital toxicology project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97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Crime Agency identified 46 overdoses and 16 deaths linked to </a:t>
                      </a:r>
                      <a:r>
                        <a:rPr lang="en-GB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isotonitazene</a:t>
                      </a: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2021, Public Health England issued a National Patient Safety Alert in August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939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Alert from Midlands after increase (doubling) in expected acute opioid toxicity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486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7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>
            <a:extLst>
              <a:ext uri="{FF2B5EF4-FFF2-40B4-BE49-F238E27FC236}">
                <a16:creationId xmlns:a16="http://schemas.microsoft.com/office/drawing/2014/main" id="{4E78CA33-93F8-4BB3-B58D-175753FF6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76" y="6250165"/>
            <a:ext cx="37048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Source: European Drug Report 2022, EMCDDA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9584" t="22223" r="27708" b="19815"/>
          <a:stretch/>
        </p:blipFill>
        <p:spPr>
          <a:xfrm>
            <a:off x="6824952" y="0"/>
            <a:ext cx="477649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27" y="333375"/>
            <a:ext cx="3704860" cy="2356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226" y="2842253"/>
            <a:ext cx="5577250" cy="299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8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1" r="25576"/>
          <a:stretch/>
        </p:blipFill>
        <p:spPr>
          <a:xfrm>
            <a:off x="6099717" y="0"/>
            <a:ext cx="293277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2315677" y="2341424"/>
            <a:ext cx="1584959" cy="5093369"/>
          </a:xfrm>
          <a:prstGeom prst="rect">
            <a:avLst/>
          </a:prstGeom>
          <a:gradFill>
            <a:gsLst>
              <a:gs pos="0">
                <a:srgbClr val="FF0000">
                  <a:alpha val="30000"/>
                </a:srgbClr>
              </a:gs>
              <a:gs pos="41000">
                <a:srgbClr val="FFC000"/>
              </a:gs>
              <a:gs pos="68000">
                <a:schemeClr val="accent4">
                  <a:lumMod val="60000"/>
                  <a:lumOff val="40000"/>
                </a:schemeClr>
              </a:gs>
              <a:gs pos="100000">
                <a:srgbClr val="00B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746666"/>
              </p:ext>
            </p:extLst>
          </p:nvPr>
        </p:nvGraphicFramePr>
        <p:xfrm>
          <a:off x="561472" y="4095628"/>
          <a:ext cx="5093369" cy="15849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093369">
                  <a:extLst>
                    <a:ext uri="{9D8B030D-6E8A-4147-A177-3AD203B41FA5}">
                      <a16:colId xmlns:a16="http://schemas.microsoft.com/office/drawing/2014/main" val="1393583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Establish threat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04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13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97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Likelihood of harms</a:t>
                      </a:r>
                      <a:r>
                        <a:rPr lang="en-GB" sz="20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death</a:t>
                      </a:r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939725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87162"/>
              </p:ext>
            </p:extLst>
          </p:nvPr>
        </p:nvGraphicFramePr>
        <p:xfrm>
          <a:off x="561473" y="685800"/>
          <a:ext cx="5093369" cy="3078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093369">
                  <a:extLst>
                    <a:ext uri="{9D8B030D-6E8A-4147-A177-3AD203B41FA5}">
                      <a16:colId xmlns:a16="http://schemas.microsoft.com/office/drawing/2014/main" val="1393583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04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Respiratory depressant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13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 in small doses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97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Difficult to detect in samples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939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Drugs contain ‘hot spots’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486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Heroin purity is 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24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Presence of opioids in non-opioid samples, such as cocaine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09069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090121"/>
              </p:ext>
            </p:extLst>
          </p:nvPr>
        </p:nvGraphicFramePr>
        <p:xfrm>
          <a:off x="9327841" y="685800"/>
          <a:ext cx="2520032" cy="47244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20032">
                  <a:extLst>
                    <a:ext uri="{9D8B030D-6E8A-4147-A177-3AD203B41FA5}">
                      <a16:colId xmlns:a16="http://schemas.microsoft.com/office/drawing/2014/main" val="1393583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04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provision:</a:t>
                      </a:r>
                      <a:r>
                        <a:rPr lang="en-GB" sz="20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360363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NHS Inform, 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13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Strengthen naloxone provision and update guidance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97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Enhance forensic toxicology testing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486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Expand monitoring and data</a:t>
                      </a:r>
                      <a:r>
                        <a:rPr lang="en-GB" sz="20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collection</a:t>
                      </a:r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245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08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2" r="2665"/>
          <a:stretch/>
        </p:blipFill>
        <p:spPr>
          <a:xfrm>
            <a:off x="8976733" y="0"/>
            <a:ext cx="281010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752" y="1970250"/>
            <a:ext cx="2518702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6670" y="1705065"/>
            <a:ext cx="2565543" cy="3502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9428" y="1269489"/>
            <a:ext cx="2582993" cy="437332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258659" y="3456150"/>
            <a:ext cx="889933" cy="103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069495" y="3450958"/>
            <a:ext cx="889933" cy="103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08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r="66"/>
          <a:stretch/>
        </p:blipFill>
        <p:spPr>
          <a:xfrm>
            <a:off x="78059" y="0"/>
            <a:ext cx="12021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462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Section 4: Reflect on the power of developing nurturing relationships to support collective action that prevents drug-related harms</a:t>
            </a:r>
          </a:p>
        </p:txBody>
      </p:sp>
    </p:spTree>
    <p:extLst>
      <p:ext uri="{BB962C8B-B14F-4D97-AF65-F5344CB8AC3E}">
        <p14:creationId xmlns:p14="http://schemas.microsoft.com/office/powerpoint/2010/main" val="2062969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7B09D-FC58-4333-AC4F-4FF35221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CC3CB-6C05-46BD-ABAF-5C51BFC91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00930"/>
            <a:ext cx="10515599" cy="491664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AutoNum type="arabicPeriod"/>
            </a:pPr>
            <a:r>
              <a:rPr lang="en-GB"/>
              <a:t>Recall key information on drug-related deaths in Scotland.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AutoNum type="arabicPeriod"/>
            </a:pPr>
            <a:r>
              <a:rPr lang="en-GB"/>
              <a:t>Describe how data from public sector organisations, can be brought together to inform whole system approaches.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AutoNum type="arabicPeriod"/>
            </a:pPr>
            <a:r>
              <a:rPr lang="en-GB"/>
              <a:t>Discover how models of co-production have been utilised to develop the drugs early warning system (RADAR).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AutoNum type="arabicPeriod"/>
            </a:pPr>
            <a:r>
              <a:rPr lang="en-GB"/>
              <a:t>Reflect on the power of developing nurturing relationships to support collective action that prevents drug-related harms.</a:t>
            </a:r>
          </a:p>
        </p:txBody>
      </p:sp>
    </p:spTree>
    <p:extLst>
      <p:ext uri="{BB962C8B-B14F-4D97-AF65-F5344CB8AC3E}">
        <p14:creationId xmlns:p14="http://schemas.microsoft.com/office/powerpoint/2010/main" val="15527785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838200" y="1802295"/>
            <a:ext cx="4853609" cy="1603514"/>
          </a:xfrm>
          <a:prstGeom prst="roundRect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6251713" y="1802295"/>
            <a:ext cx="4853609" cy="1600216"/>
          </a:xfrm>
          <a:prstGeom prst="roundRect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838200" y="3704983"/>
            <a:ext cx="4853609" cy="1497495"/>
          </a:xfrm>
          <a:prstGeom prst="roundRect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6251713" y="3704983"/>
            <a:ext cx="4853609" cy="1497495"/>
          </a:xfrm>
          <a:prstGeom prst="roundRect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2060"/>
                </a:solidFill>
              </a:rPr>
              <a:t>Collective action – challenges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1770" y="2104766"/>
            <a:ext cx="4386469" cy="96949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GB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agendas</a:t>
            </a:r>
          </a:p>
          <a:p>
            <a:pPr lvl="0" algn="ctr">
              <a:spcAft>
                <a:spcPts val="600"/>
              </a:spcAft>
            </a:pPr>
            <a:r>
              <a:rPr lang="en-GB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common objectives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5283" y="2104766"/>
            <a:ext cx="4386469" cy="96949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GB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expectations</a:t>
            </a:r>
          </a:p>
          <a:p>
            <a:pPr lvl="0" algn="ctr">
              <a:spcAft>
                <a:spcPts val="600"/>
              </a:spcAft>
            </a:pPr>
            <a:r>
              <a:rPr lang="en-GB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realistic goals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770" y="3822788"/>
            <a:ext cx="4386469" cy="13388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GB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Hearing all voices</a:t>
            </a:r>
          </a:p>
          <a:p>
            <a:pPr lvl="0" algn="ctr">
              <a:spcAft>
                <a:spcPts val="600"/>
              </a:spcAft>
            </a:pPr>
            <a:r>
              <a:rPr lang="en-GB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representation and inclusion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5283" y="4007454"/>
            <a:ext cx="4386469" cy="96949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GB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Pandemic working</a:t>
            </a:r>
          </a:p>
          <a:p>
            <a:pPr lvl="0" algn="ctr">
              <a:spcAft>
                <a:spcPts val="600"/>
              </a:spcAft>
            </a:pPr>
            <a:r>
              <a:rPr lang="en-GB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in a crisis</a:t>
            </a:r>
          </a:p>
        </p:txBody>
      </p:sp>
    </p:spTree>
    <p:extLst>
      <p:ext uri="{BB962C8B-B14F-4D97-AF65-F5344CB8AC3E}">
        <p14:creationId xmlns:p14="http://schemas.microsoft.com/office/powerpoint/2010/main" val="3270586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690690"/>
            <a:ext cx="6258839" cy="35205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2060"/>
                </a:solidFill>
              </a:rPr>
              <a:t>Partnership working – overcoming challenges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448" y="1690691"/>
            <a:ext cx="4008352" cy="352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370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2060"/>
                </a:solidFill>
              </a:rPr>
              <a:t>Partnership working – overcoming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6984" y="1567122"/>
            <a:ext cx="3976816" cy="3523973"/>
          </a:xfrm>
        </p:spPr>
        <p:txBody>
          <a:bodyPr/>
          <a:lstStyle/>
          <a:p>
            <a:r>
              <a:rPr lang="en-GB" dirty="0"/>
              <a:t>Challenges remain – how to encourage </a:t>
            </a:r>
            <a:r>
              <a:rPr lang="en-GB" dirty="0" err="1"/>
              <a:t>particpation</a:t>
            </a:r>
            <a:r>
              <a:rPr lang="en-GB" dirty="0"/>
              <a:t> in groups and network?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7122"/>
            <a:ext cx="6205151" cy="352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838200" y="1802295"/>
            <a:ext cx="4853609" cy="1603514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51713" y="1802295"/>
            <a:ext cx="4853609" cy="160021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8200" y="3704983"/>
            <a:ext cx="4853609" cy="1497495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51713" y="3704983"/>
            <a:ext cx="4853609" cy="1497495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2060"/>
                </a:solidFill>
              </a:rPr>
              <a:t>Collective action – benefits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1769" y="1965400"/>
            <a:ext cx="4386469" cy="13388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GB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Variety of inputs</a:t>
            </a:r>
          </a:p>
          <a:p>
            <a:pPr lvl="0" algn="ctr">
              <a:spcAft>
                <a:spcPts val="600"/>
              </a:spcAft>
            </a:pPr>
            <a:r>
              <a:rPr lang="en-GB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Combines different knowledge and skills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5282" y="1983988"/>
            <a:ext cx="4386469" cy="13388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GB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Co-ownership</a:t>
            </a:r>
          </a:p>
          <a:p>
            <a:pPr lvl="0" algn="ctr">
              <a:spcAft>
                <a:spcPts val="600"/>
              </a:spcAft>
            </a:pPr>
            <a:r>
              <a:rPr lang="en-GB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Builds identity, trust and credibility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3784316"/>
            <a:ext cx="4853609" cy="13388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GB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pPr lvl="0" algn="ctr">
              <a:spcAft>
                <a:spcPts val="600"/>
              </a:spcAft>
            </a:pPr>
            <a:r>
              <a:rPr lang="en-GB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accountability and passion and drive of participants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51713" y="3784316"/>
            <a:ext cx="4853609" cy="13388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GB" sz="2800" b="1" spc="-4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Putting the action in RADAR</a:t>
            </a:r>
          </a:p>
          <a:p>
            <a:pPr lvl="0" algn="ctr">
              <a:spcAft>
                <a:spcPts val="600"/>
              </a:spcAft>
            </a:pPr>
            <a:r>
              <a:rPr lang="en-GB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response relies on the partnership</a:t>
            </a:r>
          </a:p>
        </p:txBody>
      </p:sp>
    </p:spTree>
    <p:extLst>
      <p:ext uri="{BB962C8B-B14F-4D97-AF65-F5344CB8AC3E}">
        <p14:creationId xmlns:p14="http://schemas.microsoft.com/office/powerpoint/2010/main" val="19944721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Logo&#10;&#10;Description automatically generated with low confidence">
            <a:extLst>
              <a:ext uri="{FF2B5EF4-FFF2-40B4-BE49-F238E27FC236}">
                <a16:creationId xmlns:a16="http://schemas.microsoft.com/office/drawing/2014/main" id="{9AED31B3-4810-A6B9-4294-912317493A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93" y="34061"/>
            <a:ext cx="3748518" cy="798192"/>
          </a:xfrm>
          <a:prstGeom prst="rect">
            <a:avLst/>
          </a:prstGeom>
        </p:spPr>
      </p:pic>
      <p:pic>
        <p:nvPicPr>
          <p:cNvPr id="54" name="Picture 53" descr="Logo&#10;&#10;Description automatically generated">
            <a:extLst>
              <a:ext uri="{FF2B5EF4-FFF2-40B4-BE49-F238E27FC236}">
                <a16:creationId xmlns:a16="http://schemas.microsoft.com/office/drawing/2014/main" id="{743E30D9-4240-086B-889B-D2E0F76CC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8" y="0"/>
            <a:ext cx="1721659" cy="1721659"/>
          </a:xfrm>
          <a:prstGeom prst="rect">
            <a:avLst/>
          </a:prstGeom>
        </p:spPr>
      </p:pic>
      <p:pic>
        <p:nvPicPr>
          <p:cNvPr id="56" name="Picture 55" descr="Logo, company name&#10;&#10;Description automatically generated">
            <a:extLst>
              <a:ext uri="{FF2B5EF4-FFF2-40B4-BE49-F238E27FC236}">
                <a16:creationId xmlns:a16="http://schemas.microsoft.com/office/drawing/2014/main" id="{EF234BE1-3BA8-2F46-DAD2-28497FF37E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3" b="30873"/>
          <a:stretch/>
        </p:blipFill>
        <p:spPr>
          <a:xfrm>
            <a:off x="5773277" y="172750"/>
            <a:ext cx="2143125" cy="850917"/>
          </a:xfrm>
          <a:prstGeom prst="rect">
            <a:avLst/>
          </a:prstGeom>
        </p:spPr>
      </p:pic>
      <p:pic>
        <p:nvPicPr>
          <p:cNvPr id="58" name="Picture 57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07995B0D-1DD8-6873-11AE-38162D05F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29" y="5214248"/>
            <a:ext cx="1438275" cy="1438275"/>
          </a:xfrm>
          <a:prstGeom prst="rect">
            <a:avLst/>
          </a:prstGeom>
        </p:spPr>
      </p:pic>
      <p:pic>
        <p:nvPicPr>
          <p:cNvPr id="60" name="Picture 59" descr="Logo&#10;&#10;Description automatically generated">
            <a:extLst>
              <a:ext uri="{FF2B5EF4-FFF2-40B4-BE49-F238E27FC236}">
                <a16:creationId xmlns:a16="http://schemas.microsoft.com/office/drawing/2014/main" id="{E8F148B3-6717-B1B7-A0C6-BF2FCF20AC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00" y="5734016"/>
            <a:ext cx="2290173" cy="826667"/>
          </a:xfrm>
          <a:prstGeom prst="rect">
            <a:avLst/>
          </a:prstGeom>
        </p:spPr>
      </p:pic>
      <p:pic>
        <p:nvPicPr>
          <p:cNvPr id="62" name="Picture 61" descr="Logo&#10;&#10;Description automatically generated">
            <a:extLst>
              <a:ext uri="{FF2B5EF4-FFF2-40B4-BE49-F238E27FC236}">
                <a16:creationId xmlns:a16="http://schemas.microsoft.com/office/drawing/2014/main" id="{4DDD007A-03C4-580B-B032-EAA680E75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r="14721"/>
          <a:stretch/>
        </p:blipFill>
        <p:spPr>
          <a:xfrm>
            <a:off x="207606" y="3797094"/>
            <a:ext cx="1663532" cy="1044732"/>
          </a:xfrm>
          <a:prstGeom prst="rect">
            <a:avLst/>
          </a:prstGeom>
        </p:spPr>
      </p:pic>
      <p:pic>
        <p:nvPicPr>
          <p:cNvPr id="64" name="Picture 63" descr="Logo, company name&#10;&#10;Description automatically generated">
            <a:extLst>
              <a:ext uri="{FF2B5EF4-FFF2-40B4-BE49-F238E27FC236}">
                <a16:creationId xmlns:a16="http://schemas.microsoft.com/office/drawing/2014/main" id="{4ADDEF90-BC52-9821-3B71-A6E2E8ADDE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21" y="2985028"/>
            <a:ext cx="2424814" cy="1701345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D5B88B78-1E14-F372-C5C4-68A4852F78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67" y="2094989"/>
            <a:ext cx="1307377" cy="1307377"/>
          </a:xfrm>
          <a:prstGeom prst="rect">
            <a:avLst/>
          </a:prstGeom>
        </p:spPr>
      </p:pic>
      <p:pic>
        <p:nvPicPr>
          <p:cNvPr id="68" name="Picture 67" descr="Logo, company name&#10;&#10;Description automatically generated">
            <a:extLst>
              <a:ext uri="{FF2B5EF4-FFF2-40B4-BE49-F238E27FC236}">
                <a16:creationId xmlns:a16="http://schemas.microsoft.com/office/drawing/2014/main" id="{7E93A681-1EE0-F928-B128-7A3C6E8D0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67" y="1523246"/>
            <a:ext cx="1308696" cy="1308696"/>
          </a:xfrm>
          <a:prstGeom prst="rect">
            <a:avLst/>
          </a:prstGeom>
        </p:spPr>
      </p:pic>
      <p:pic>
        <p:nvPicPr>
          <p:cNvPr id="70" name="Picture 69" descr="Logo&#10;&#10;Description automatically generated">
            <a:extLst>
              <a:ext uri="{FF2B5EF4-FFF2-40B4-BE49-F238E27FC236}">
                <a16:creationId xmlns:a16="http://schemas.microsoft.com/office/drawing/2014/main" id="{A23E02D1-D4B5-54B8-8DF4-196CA0BC8C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78" y="1466247"/>
            <a:ext cx="1970203" cy="1477651"/>
          </a:xfrm>
          <a:prstGeom prst="rect">
            <a:avLst/>
          </a:prstGeom>
        </p:spPr>
      </p:pic>
      <p:pic>
        <p:nvPicPr>
          <p:cNvPr id="72" name="Picture 71" descr="Logo, company name&#10;&#10;Description automatically generated">
            <a:extLst>
              <a:ext uri="{FF2B5EF4-FFF2-40B4-BE49-F238E27FC236}">
                <a16:creationId xmlns:a16="http://schemas.microsoft.com/office/drawing/2014/main" id="{5B728BFB-6E34-B532-5DD0-2C715D7B03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3" y="1804033"/>
            <a:ext cx="1631384" cy="1631384"/>
          </a:xfrm>
          <a:prstGeom prst="rect">
            <a:avLst/>
          </a:prstGeom>
        </p:spPr>
      </p:pic>
      <p:pic>
        <p:nvPicPr>
          <p:cNvPr id="74" name="Picture 7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B46AD15-7252-B6AE-99E8-7213866CCE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22" y="934471"/>
            <a:ext cx="3633195" cy="1163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91971" y="2408899"/>
            <a:ext cx="1899439" cy="967639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233C2A6A-1845-7A20-C6AF-CA58CCEDC0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853" y="1295387"/>
            <a:ext cx="2977868" cy="912177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A5B4D0-F4CF-D0B6-9510-1463CE7FA0D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02" y="206082"/>
            <a:ext cx="2759385" cy="919795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8DA7B620-ACDD-C72F-C8B8-22CEB742FFD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r="35303"/>
          <a:stretch/>
        </p:blipFill>
        <p:spPr>
          <a:xfrm>
            <a:off x="6844839" y="3111462"/>
            <a:ext cx="2783661" cy="685632"/>
          </a:xfrm>
          <a:prstGeom prst="rect">
            <a:avLst/>
          </a:prstGeom>
        </p:spPr>
      </p:pic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C0998CE-D357-3DAD-A5D7-FB2422D0F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81" y="3835701"/>
            <a:ext cx="2816650" cy="14646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470FE7-1840-E952-EE18-C302B5E1D9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07" y="3957131"/>
            <a:ext cx="1522478" cy="1522478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B52ECE01-208C-6B58-9F2A-895916CEEB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61" y="3459091"/>
            <a:ext cx="1583932" cy="15839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F65C28-7B50-690C-E153-F69B8D59615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10" y="4771737"/>
            <a:ext cx="1677922" cy="1677922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39A00E0A-0BFC-F3BA-5D2B-3BD185577C9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6" y="5043023"/>
            <a:ext cx="1645995" cy="1677922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D6E78C54-A781-9937-6A6B-EC5C36D8BF0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76" y="5734016"/>
            <a:ext cx="2862377" cy="954125"/>
          </a:xfrm>
          <a:prstGeom prst="rect">
            <a:avLst/>
          </a:prstGeom>
        </p:spPr>
      </p:pic>
      <p:pic>
        <p:nvPicPr>
          <p:cNvPr id="25" name="Picture 2" descr="crew logo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690" y="201039"/>
            <a:ext cx="893013" cy="8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2104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can I do?</a:t>
            </a:r>
          </a:p>
        </p:txBody>
      </p:sp>
    </p:spTree>
    <p:extLst>
      <p:ext uri="{BB962C8B-B14F-4D97-AF65-F5344CB8AC3E}">
        <p14:creationId xmlns:p14="http://schemas.microsoft.com/office/powerpoint/2010/main" val="38418598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6" y="159866"/>
            <a:ext cx="11623588" cy="65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424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7AD39F3-F506-4395-AED8-3CCF0E4C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Overdose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4ABA2DC-B833-4C4A-AD9F-A51BAB775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7996"/>
            <a:ext cx="6427573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400" b="0" i="0" u="none" strike="noStrike">
                <a:effectLst/>
              </a:rPr>
              <a:t>Keep calm, get help and </a:t>
            </a:r>
            <a:r>
              <a:rPr lang="en-GB" sz="2400" b="1" i="0" u="none" strike="noStrike">
                <a:solidFill>
                  <a:srgbClr val="002060"/>
                </a:solidFill>
                <a:effectLst/>
              </a:rPr>
              <a:t>call 999</a:t>
            </a:r>
            <a:endParaRPr lang="en-GB" sz="240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400" b="0" i="0" u="none" strike="noStrike">
                <a:effectLst/>
              </a:rPr>
              <a:t>Give as much information as possible including location, age, gender, what has happened and be honest about what they have taken</a:t>
            </a:r>
            <a:endParaRPr lang="en-GB" sz="240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400" b="0" i="0" u="none" strike="noStrike">
                <a:effectLst/>
              </a:rPr>
              <a:t>Stay with them and check on them regularly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/>
              <a:t>Naloxone should be given to anyone who is non-responsive and displaying the signs of an overdose.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/>
              <a:t>If you are unsure if the person has taken opioids, always use naloxone as this will not cause any harm.</a:t>
            </a:r>
            <a:endParaRPr lang="en-US" sz="160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GB" sz="2400" b="0" i="0" u="none" strike="noStrike">
              <a:effectLst/>
            </a:endParaRPr>
          </a:p>
        </p:txBody>
      </p:sp>
      <p:pic>
        <p:nvPicPr>
          <p:cNvPr id="4" name="Picture 4" descr="nyxoid hashtag on Twitter">
            <a:extLst>
              <a:ext uri="{FF2B5EF4-FFF2-40B4-BE49-F238E27FC236}">
                <a16:creationId xmlns:a16="http://schemas.microsoft.com/office/drawing/2014/main" id="{0B463487-24BC-4A2D-AA9D-0D33F6B7B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6" r="12527" b="20925"/>
          <a:stretch/>
        </p:blipFill>
        <p:spPr bwMode="auto">
          <a:xfrm>
            <a:off x="8795383" y="2750863"/>
            <a:ext cx="1636295" cy="241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yxoid hashtag on Twitter">
            <a:extLst>
              <a:ext uri="{FF2B5EF4-FFF2-40B4-BE49-F238E27FC236}">
                <a16:creationId xmlns:a16="http://schemas.microsoft.com/office/drawing/2014/main" id="{0B463487-24BC-4A2D-AA9D-0D33F6B7B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5" r="41305" b="26016"/>
          <a:stretch/>
        </p:blipFill>
        <p:spPr bwMode="auto">
          <a:xfrm>
            <a:off x="7287320" y="854988"/>
            <a:ext cx="4073662" cy="140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0159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DF Naloxone">
            <a:hlinkClick r:id="" action="ppaction://media"/>
            <a:extLst>
              <a:ext uri="{FF2B5EF4-FFF2-40B4-BE49-F238E27FC236}">
                <a16:creationId xmlns:a16="http://schemas.microsoft.com/office/drawing/2014/main" id="{848F9920-5161-4E4F-A4B4-00FD100031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876" y="95744"/>
            <a:ext cx="10455660" cy="5881309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4E78CA33-93F8-4BB3-B58D-175753FF6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76" y="6250165"/>
            <a:ext cx="25904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400">
                <a:latin typeface="Arial" panose="020B0604020202020204" pitchFamily="34" charset="0"/>
                <a:cs typeface="Arial" panose="020B0604020202020204" pitchFamily="34" charset="0"/>
              </a:rPr>
              <a:t>Video: https://www.sdf.org.uk/ </a:t>
            </a:r>
          </a:p>
        </p:txBody>
      </p:sp>
    </p:spTree>
    <p:extLst>
      <p:ext uri="{BB962C8B-B14F-4D97-AF65-F5344CB8AC3E}">
        <p14:creationId xmlns:p14="http://schemas.microsoft.com/office/powerpoint/2010/main" val="328662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0944"/>
          <a:stretch/>
        </p:blipFill>
        <p:spPr>
          <a:xfrm>
            <a:off x="1255655" y="25035"/>
            <a:ext cx="9680691" cy="630356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A6B81A4-966E-473D-8FA4-D277B6144FE6}"/>
              </a:ext>
            </a:extLst>
          </p:cNvPr>
          <p:cNvSpPr txBox="1">
            <a:spLocks/>
          </p:cNvSpPr>
          <p:nvPr/>
        </p:nvSpPr>
        <p:spPr>
          <a:xfrm>
            <a:off x="2158308" y="348644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altLang="en-US" sz="4000" b="1">
              <a:solidFill>
                <a:srgbClr val="8272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JBAv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4LW32S51DULjyYIWkZ3eYxpEiEgknIAGBkk1zn/CffC//ofvDX/g9j/+OVa8cf8AJLfFX/YO1D/0GSvzWRfkH0oA/SD/AIT74X/9D94b/wDB7H/8co/4T74Yf9D94b/8Hsf/AMcr84NvNG3/AD/n/JoA/R//AIT74X/9D94b/wDB7H/8co/4T74Yf9D94b/8Hsf/AMcr84dtJtoA/R//AIT74Yf9D94b/wDB7H/8co/4T74Yf9D94b/8Hsf/AMcr84NtG3/OKAP0f/4T74Yf9D94b/8AB7H/APHKP+E++F//AEP3hv8A8Hsf/wAcr84MUbaAP0f/AOE++GH/AEP3hv8A8Hsf/wAco/4T74X/APQ/eG//AAex/wDxyvzg28f5/wA/40u3mgD9Hv8AhPvhh/0P3hv/AMHsf/xyj/hPvhf/AND94b/8Hsf/AMcr84NtG2gD9H/+E++GH/Q/eG//AAex/wDxyj/hPvhh/wBD94b/APB7H/8AHK/OAL/nFG2gD9H/APhPvhf/AND94b/8Hsf/AMco/wCE++GH/Q/eG/8Awex//HK/ODFG36f5/wA/jQB+j3/CffC//ofvDX/g9j/+OUv/AAn3ww/6H7w3/wCD2P8A+OV+cOKTFAH6P/8ACffDD/ofvDf/AIPY/wD45R/wn3ww/wCh+8N/+D2P/wCOV+cG2jbQB+j/APwn3ww/6H7w3/4PY/8A45R/wn3wv/6H7w3/AOD2P/45X5w7aTbQB+j/APwn3ww/6H7w3/4PY/8A45R/wn3wv/6H7w3/AOD2P/45X5wbf8/5/wAmjbQB+j//AAn3ww/6H7w3/wCD2P8A+OUf8J98MP8AofvDf/g9j/8AjlfnBto20Afo/wD8J98L/wDofvDf/g9j/wDjlH/CffDD/ofvDf8A4PY//jlfnBto20Afo9/wn3wv/wCh+8Nf+D2P/wCOUv8Awn3ww/6H7w3/AOD2P/45X5wYo2/5/wA/5NAH6P8A/CffC/8A6H7w3/4PY/8A45R/wn3ww/6H7w3/AOD2P/45X5wbaNtAH6P/APCffC//AKH7w3/4PY//AI5R/wAJ98MP+h+8N/8Ag9j/APjlfnBto20Afo//AMJ98MP+h+8N/wDg9j/+OUf8J98L/wDofvDf/g9j/wDjlfnBtpdvNAH6Pf8ACffDD/ofvDf/AIPY/wD45R/wn3ww/wCh+8N/+D2P/wCOV+cG3/P+f8ml20Afo9/wn3ww/wCh+8N/+D2P/wCOUf8ACffDD/ofvDf/AIPY/wD45X5wbaNtAH6P/wDCffC//ofvDf8A4PY//jlH/CffDD/ofvDf/g9j/wDjlfnBt/zijbQB+j3/AAn3wv8A+h+8Nf8Ag9j/APjlL/wn3ww/6H7w3/4PY/8A45X5wbaNvH+f8/40Afo//wAJ98L/APofvDf/AIPY/wD45R/wn3ww/wCh+8N/+D2P/wCOV+cO360m2gD9H/8AhPvhf/0P3hv/AMHsf/xyj/hPvhh/0P3hv/wex/8Axyvzg20baAP0f/4T74Yf9D94b/8AB7H/APHKP+E++F//AEP3hv8A8Hsf/wAcr84NtGKAP0f/AOE++GH/AEP3hv8A8Hsf/wAco/4T74X/APQ/eG//AAex/wDxyvzg28f5/wA/40u2gD9Hv+E++GH/AEP3hv8A8Hsf/wAco/4T74Yf9D94b/8AB7H/APHK/ODbRtoA/R//AIT74X/9D94b/wDB7H/8co/4T74Yf9D94b/8Hsf/AMcr84NtLtoA/R7/AIT74X/9D94b/wDB7H/8co/4T74Yf9D94b/8Hsf/AMcr84NtG3/P+f8AJoA/R/8A4T74Yf8AQ/eG/wDwex//AByj/hPvhh/0P3hv/wAHsf8A8cr84NtG2gD9H/8AhPvhh/0P3hv/AMHsf/xyj/hPvhf/AND94b/8Hsf/AMcr84NtG2gD9H/+E++GH/Q/eG//AAex/wDxyj/hPvhf/wBD94b/APB7H/8AHK/ODbS7aAP0e/4T74Yf9D94b/8AB7H/APHKP+E++F//AEP3hv8A8Hsf/wAcr84NvH+f8/40baAP0f8A+E++GH/Q/eG//B7H/wDHKP8AhPvhf/0P3hv/AMHsf/xyvzg20YoA/R//AIT74Yf9D94b/wDB7H/8co/4T74Yf9D94b/8Hsf/AMcr84NtGKAP0f8A+E++F/8A0P3hv/wex/8Axyj/AIT74Yf9D94b/wDB7H/8cr84dtJt4/z/AJ/xoA/R/wD4T74X/wDQ/eG//B7H/wDHKP8AhPvhh/0P3hv/AMHsf/xyvzh20m2gD9H/APhPvhh/0P3hv/wex/8Axyj/AIT74Yf9D94b/wDB7H/8cr84MUbaAP0f/wCE++GH/Q/eG/8Awex//HKT/hPvhf8A9D94a/8AB7H/APHK/OHbRtoA/R//AIT74Yf9D94b/wDB7H/8co/4T74X/wDQ/eG//B7H/wDHK/ODbx/n/P8AjRt5oA/R/wD4T74Yf9D94b/8Hsf/AMco/wCE++GH/Q/eG/8Awex//HK/ODbRigD9H/8AhPvhh/0P3hv/AMHsf/xyj/hPvhh/0P3hv/wex/8Axyvzg20baAP0f/4T74X/APQ/eG//AAex/wDxyj/hPvhh/wBD94b/APB7H/8AHK/ODFG3j/P+f8aAP0f/AOE++F//AEP3hv8A8Hsf/wAco/4T74Yf9D94b/8AB7H/APHK/OHbSbaAP0f/AOE++GH/AEP3hv8A8Hsf/wAco/4T74X/APQ/eG//AAex/wDxyvzgx/nNG2gD9H/+E++GH/Q/eG//AAex/wDxyj/hPvhf/wBD94b/APB7H/8AHK/ODbRtoA/R/wD4T74Yf9D94b/8Hsf/AMco/wCE9+GH/Q/eG/8Awex//HK/ODb/AJ/z/k0Y/wA76AP0p8b/APJLvFP/AGDtQ/8AQZK/NpF+VfoK/SXxr/yTDxR/2D9Q/wDQZK/OBF+QfSgCF9qKWcgKO5q94esYNW1ezsZL5bOO6lEQuDGXCFuBkDnrge1QhEJxIhde4zg//rq/4dmsLHXrG8vIrn7JbzLKyW4VpDtOQBuIHJHr6mnHfUUr2djZ1XwONJOrrqOtQRNYRrNBst2dbyJvuujA4APoelMTwPcpqOg2l5qENumsjCSrGZBBJnBjcD+LkZ+tbNn4y0H7DcaPqVhql1pS3AlsnxF9pij3bmhbLbSufQ8ZNW7Hx/pMkaLry67qDWupre6e8dvbIYUH8BwwzkcHr06mlHpfy/r11/Ac+vL52/T+vM5Gy8KTXvi670GzvoXjs2l+0XskZSOOOLPmSFTzgYOB349a0bHwPY3psLmDxVajS724a0F7JaOoiuBjEci5yoYHIbOK07Txb4V0++vbuw0nV5n1Oe4F+1z5SN9mmVg0ce12GQWByeu0Diqtp4g8J2+l2uhtp+tzaTHdNfXG9IfOnn2hUXbv2hAvX5sn260R6X8v+D+H4g+tvP8A4H4/gV5vAEg1G30q31dJNTmneM2stq0RjjTOZmJJAXAyKSx8C2eoeTNp/ie2uLE3Ys57n7I6+RI33CVJyUYjG4Vst4+0r7bpetPZalca5bRtb3k8iRJFdW7Art4YkMq4AbHOKqaT4n8MaPAun6fY64bGa+ju7xpVh85hGSY40AfbjPViR9KF5/1r/l+P3A9nb+t/1KqfD9Yb+8sdT1+GymgnhjixaPKtxHKQI5UYHGDn8KzvGHhW28O+fF/bX2m7huWt3t3sJIC23q6FuHTPGRW5aeNNMSwTTLqz1Ce0tb6OaxuNsf2hIFfeYWG7B+bG3nu1U/Gmv6BrY1O6t08QTX93d+dAdQdDFaISxZE2yN1yOwHFTrb+vL/g3/4YenM+3/Dj0+HiSeHYtZj8QJslsHvgHsZEQKpwymQnaGz0HesfxR4YGj3mmWlrqI1KbULaO4RUt2j2hzhF5PJODx7V1lj450Cz0fTrP7LrtwbLTpbM20oiFrO0n8bLvJ47fLn6VWv/ABT4TluLTUYtP1yXUbDTI7Oz+0JCIVmjztmYrITwT0x2H0q9Oby/4f8A4BC5uXz/AOG/4Jm3fgKRH1GxsdZtr/WNNj33lhFCwKgEBwjk4cqSAcVHqPgy008X9pc+JrJdXsbbz5rHyGxnjMayZ2lxnpitaXxppFrqureINF0/Uodb1RCri4MZt4Gdg0hQhtzZI4BAwDU1x460Vn1nUoNNvo9S1W3Ikikgt5baKc4BlR2y478be9S72/rf/I0Vubyv+Hmea7eKR9qKWY4A6mp9v50BEJxIm5O4zimSO0i3hvr+2tmuRDHPIsfnbC4XJwDtHJ5rt7z4YXnntBpOsW+pSRah9guQYGh8l9u4tlidy46kVyGlPaW2q2txMky20MyyOsWGfCnPGSATx3IrtdS+I17J46TW7WS+m0pJWkjsLlY4yoddrr+7yCcdCSTT7f12/wCCTrr/AF3Mu38EWt4I59M8SW95Zi9SyuZ1tHU27ucRtsJyyMRgEVWsfCMV38QX8IrrUastw9st2bZtjSLnI25yBkEZ9vetfS/FHhvR4fsOlWetCzuL+G7vHnERl2RNuSNAHwfm6sSOnSrlj4r8E2fik+IY9K8QSXjam98zSJACqsH/AHS4kxjL5JPoKS/r8P8Agjl1t8vx/wCAcr4e8L/21rV/Y2+oqtvZRSTPcfZ2ZnRDjKxA7ifbtVLxPpEWjap9jg1KDUYjEsiTwqVUhu2DyCO4rq9O1zwJYW7/AGfT/EqXzM7rqKGFJ4iTxtAk2lR3BPNc/wCMdSstZ16S/sLJ7WJ0RWDqqvI4HzSMF+UM3UgcCk+lv6/r+vJrr/Xb+v61wdtJtqbbRtpgRbaNtS7aNtAEW2jbUu360baAIdvFLtqXbRtoAh20u2pdtG2gCHbS7al20baAIttG2pdtG2gCLbSbam20baAIdtG2pttG2gCHbS7al2/WjbQBDtpdtS7frRtoAh20u2pdtG2gCLbSbam20u360AQ7eaTbU22jbQBFto21Lto20AQ7aXbUu2jbQBDtpdtS7frRtoAh28Uu2pdtG2gCLbRtqXbRtoAh20bam20bfrQBFtpNtTbeKNtAEW2jbUu2jbQBFtpNtTbaNtAEW2jbzUu360beKAIdtLt+tS7frRtoAi20bal20baAIdtG2pttG3nvQBFtpNtTbaNv1oAi20m2pttG2gCLbRtqXbRtoAh20u2pdv1o20ARbaNtS7aNtAEO2jbU22jbQBFtpNtTbaNv1oAi20m2ptv+f8/5NG2gCLbRtPv+C1LtpNo/2fxagD9IPGn/ACTHxR/2D9Q/9Bkr85ExsHPb1/z/APWr9J9Y/wCRM1n/AK4Xn/s9fK6yNtHNNI6aGH9qm72PAvl9RRgeo/OvffMb1o8xvWnym/1H+8eA4X1FHy+o/OvfvMb1o8xvWiwfUf7x4Fx6ikwuOo/P/P8A9evfvMb1o8xvWjlD6j/ePAvl9f1/z/8AWpPl9R/n/P41795jetHmN60cofUf7x4Fx6j86ML6j/P+ele+mRvWjzG9aOUPqP8AePAvl9R+dHHqK998xvWjzG9aOUPqP948BwuOo/z/AJ/GlwPX9a998xvWjzG9aLB9R/vHgWF9R/n/AD+NHHqPzr33zG9aPMb1o5Q+o/3jwLA9RSfL6j869+8xvWjzG9aLB9R/vHgXHrSfL6j/AD/n8a9+8xvWjzG9aLB9R/vHgXHr+tJhfUV795jetHmN60cofUf7x4Fx6j8/8/nRgeor33zG9aDI3rRYPqP948B+X1H50uB61795jetHmN60cofUf7x4B8vqP8/5/Gl49R+de++YfWjzG9aOUPqP948BwvqKOPUfnXv3mN60eY3rRyh9R/vHgWB6ik+X1H51795jetL5jetHKH1H+8eA4HrSYX1H5/5/+vXv3mH1o8xvWjlD6j/ePAuPX9f8/wD1qPl9RXvvmN60eY3rRyh9R/vHgWB6j86ML6j/AD/npXvvmN60eY3rRyh9R/vHgPy+o/Ol49RXv3mN60nmNn71HKH1H+8eA4X1H5/5/wDr0vy56/rXvvmN60eY3rRyh9R/vHgPy+opePUfn/n86998xvWjzG9aOUPqP948BwPUf5/z0o+X1H51795jetHmN60cofUf7x4Fx6ik+XHUf5/z+Ne/eY3rR5jetHKH1H+8eBYX1/X/AD/9akwvqK9+8xvWjzG9aOUPqP8AePAuPUfnRhfUV775jetHmN60cofUf7x4D8vqPzpcL61795jetIZG9aLB9R/vHgPy+q/5/wA/jS8ev61775jetHmN60cofUf7x4DhfUUvy+o/OvffMb1o8xvWjlD6j/ePAsD1FJ8vqPzr37zG9aPMb1o5Q+o/3jwLAz1/z/n8qT5fUf5/z+Ne/eY3rR5jetHKH1H+8eBceo/OkwvqK9+8xvWl8xvWiwfUf7x4Dx6j86OPUV775jetHmNn71HKH1H+8eA/L6j86XA9a998xvWjzG9aOUPqP948B+X1H+f8/jS8ev61775jetHmN60cofUf7x4F8vqKML6j8/8AP51795jetJ5h9aOUPqP948CwvqP8/wCelJ8vqPzr37zG9aPMb1o5Q+o/3jwLj1pML6j/AD/n8a9+8xvWjzG9aOUPqP8AePAuPUfnSYX1Fe/eY3rS+Y3rRyh9R/vHgPHqPz/z+dGB6ivffMPrR5jetHKH1H+8eA4X1H50uB6ivffMbPWjzG9aOUPqP948BwuOo/z/AJ/GlwPX9a998xvWjzG9aOUPqP8AePAcL6ijj1H51795jetHmN60cofUf7x4FhfUUny+o/OvfvMb1o8xvWjlD6j/AHjwLA9aT5fUf5/z+Ne/+Y3rSeY3rRyh9R/vHgWF9f1pML6ivfvMb1pfMb1o5Q+o/wB48B+X1H5/5/OjH+034Yr33zG9aPMb1o5Q+o/3j6n1n/kSta/64Xn/ALPXyer/ACj6V9X65/yJGt/9e95/7PXyOsnyj6URKwOzLW+jfUMLRtMizM6xlgGKKCwHsCQCfxFdDfaHY2vi+30H7fdsJXjRpvs6jDSAbcDfyPmGeR34NUldpHa5JGJvo31rLotqJ9TmlvpotO09/LaYwjzJH7KqbsZ4PVulNuNJsTpVtq1lfXM1m9wILhXgVZoWPT5dxU5/3qV01cLoy99G+tvxP4Yk0nWbHT7W5N2t6AIpGj2HfuwVIBPTI/OrV34WsYPFtjoK6pcSLdxhlnW2XAJGRxv5HB5/SjsLnX6nNb6N9aM1noX2G+li1W8S5tmCxwXFsimY5x8u2RuB9KxfMoKLJfp9R/OjfVVpOn+8P50vmUwLO+qVjq1reS3UMInE1q22WJ4yrg9sA9c1J5lYEu6Ge61W3BaS2uW81V5MkRRNw+oxuH0x3pCZvWGpQXlmbqNZ44gWBM0ZQ8dTg9uD+VLY6jb3tn9qt/MdORt2ENkdRjrmsCGdpPDscNsYne6mdI9zEKwLsTyAeNoPOD1qxpMlzb6vc2t1Hbx+eonjEEjOuejcsq88Z6d6O5MZXSZraXqUOpWv2m3jnWPcVHmxFCccHANRXOsW0LyARXU4iOJXggLrGcZwxHTis7w5cRw6FC0jhQZXUfUyEAUeG7qOHS5lmlVHguZ/O3HG394zAn/gJB+lNlGlNq9pG9mB50q3hxC8UZZDxnkjpxUiajC17Pa7J1aBQ0jtGRGAf9roawLNFPhe1sZIz5swBgT7rIc5De20f4d6SSSb/hH9R05jnUIUJlPUy5/jHsR+VJu1xJ3aNka5Z7o90d0kUjBY53gIiYnphunNSpqtq2rPpZ81LlU8wB4yoZfVT3rJ1q5hufDOy3kVvtEaRwAc7mONuB/npSahA9zqU7W7AXcEMUkBz/EC/wAp9iMj8c03oxJto0zrVuI7uT7PegWhxL/o7fp60yHXraS4toWtdQiN0cQtLasqtxnqfbmsi2vEvNJ1i4TK785B6qdgyD71oaQ80Fpai8vYJy8aCILb+WQdvTO5s8fShf5ApN/j+DNrfSM/H5VX8ykeTjr3H86RZa380b6rGTk0b6YHSReG9QlNosdzppe8UtbJ9rXdKBwcD1yCKgtdHu7i1ubkz2UEdq+yfz7hYzGegyDXV6Vb2Vwnhb7Q1wbuKzkmtYAqhJ3SRmVNxOQTj07dayNKut+geJ7nULSSVmmjaSFZfKO4sf4trY/KiWl/n+djKMpNfcUW8OakBDIJLJ4ZYGuBOtypjEYOCxbsM1BdaLqEEtnGqxXBvhm2NvIJBJzjgj3q5oh1e3E9/baW0+nS2pMlrcTGTdAGAIDAAjBPUAfStnQLWzh8QaHqFnJcww6hFcLBb3MmTBIFI+U91JPHAoa/r7xuTSOel0DUEhupI5LO4NoM3EcFysjxj3Uc1FqGk3VjZ2t3PPZmK6G6Ex3CsSPXA7Vf8DxT2eqanPdwyQw21jOkzOpAViMBT7k9qj8SpLN4U8OTwxtJGLd4iyjID7vu/Wl2KTd7Cf8ACM6l9uSy8/T/AD5ITOi/a15TGc/lk/QGqd7pV3a2UN9vt7i2ncpHLbTCRSw7ZHeustf+R+s4XDgxaPtmCjLIfJbIx681Wh+x2Fj4ZjtRLPpdxfrdTXMoCkSghSjKCQu0AdzntVJXaXp+bX5Ijna+79DGXw5qRla3L2S3SxGVrZrlRMFAzyvXpUQ0S4+xW15JfaZFDckrCZLxVLEdRj1pviO11SLxZqEKw3X2lppH/dhgzKTncMdsVo3s9rH4G0P7RYzXLNNNsMd15O05H+w2f0qU7xUvQptppFW48N6nbTTx3b2Vt5Mqws8tyqoZCMhQe5xWfqlnc6bfy2N2qrPEcOA2R+dbNudQ0/SZLfXtJkvdNe6w5D/v4ZiincG55KsOG6/hWT4usf7K1+4s/tUlyF2sJJD8+GUEBvcZxQ9GOLuUt9IH5P4VX30gk+Zvw/rQUWt9WNPtrm/vI7S0iMk0hwqj+f0rO8yul+HbeZq17An+vlsJkhAPJbA4HuRT7ik7Igm0O+jtJ7qOazuYYGCzm3uFk8o/7WOg96ddaDf22qW2myy2QuLkAxYuVKkH7uT2z29an8ILJa6X4huLqN4oBYNAS4wDITgJ9c9q19MdbrSdN8TybWbSIJYZs93QZh/VwPwo0W/9f1+pLb2+X5GFLoF3DbS3M17pcUMMxgkd7xQFkH8P9amk8LapG0gkn05BHALhybxcCM9G+lP0+4gX4fXct5ay3anVV+Vbjyjny+u7a38qs+FoZI7fW5L5LqK3m0vzEwwmkEZPGMkZ/HFLX+vQLu/9d7GVJod9Hc2UJktCL7/j3lWdTE/bG7pnNST+HtSjju2jezuTZki5jt7hZHix1yo54rX1NUtdT8K2dmryacrJJBdN/wAtmdhu4HAxjGM0aSHT4ha5eOCtrbfa2uHI+XadwAP1OOKH1+f4ApO1/T8TAtNJu7iyW9aS1trZ38uOS5nEYdvRc9akbQdUTVJNPkiRJY4/Nd2kAjCYzv3dMe9WvFKPP4b8O3NrG8lv9maElBkCXecj61sXsmp2s1lBbWkd5NZ6OBqVtJzujJ+6e+cenIpv+vuf+X4hzP8Ar1/r5mB/YF/51jGs1i4vyRbSLcqUkIIGA3rkgfjSPoN4Le9njutOmWxx9pEV2rNHk4wR9a1bO0tF1fwzqtj9pgt7u/VRaTvu8pldclD3U564B45rH1z/AEq+1P8As+wuYEgld7pjeeYrLvwCV2Ljk9MnrSelvn+Fv8wi23/XmZe+gv0+oqt5lIZOV/3h/Ogstb6N9VvMo8ymBtalpV1p9na3c8tq0d0u6Hypw7MPXA7dqTRtKv8AV3nWwiEhgjMj5YDgenqfar3iKOa40jwtBCheWW0ZVUdyXq3pd1F4Y0q1e+N7FdT3xlK20aPlITt2tudeCxbpn7tFjNydvMxtO0u6v7K7u4HtlitFDTeZMFIB6EA9cnj61Xtbae4uIIVCxmdtsbSHahP1NdTY2iWfjbVNFj5t9RtZBbjswZfMj/litiGC3vDb6cu1h4bmTzM/xLs+Y/8AfQoXRv8AruDna/8AXp955/qVrNp99NZXHl+dC219jhgD9RVbfTL27a6vZ7pjzNI0n5nNQ+ZSV7amrLO+jfVbzKPMpiLO+gPyfoKrb6QSfO30H9aQFrfVzR7C41a/SytGhE7/AHFlkCBj6AnvWV5lbngNi3i7TtuSfNHSqS1Jm2otoda6HqFxfXllm3hnswzTLNMEwF6kZ6gf1FRaRpN/qpuRYxpJ9njMkmXA456ep4PFdXpUqaxpV/rOQL6202e0vV7v8n7uT8gVPuKy9EvrTQNG02e6kvI5ru5+0kQQI+Yl+QBtzrgH5umetJLp/X9dROT1MjRtLutWeZbWS2VoUMjiaYJ8o6nn0qvZ2txeXyWVqnnTO21AhyG9wfT3rqdOshp3i3XLdOYmsJpYj6oy5H86o/D21uDdPOI8G6tbi3tH3AEzeX0Hfof1pX/K/wCf+Qc2/r/kUZtDvo7O4u45bO5jtiBP9nuFkMef7wHSnXGg6hDc2Fu72ha/Aa3K3ClSD0JParHgxJbWDXbq5ieK3j0+SFy4wBIxUKv19q1fDchg0a30a+uBDqV4jvppdMm1DDuT039vTOaq39ff/wAOJyaOei0W+kvbq1U25NoCZ5vOHlJj1fpSz6JewraSNLZtb3bFYrhLhWiJHYt0Bq9Y21yvgnXbHyZBeW93C08XVgoJycegPeltt0HgO2jmRke51dZIFYYLqEwWA7jJAzQld29Pxt/XyG5P8/yKkvh3VIdeXRJlgivGAKB5gFbIyMN0NNj0O6e2ubn7ZpqQ2snlzSPdqFVug/Ou1s5E1jxhLaTHbfaVfPJAT1kgJOV99pOR7Gub0uaCPwp4ke4tnuYxex/u0m8on5j/ABbW/lUX0C7vb0MfV9LutLW2e4e3dLmMyQtDMJAy5xniqG+n6kk6CC5eGWG3uELW6yTeYQgOMA4HGc9hVPzKZS2LIf5j9KN9VRJ85/3R/Ol30xlnfRvqt5lHmUgLO+jfVbfR5lMCzvo31W8yjzKALO+jfVbzKPMpAWd9G+q2+jfQBZ30b6reZR5lMD6217/kRtd/69r3/wBqV8fLJ8o+lfYHiD/kQ9e/69b3/wBqV8aq/wAo+lTE4cD8LL9tuluY4lKhmcAFmCjr3J4H416JqmpTf8LHsjBfaG1gZIHM5Wzfaihd+ZSCwPBx82fSvLd9JuXGMDH0q07NM7JRuehyPb3Vn4i0P7dYxXMl6Ly3drlPKmXn5RJnaDgg8moLZYbHQLbRHvrF7y9v455AlzG0cEaf3pAdoJ+tcHuGMYGPTFG4YxgY+lTD3UkvL8Lf5A4tnq8usWJ/ta5ury0N1pV5LcWGJlcTCRCqhCCc4YI3HSorExHXPCGoS32nL9ntRHdE30P7raWxu+b0Iry4MPQflSZX0H5UW2+X4CcL3+f4nX63bXlxFe3l9e6MiQMWhS2a03zZPTEPJ45y2a5vzKqBlB4AB+lLvoSLLLScr/vL/MUvmVUZ+U/31/8AQhSl6YFrzKo6ebRLy6itdLS1dSPMkSGNBKTz1U5PfqKk31kags00OpRnT7mTeq+V8g+dgOCvPY80hM1L+KxhtUZtNtJfJYCBGhXCMSANvB2845AqRLa3kcXN1p1n9qK7Xfy1cgem8qCRWBfWytHcRrolw8TvFIEEQwWzljjPXHBqa6tpJLh9tjIHyhtpwBtgUAZGc/L34poV/I14tM0qGRZIdJsI5FOVdLVFZT6ggcVLNa2c063E9jbSzJjbJJArOvpgkZrnZLTNpqSjSJvMeVjD+7GWBxjbz6jNF3bEGd7bSLhWWaGWLbGM53AuV5644NHYH2Oklit5ZkuJraCSWP7kjxgsn0YjIpgWzW7W5W2h+0SDHnrCCxHoXA/mawTbXL6ubh7N/LkEsUoEShWU42EnqR9ehotLc25s1ttLmt2RZFdxGAFyOCeemeaSBs34bWzhuGuIbG2infO6VIFV2z1yQM0C3tEujdLZ263DDBmEKiQ/8CxmueS0kMEhOmyq5tmSddo/0iTjBHPzdCc+9WdMjaHUJGWxmt45LePcxQAGQFs55+9gj8qFuM2HgtJI5I5LS3eOQ7pEaJSrn1Ixyfc1Hb2OmW0omttNsYJR0eO3RWH4gZo30b6Y7FrzKa8nA+o/nVffTZH+Uf7w/mKALpk5NJ5lVmf5j9aTfQM1Zda1OXy1m1a/lEJDRB7p28sjoVyflx7U9PEOtqzGPX9VVmOWK30oLH1OG5NdNHqOjjwS+mwa5bJdm3hkh8+5fMU4fLALjamB0I61a1nWtKvJb9bjxBp91Zma1kghEhJO0/vdo29eefWhLWxkmn0OdN5qUmjDXV8RapJdRTi2bfM+5Aylhtk3k445GBVn+yL/AFGNdQuvFGnyuvkq0lxdzO8RkyUVn2EDoe+B3xU/izU4L3Q72E+JLG+b7eJraCNz8kIVhtUYwDyOKydKmsh4L1a3l1Kzhupp4nit5HIdwgbOBjHO4Y9cGh9WvL9L/qVZWVirqGr6lcBra81m8vYkbhZbt5EyO4DGnaZqGqwQTf2dqt1aRoN8iw3ph3fgGG4+wya6m11iye20JLnxPCkdvaN58UdwyMJvm2B2AyAAQMjpipdW1XSbmTVng17TUF5p0aIhmY5uF6nkZz70NWuTzX0scXa6tf280ktpqd5byy/6x4bl0Z/qQQT+NPu73UIFls5tQmMUp8yWJbvfHIxwdzbWKs3TrzXXa1rVrdWV/F/wk2nyo2nwCGPzTzcqyliPl+9hTz71Je61aqusNZeKtOWa4gtfs7rMQTKqhZGzt4PB575oQ+brb+tP8/wOOOu6t9n+znWtR8jbt8o3kmzb6bc4xT4tf1yKJY4dd1aKNRhUjvpVVR6ABsCu9tNUikv9VutFH9oBbqOdDZTqi3JZcGN94GQCMkDnmvMtUkuW1K5a8VkuTKxlVuqtnpS6jST6F6LW9Yhkkkh1jUopJTmR0u5FZz6sQcn8aqSzySyNJLI8kjElmZiSx9ST1NU99G+gpIteZSLJy/8AwH+tVt9Ir8yf8B/rTAt+ZV7QLafUNWt7O1uo7a4kb91I7soDduVBINY++tjwXcW1v4osLm8u4bS3hk3vLKSFAx7ULcUtIsNZ1HUZLiSzv9ZudQEEhUGS5kkTI4JXfyPyFW4oPJ8MG6n1i5t47qRxFaIpMczR7Tl/mAH3hjIPQ10eja3Z2tvYwv4n09Ej1OSSdfNODbHOB93lTnpTNP1jS7e10a2ufENnLaW19M81skjMAjEGJiuMFVYbvxoW39eRHN5f1r/l+JyNtrmrWsCw2mtajbQr0jhvJI0H0CkCnf8ACQaxudv7d1TdJxI326TLjGMMd3PHrXYab4gs47iwW+8S2M11HDdCa9LkxlW/1UZbHzEHnGOKTRPEEaWmlLfeK7IyR3krXvmTEl4SDtB+XkZ7UWC67HGw6zqUEUccGrX0McRJjWO6dVQnqVAOAeTyKfc6rrF9aP8AatT1O8tkIL+dcySopPTO4kA8HFddDq2kTJp11eeI7Zr22juVyty6HJP7tWcDIXAPT1FGta9ZvFr0el+I7WBbwW0sQSZgGYRlZV6feJA4PXjmi2g07vY5FNQ1TScw22qXNoHAci0vSFbI4yY2xn68ioItSuobo3UN9cRXB5MyTMshz33A5rtrvV9N3Ty2PibToNQkjtQbvecFUXEiZ29SRn3FKniKx82aSz160son1ZJREzFT5O3EjYxwpPOO4qra7/1oLm0vb+rHHHWdWa6W7bVtQa5Vdqzm6fzAPQNnOPxpbjW9YuoWguta1O4hb70c15I6N9QSQara/JCddv2tZ4Z4HuHeOSI5RlLEjH4GqO+oWppyoteZSGT5k/31/nVbfSF/nj/31/nTAt+ZR5lVd9G+gDZXxFrigIviDV1UDAUX8oAHpjdUU2tancCNZ9WvpxGweNZLp3CMOhUE8H3FdVDqWijwa2nx61brP9mieITXL7o5g+SAuNq8dxyauaprekXf9oR3niCwvLRns3hiEhO7Zjzto2/eOD9cim1rYz5lbY5uSS+uNDTxE2vajPdQXP2b97K5eMkFgUkLk9PYcmrGnaXqlxHBNb+IreKfVFbbEbidZJyp+ZWITaTn1ODVzxdq1ve+H76A+IrG+k/tLz7aGOQ/LDggKoxxj0qpBrVnpfh/Rp7b+yr7UbTzTteeTzIC7Eg7BhTgHvnFJWs/l+Q1t/XyOcJCXBhmYxlX2uAMlcHB4rS1zS20+/nt4rlJ44oo5d7lYmKuqsMIWJJ+boM10D67praW/wDxNrVrSXTGjfT8HzPtTE/ORjHUg7s9BT7vUtGe51dX13T57WeztFSNZCfNePYHA+X72EYf8CHrTt0BS1vb+tP82cP5y/3h+dAkB6HNd2fERHiT7Omu2d5pl7LLDEkOS1ukigKMY+XBxx9a5nx3embXTZrcNPFYRrbJIxzv29W/E/yqexSdzL8ykWT5n+i/1qtvpFf5n+i/1pjLfmVZ027voLpf7PvZrSaT5BJFcGE89i+RgfU4rM31reD7uO18TWFxNeR2kMcwaWWRsKE/iB+o4oQpbMjk1K+jubgvqFx50uY53FySZR0IZgfnH1JBqRtS1a5jSNr/AFCeO3G9Fad2WEDHzKM4THHIx2rstK1yys3sIm8UacLZdTuJJ0EpI+zuAVB+X7uQ3HqwrnPCWpf2bfatCmtRWIntXjiuBKVjZ967TkD03YOO9Edvl+gla/8AXexNrV9rFhFp95D4o1mb7db+YGa6kjdQDjaTvORn3/Cse41fUrqSN7rVb65kiOY2munkMZ9VLE4/Cuvj1WxGk22nv4m04wjS54biPzm2tO33c/LyfeqPirXLS40FbCwl0uS18qDbGJ5DcROo+bCH5Vyc5I65oen9ebFG2mhDf2fiC50XTtUvdclvLC6m2RvNdyyiB+nzBgdvQ8jPQ1R1+fV9O1s295rdxc3dodqzrdSMYz6KzYYfhitvSda0u10LR9Pu9RtJ7aVZIr+BHJeHc5eOTGOqnr9SKuDxFpcN7q8+n3ultNLqDOr3c8kaTw7cDGz7wzn5TR/X5CT8jixrGpC7N4uq3wuiNpuBdP5pHpvzn9aSTV9Qku0vJdUvJLpBhJ2uXMij2YnI6nvXb2niXR7rToFv9SgiuriBrWZjnFqF3MrjjgFtn5VEviSyvLfVJJ9ZgtBcS3BRQxErr5YWMFCCrggY7EEk0NWGnrqjj21bU3u1vH1O+e6QYWdrlzIo9AxOR+dOttZ1a1jMdpq+pW0ZYsUgu5I1JPU4Ujn3rJ389aN9IvlRo3moXl64kvr66u3AwHuJmkYD0yxJxUHmVV30b6YFlZPnb/dH86XzKqK/zv8A7o/maXfQBa8z3o8yqu+jfQMteZR5lVd9G+gRa8z3o8yqu+jfQBa8yjzKq76N9Ay15lHmVV30b6BFrzKPM96q76N9AH2T4i/5ELX/APr1vf8A2pXxarfKPpX2h4lO34f+IG64tL4/pJXxCt6No/cjp/z1/wDrVMThwL91l/fRvqj9t/6Yj/v7/wDWo+2/9MR/39/+tTO65e30b6ofbf8ApiP+/v8A9aj7b/0xH/f3/wCtQFy/vo31R+2/9MR/39/+tR9t/wCmI/7+/wD1qAuXt9G6qP23/piP+/v/ANaj7aP+eI/7+/8A1qAuXWflP+uif+hClLc1nm8G6P8AdD/WJ/y0/wBoe1ON7z/qR/39/wDrUwuXt9G6qP23/piP+/v/ANaj7b/0xH/f3/61ILl7dRuqj9t/6Yj/AL+//Wo+2j/niP8Av7/9agLl7dRuqh9t/wCmI/7+/wD1qPtv/TEf9/f/AK1AXL+6jdVH7b/0xH/f3/61J9t/6Yj/AL+//Wphcv7qN9Uftv8A0xH/AH9/+tR9t/6Yj/v7/wDWpBcvbqN9Ufto/wCeI/7+/wD1qT7b/wBMR/39/wDrUBcv76bI3A/3l/mKp/bf+mI/7+//AFqbJe8L+5H31/5af7Q9qAbRos/zH60m+qT3vzt+5HU/8tf/AK1J9t/6Yj/v7/8AWoC5e30b6o/bR/zxH/f3/wCtSfbf+mI/7+//AFqAuX99G+qH20f88R/39/8ArUv23/piP+/v/wBagLl7fRv96o/bf+mI/wC/v/1qPtv/AExH/f3/AOtQFy9vo31R+2/9MR/39/8ArUfbR/zxH/f3/wCtQFzotN8QXlhZCzjgsJ4Vn+0ILm38wxyYA3KcjB4HrVC7uprq6kubiQyTSsWdj1JNZf2wf88R/wB/f/rUfbf+mI/7+/8A1qYKyL++jfVH7b/0xH/f3/61H23/AKYj/v7/APWpBdF7dSI/Mv1X+Rql9tH/ADxH/f3/AOtSJeD97+5HVP8Alp7N7UBcv76N9UPtv/TEf9/f/rUfbf8ApiP+/v8A9agLl/fRvqh9t/6Yj/v7/wDWpftv/TEf9/f/AK1AXL2+jfVH7b/0xH/f3/61H23/AKYj/v7/APWoC5e30b6o/bR/zxH/AH9/+tSfbf8ApiP+/v8A9agLl/fRvqh9t/6Yj/v7/wDWpftv/TEf9/f/AK1AXL2+jfVH7b/0xH/f3/61H23/AKYj/v7/APWoC5e30hb54v8Arov8xVL7aP8AniP+/v8A9ak+2DzYv3I/1qf8tfce1ANqxf38Ub6ofbf+mI/7+/8A1qX7b/0xH/f3/wCtTC6L2+jfVD7b/wBMR/39/wDrUv23/piP+/v/ANakFy9vo31R+2/9MR/39/8ArUfbR/zxH/f3/wCtQFy9vo31Q+2/9MR/39/+tS/bf+mI/wC/v/1qYXNrSdUm0u5+020NrJMB8jTx7/LP95eRg+/NVHlZ3Z3YszEsxPcmqH23/piP+/v/ANak+2/9MR/39/8ArUBdF/fSI/zyfRP5tVL7b/0xH/f3/wCtSJefNL+6HRP+Wvu3tSC5f30b6ofbf+mI/wC/v/1qPtv/AExH/f3/AOtTC6L++jfVH7b/ANMR/wB/f/rUfbf+mI/7+/8A1qAuXt/vRvqj9tH/ADxH/f3/AOtR9t/6Yj/v7/8AWpBcvb6N9Ufto/54j/v7/wDWpPtv/TEf9/f/AK1AXL++jfVH7aP+eI/7+/8A1qPtv/TEf9/f/rUwuXt9G+qP23/piP8Av7/9aj7b/wBMR/39/wDrUguXt9G+qP20f88R/wB/f/rUn20f88R/39/+tQF0Xlf94/8AuL/M0u6qCXnzyfuR9xf+Wnufal+2/wDTEf8Af3/61ME0Xt9G+qP23/piP+/v/wBaj7b/ANMR/wB/f/rUguXt9G+qP23/AKYj/v7/APWo+2j/AJ4j/v7/APWoC5e30bqofbf+mI/7+/8A1qPtv/TEf9/f/rUwui/vo31R+2/9MR/39/8ArUfbf+mI/wC/v/1qAuXt9G+qP23/AKYj/v7/APWo+2j/AJ4j/v7/APWpBcvb6N9UPtv/AExH/f3/AOtR9s/6Yj/v5/8AWoC597aciyWUsbDKtNMCPYu1Qf2Hp3/PBfyFWNK/49n/AOu8v/oxqt1B8+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Kmlf8ez/wDXeX/0Y1W6qaV/x7P/ANd5f/RjVboAKKKKACiiigAooooAKKKKACiiigAooooAKKKKACiiigAooooAKKKKACiiigAooooAKKKKACiiigAooooAKKKKACiiigAooooAKKKKACiiigAooooAKKKKACiiigAooooAKKKKACiiigAooooAKKKKACiiigAooooAKKKKACiiigAooooAKKKKACiiigAooooAKKKKACiiigAooooAKKKKACiiigAooooAKKKKACiiigAooooAKKKKACiiigDJvrWw+0uxu7m3kY5cQSsuT6kLUH2Wx/6Cmp/+BElaWl8wSN/EZ5cn1w5A/Srd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sNjaTPsj1TUS3YG6kGfzqf+xk/6CGpf+Bb/AONWNU4iib+ITx4PplwD+hq3QBU0r/j2f/rvL/6MardVNK/49n/67y/+jGq3QAUV5X8crfVbKTTtV03xLrNj9puY7R7eC5KRAHJ3gD+Kuh8TeHru3+H72cPijXUuNPjkuRei5xPMQrEK7Y5Xnp7Ci/u8xv7Je7rudnRXlXwP8T6jMp8P+Ibu4nvZYVvbKe4cs00LgEjJ5OD/AJ4pfiXpmqR+NdEWz8Wa9Zw6vd+TLDDdlUiAXOUA6fjmm1aSXcSo++4t7HqlFcLq/hPWNW8TOG8TeItO06CxhSJ7O9CebKC+8sMHnG0k4HWuT8CaDquv6t4itLrxz4siTS9Qe1iMWoEF1BIy2QeeO2KErjVKPLfm7fiezUV5/NoetJ8NZra/1/W7a+s2lmFzHd/vpFUkqGfnIIxxWH8PvC+qeJPBdhrVx488WQ3VzGWKx3/7tTkgcEZxx60lrfy/UPZR5eZy62PXKK4P4TazrFzca54e127F7d6NcrELnbgyI2dpPv8AL+taPxT1a503wx5FhNJFf6hPHaWzxnDIznlh9Bmh6Wt1t+OxHsnz8jOrorgfg7qmpPb6r4d1u8mu9S0m6MbyzSFmkQ8g5PJrvqbRM48snEKK83+NVnqSw6ff6X4i1jT7m4uobCOC2uSkJLs3zlRyT+PQVpfBnWrrV/B6xajNJNqFhM9rcNKxZyVPBYnnJGKErpvsXKlaCnc7aivG/jlrWtrqbwaLqt9YQ6XbxzXZtpWTeZZFRQSD2GTXc6hok03gBbG38R61HJHEZ0vhcf6Q/BYBmA5HOPoBU39xyKdG3Ld7/wBfqjq6K8z+AsOpXvh//hINS8Q6tqEk7PF5FzcGSJArkbgDznj1qP40WOqW81jqmn+J9asPtN1Fatb29yUiUE43ADv9apqzS7/qJUk6jhfa/wCB6hRXn/jy+1TQNK0Dw1purzJdaldLaNqV0fMkRO7Z6FjwP85qrrfg3xRpOnm/8P8AjXxHe36OmILuZZo3BYA/KRgYBJ79KFr99hKkrK7tc9Korn/G/iJfC3hSXVZ08+dQscUfTzZW4A/OudsPCPibW7KLUfEHjXW7K7mUP9n0yUQRRA8hcYO4j1pdxRp3SlJ2R6FRXGeE9K8QxxeINE1bXNQuLYFYrG9bCzhWTLMGxyQSOfUVyXwrsdYvPHGtx3vi3X7mDRL1oY4Zbssk4+YfvAevTPGOaaV3byuV7JcspX2PYKK4n4x2l63g+71ax1zU9Mm06F5lW0m8tZSB0fHJH41S0/QtQn+FiM3izXxdywi++1faj5qnZnyw3XZ7frUt2i5PoCpJqLvvp/X4HodFecfAq11G68NQeI9S8Q6vqEt4rp9nubgyRR7ZCMqDzn5fXvXo9XKPK7Gc48snG+wUV5d8X9Q1281WPRPDeoXNpPY2Uuo3Jt5WRmCjCIcdQxzXceCdZTxB4U07VkYE3EIL47OOGH5g1K1V/wCv60KnTcYqXc2aK8n+LFnqdv400FbPxRr9nFrNyYZYbe7KRxBVXlAOhPU5zTvGnh/xD4Q0GfxHo/jbX7t7EeZLb6jcCaORO4xgDP50fZ5maKgnypS1f/DHq1I7KiM7sFVRkknAAql4fvv7U0Ox1HaFNzAkpUdASMkVz3xdvZrfwgbG2cpcarcxafGw6jzDhv8Ax0NRJNO3Uxpx5pJG74c1m117S11KySZbd3ZY2lXbvCnG4D0OOK0q5zxFokf/AAhf9m2eo3+kx2UIZJLGXy3ART8ucHg968++COu60uv/ANl65ql5fJqVit5ZtdTM5GCQVG72GTVJJtpf1/Vi1T5qbqL7j2SiuR+Kt9fW/h+303S7mW21DVLyKzgliYh48tlmBHTCg1j/AAFN9eeF5NV1DWtU1C5mlaKSO7nMiRFGI+XPIyCM89qmOt/IHTtT57/1/SZ6NRXL/FDWJ9I8JTtZyOl9dOtralPvB3OAR9OtY3wf1LVEl1nwvrt9NeajpdwP300hdpI2AIOTyQP60R1v/X9bi9m+TnPQaK5D4t2l1J4Qu9Qs9Y1PTZrCJ5l+xz+X5hx0fuR+Vc14T8H6rrXhDTtX/wCE+8Vw3d3apNt+3boldlz93GSPxoXXyKjSi4KTlY9UorzHwlrHiTxB4A8Q6XJcySa7YNJax3EDeW7tj5WB7H3rF+Iug6x4Z0vSrm28ceK5Zby/itZVl1AkKGViSMAc8U7a29PxHGhq4ydnr+B7RRXCWHhHV9H8SaVd2/inxHqlpvf7XFe3u+MLs+U7cDPP1rmdf0rV/wDhblnocXjLxHDZ30Ml2ypeEeWVP3FHQL+FLqkJUou/vbK57DRXmfxssdVtdGg1fSvEmsWU8bxWwhhuSkb7nC7mAwS3PXNb3wt8Qya54d+y35dNX01vst+jn5w68bj9cZz65oWqbXT+v1X3ilStBTv/AMA66ivJ/DmkarD8WrvSZPGHiK5s7CCO6WOa7LCQt/C46FfwpPipZ6nB410FLTxTr9pDrF2IJYYLsokS46oAOD9c0dvMv2K53Hm6X/C/5HrNFedal4H8UadbteeHfHmuz3kYLLDqMwnjkI/hxgAZ9cGt34Y+KG8WeF49QniWG8ikaC6jXosi+n1BB/Gmle5nKnZcyd0dRRXnnxcvdXurvTvDHh/ULixvrlZLqWWByjLFGOmR6nitz4Xa4/iDwVY3s7E3SL5NyGOSJF4OffofxpLVNhKm4wUu509FeV/Gu21W01DSL/TvE2tWIv76KxkgguSkSg5+cAfxV6J4d019J0mGxk1G91Fo85uLuTfK+Tnk0LVXCcFGKd9zQorzv46Q39v4ZbXdP17VtOmtNqCK1uDHHJuYDLAckjtzRp3gG8utMtrpvH/jJXmhSQgagMAlQf7vSjo2UqUeVSctz0Siuf8Ah3Z6vYeD7C3165nuNRCs0zzSb3BLEgFuc4BA/Csn4y215/whl3qtjrWp6bPp0TTKLOcxiU+j45I/KiXukwp81Tkv1sdtRXDeAimieAhrmueJNRuo7mBZ5Zb643+Tx0Tv+HJJrM+FOi+JG1SXX9R13XX0p1K2NnqFyXkkU9JJB0X1Axnn86cbSa7ByLlcr/8ABPTKK8cn0nWD8YE8PDxn4kWye2N9gXhyCGHyem3n06V02oeEdY1bX9Vu7jxT4k0y1DL9ljs73ZGy7eTtwcc/SpWyf9di5UYxdnI72svWddstJ1HTrO9WZP7QkaKKbb+7VwMhWOeCe3rg15Z8NtA1bxRo1/eXXjjxXDLb30tsixagQpVMYJyDzzXXaroeoah8IUsdUeZtXgskn8yR98i3EY3A7ucnIxn3odkr+n3DdGMZ8l/I7misbwPqx1vwnpuqNw88Clx6NjkfnWzTas7HOFFFFIAooooAKKKKACiiigAooooAKKKKACiiigAooooAKKKKACiiigAooooAKKKKAKmqf8e8f/XeL/0YtW6qap/x7x/9d4v/AEYtW6AKmlf8ez/9d5f/AEY1W6qaV/x7P/13l/8ARjVboA83+Pn/ACBtE/7C0X8jXaeLv+RU1f8A68Zv/QDXDfGHTPGWvXNnY6LoMFxY2s0d0LhrtEZ3GcrtYjA9629eufGd74EZIvDVr/a12HgntPty7Yo2VhvD9GPTj3pPWm15v8kjqUf4eq+9d7nIz6DdXnwp8M+ItG+XWdGtI5oSOsiAfMh/D+tWNW8QWvibUPh/q9qcCXUCJE7xuE+ZT+NdN8KofE1joEWj+IdFhsEsoUiglS6WUzAdchfu9u9cvJ8P9Z074m2d9pMSN4f+2i+dTIoMEmCGAUnODntWj/ieV7/1/W44yVmpPVJ/NPp/XmetV5v8Hv8AkZPHH/Yal/8AQmrvNam1C30q4m0uzS9vUTMMDyiMSN6bj0rzT4eWPxB0XxHqM174XtRa6vfG5uZPt6Zg3Ek4AJLdamPxP0/VGcFelLXseieLP+RY1P8A69ZP/QTXkHgnx/qHhn4Y6eD4R1GW2ij2JfM6iBmLHBPcDJxXqXxAOut4dnttA0uLUbm4UxMklwIgikYLZPX6Vzvw10HWl8DSeEvFmhw29pHCYUcXKyGYNnOQv3SPrUxv73y/X/MuDgqa51fXvqXvhToF7pljf6xq0sMmpazcfapvJbciKc7VB7jk/nXNfEDxPplv8VtLg1FbqWz0aBp3W3t2lPnuPlyF7beaveA7Lx/4WFxoMulwappNv5psbt7xUbAUlEK8nBOB/s5PapPhrZeMLHxHqlzrvhuC2GpztcTXgvkkKY+5EFHJA55q95Jra3/AS/rsO3K5yk0/R9/+B0OasfF2kn4z2mqaat5FaatALW6+02zQjzB90jd1r2yvOfjRo/iTXrazsdD0KK78mRbhLw3iRtC6n7oVuuR3zXaeGZtWuNEtpNcso7LUCuJoUlEgBHGdw456/jSVuX0Ir2ajNem/b/gHNfE/E2q+ErH/AJ66wsmP9xGP9aytDYeGfjNq2mudlnrUH22HPTzF+/8A59ql+INr40uvGmk3+j+G4L6z0h3kiZr5I/PZ0AIIPK7Tn1zUnxe8La54gs9K1DQYxHq9pIVbEirhHGG+Y4BxzSWiT83+KS/RMuKVlCT0a+53b/yMO5s21b4a+NfEUinfqTyyw9/3UPCY/Imu68L3JvvhpYz53s+lqCfVhHg/qKr6xpmo6b8P4dC0XSU1F/swtXj89YtqlcM2W4PPaq3wjs/EemeGYtD8Q6QlotnHtilFyknnbmYkYXOMAj60SjeMoryX4MmUrwU/Pbydv8in+z3/AMk1tv8Ar4n/APRhqT41n/iVaMvc6tBgevzVmaLonjrwLcXVj4e06z17RppmlgikuhBJAT2JPBrRi0XxV4p13TdQ8VWtppNhp0vnRWME/nPJKOhZgMY9qpvmkpej+4bSjOU7qzv+NzpvF+gaN4k01dN1hAVLhoWD7ZEcdCh65ribqTxp8O7f7TNdHxL4diI8wycXVunAzn+IVv8AxH8O63q1zpGq6Bc2kd7pU7TJFcqdkmRjGR+X49ax9W/4WT4m0mbQrrw9pujQ3K+XPem+E2E77UUZyahX1tuFO1kpNOPXy9Ov3FT4230Wo+EfD2pWr77GfUbeUsR1UkEV6lEQY1K9CBj6VzGu+C7HUvAKeE/MaOKGFEglxkoyD5WrA0i5+KWh2aaXN4e07XkgASO7S/WAso6ZDDJP4Cq095Lvf8l+hFvaQik9VffQ9IrzL4RAr458dhhg/wBpk49tz11fhC08QC81DVPEDQQyXnliKzhlMiW6oDxkgAkk5OK5rVvDnirQPGt74m8IxWl/BqIX7ZYTyeWSw7qx4Hr+J4oWkvl/kELcsoX7G98W+Php4gz/AM+Un8qfo3Hwxtf+wSv/AKLrntWsvHvjKz/sfVtJsfD2myOPtbLeC4klQHlV2jAz710/iuPVbPwubLw5pMeoS+WLdYXuBCFj243ZPBxxxUTT5JLuUkk4Rvs2/wAv8jF+Av8AySvSfrN/6Oeu5dlRGdiAqjJJ7CvKfA3/AAsjwt4YtdDj8D2t2tvvxK2rRoW3OW6c+vrV6aL4hy+E9bf+x4xqupXJWK3N8hW2hKBcq2cH6cetaVXdtoJUr1G21Zvuu5z3hTx3oUHiPxHrOrQ6lJLfT+TB5Nk8qrAnAG4DHJ5rS+AWsW32jXfDluZVt4LlrqyWaMo/kucY2nkY+X86674X2uraf4Yh0vVNDi0n7IojiRLoTeYMcsSOhJ7Vyesad46/4WhF4n03wrbiOFGtXb+0YwLqLJ2sR1UjIOMHoKaSUlHyt/Xz/U0lKNRTVrdd10/4BJ8b7iW08R+DLqGzlvJIryVlt4sb5DheBnvVDxP4k1zxxc/8ILBocugzXKh7pr+RQ/k552Ada0PiZpvjjVfFulXWk+HLe4tNIm86CVr1FM5ZVyCDgrggjvWl8Q/DOseIdF07W9OhWw8T2G2WJFlBGf4o9/Qj9KmNuVX2uOMork2vbe+zu3r9/wDVjt9Ls4tP022sYc+XbxLEufRRiuP+Jvza94Oicfuzq24k9MhDit/wfdeILvSQ/iTS4dOvVbbsinEocAD5sjpk54rB+M8LL4Vt9YjDF9Iv4L35Rk7VbDfo36US+JN91+ZzUo+9y+q/Bo3vHVx9l8G6vOeNtnJ+qkV5j4htH8P+GPAviyBTnTBFFcY7xSdR+Z/Wu0+Jqa5rXgp7Hw3p0d+dRi2vIbhY/KQgEMN3DfSmxaPq2vfDO40LXdLi027NuYIo1nWUfKBsfI4ByOnalrG8u1vwv/ma0mlGLb0d7+jt/wAESdl1z4rWSoQ9rotgbksDwZZvlX/xwE/jWf8ABRvs8virSc8WmtTBR6Kcf4GrXwn8P654f8L3k+sQiTWrg5MZlU5WNAsabhkdv1rI8IWfjnS/F+t6rJ4UiS31ZhIVOoRYidVY9sk5YgdOOtVZJ28vzaYPWEldaW/Df82yL4l+JdNg+JeiWWoLcyWelobuZbeBpW80jCAhe2Kyh4x0dvjHpetaYt7Fb6hD9hvftNq8I3E/IRu684z9K6T4eWXjKz8W6nf654ZggXVJTJLdi/RzCoHyxqo5I96n+NWkeIvEGl2+l6Locd6A4nF2btYmt5FIxhW65BI60o+7y3/q+/4Gq5Ob2fla91b+r67m98T/APknuuf9eb/yrzrRPiHqnh/4f6PbjwjfIv2aK3tr64kVbd2KgK2eoB611Hij/hOtU+Hi6ePDls2p3kbwXafbkxEvQOD0JbrjPFO8J+H9U1L4ct4T8W6PFZJDAttCyXCylwqjEnH3SD2pWtzfL9f8yKbhGmuez1fU0vhZ4buPDugSfb5o5r++na6uWjOVDNzgHuB61i/Hz/kC6B/2HIP/AEF6s/DCDxzo4Gg+INPhm0633Lb6h9pUuVH3VKDn8T0rP+L+m+NdeurOw0fQLeexs7mO7S5N4is7qCNpViMDnrVNrmi+mn3ImCftXzNddb9z04dK831z/kvuhf8AYMm/nXZ+FbrXLvSxL4g0qHTLzeR5MdwJht7HI9fSvOtZs/iJN8R7fxNb+E7V47OJ7eKM6jGBIjH7xPUH2xU299f10f8AmRSjpNXWzW50Xxr/AOROj/6/7b/0atZXj+KXwZ4xtfHljGx0+5K22sxIOoP3ZfqOPyHrVn4rWnjLWtNtNN0fQLeeImK4nkN4imORGDbAGxkcda6ixgvfEHhaS08UaTFZS3KPHPbJMJQF6Ahhxnv7URuk2t7v8kv0/UtNRjG+z0ZzHh2aK5+NOs3EDrJFJpds6MpyGBGQah+LP/I7eBv+wmP5VB8KPB/iLw34q1CTVFR7GO3W1s5xIpMiKx25AORgY60fEfT/ABrqni7SrzTPDMFxaaRci4hkN+iGfjoQeV/WnonC39aspJe1lqtrf+SpHqFeZ/AT5rTxLOvMUmsylGHQjA6Vcu7v4nazaS6enh/TtA85SpvH1ATlAeu1VHX0NaEOhX/hH4ff2R4UtF1C+VCAZJREXds7pMnjgnOPbGaW135W/L/Iz5Uo8l9W1+vU4rT/ABxokHxK17WtSTUJVQLZWZt7R5l2L95sqOMntU3wa16xHjrxBo1l56WN65vbNZ4jEwP8Y2nnuT+FdT8IbDXtH0D+ydY0KHTRD8wlS7WU3DscsxC/d596wfHOmeNrr4hafrui+GLd10xisdx9vjU3UTAZVlOCvcd+tUrRaXlb+vmbNwnzwWnzXTYvfHL/AFPhb/sO2/8AWvRh0FeY/FLT/GmuXOkQ6d4bgmgsbiG+Mv29F3SKPmjwccZ/i/Sp9X1X4oX2lXNlD4HtbSSeIxrOusRkx5GNwGBz+NSlo/X9EZOnzxhqtu67lz48/wDJNL/t+8i/9DFV9A8E639j0+6/4WB4gMflxSeQdmzGAdvTp2pnxP0vxZqfhG18O6To0d8JIY/tNy94qNG6EcYb72cHnNPsdZ+JdrYwWo+H9m4hiWMMdZjGcDGentTjpf1Kjzeyiotdeq8j0OuU+L3/ACTPX/8ArzatDwPb6pb+HIV1qPyr95JZZo/N8zYXkZgobuACKyfi1a+ItS8LTaP4f0mK+N8jRTu9wsZhXsQG+9UzWljOhZVo66Jnnd5D4isfCXhnxXqa299o+neWX0xBlVj6CVifvMOPYV7XpN/aanptvqFjKsttOgeNl7g1y/w7tNebwu2heKtBt7SGCBbdNtysouEIIOQPu1g+BNF8a+Dddn0S10+LUPDMl1uhuHulV4EPUhc5PuMdQT3rSTTk180OaUo9Lx/FeXp+PqTy/wDJw0P/AGBW/wDQhXo83+pf/dNeSy2fxGPxIHipfCVoVW3NoIv7RjwULD5s9c8dMV6N4mudbt9CebRdLiv9QO0C3ecRrz947jxx+tZ2/dr5/i2OtG84q62XU4/4A/8AItav/wBhm4/9lr0SYBoXVuQVOa8x+Emn+OPD00mmap4ctorC7u5bmW6F6haIsOgQZzyAPxru/F+pR6R4X1PUpGCiC2dgT/ex8o/E4oqfB8v0FVXNXaXV/qc78DyT8PrYEnAuJwPp5hrt65v4Y6dJpfgXSrWZdsxhEkg9Gb5j/OukrSp8TMZyUpNruFFFFQSFFFFABRRRQAUUUUAFFFFABRRRQAUUUUAFFFFABRRRQAUUUUAFFFFABRRRQBU1T/j3j/67xf8Aoxat1U1T/j3j/wCu8X/oxat0AVNK/wCPZ/8ArvL/AOjGq3VTSv8Aj2f/AK7y/wDoxqt0AFFFFABRRRQAUUUUAFFFFABRRRQAUUUUAFFFFABRRRQAUUUUAFFFFABRRRQAUUUUAFFFFABRRRQAUUUUAFFFFABUN9awXtnNZ3UYkgnjaORD0ZSMEVNRQ1cadtTD8EaRe6DoSaTd3aXSWzsls4BDeTn5A3uBxW5RRTbuDd3cKKKKQgooooAKKKKACiiigAooooAKKKKACiiigAooooAKKKKACiiigAooooAKKKKACiiigAooooAKwPGOhT+IEsLFrhI9PS5Wa9jwd0yryqDtjdgn6Vv0UDTad0IoCqFUYAGAKWiigQUUUUAFFFFABRRRQAUUUUAFFFFABRRRQAUUUUAFFFFABRRRQAUUUUAFFFFABRRRQBU1T/j3j/67xf8Aoxat1U1T/j3j/wCu8X/oxat0AVNK/wCPZ/8ArvL/AOjGq3VTSv8Aj2f/AK7y/wDoxqt0AcH4yvPF2m6naNb6zZwWt/qcVnBF9iEjRxsOWLFhk5zxVS31rVPDfi27XxNql3fxDTDcyLbW5aOMCZlEgRQSo2Bd3JGc1u+PdI1zVp9HbSY9OKWN8l3Ibq4eMsUPCjajdeee3oaq+I9B8Q32u6peWcel+Rd6MdPj825kVg5JJYgRkYG49+w9eEm0r+v/AKTp+JTs9PT8/wDI19X8WaLpckKXE0r+ZEJi0MLSCKInAkcgfKue5qfxBrWn6bZxG4lnZrs+XbpaxmSWQkZyiqCTgc5rkL/wNqF5cW11cwWFw0mnx2d5bnUbiGNSmcMpjA8wc/dYDp1Ga6DXtD1Br3RtS0f7G1zpm6PybhmjjkjZdpAYBipHbg05Jbef4ERb/AwvBfjC2svCscmsXmo3kzXN1sLQNJOIY5CN7qoyAoxkkcGtWw8b291rWqWUem6jNBZrG0c1vaSSCUMoORgY5yCMdRzXNW/w/wBaEq3V3HptzJ5lyrwJqVzbo8c0gkzvjUHIIxtIIIPUVo3HhHxFZm/h0ObToLe6htFyLiWJl8lVRoxhWKqyjG7cWHv1o6K+4+r+Zqan4n0m+0m2mi1i60tnv1twDAVlMitzEUYZGe9QaRrH9j3niH+0769vIIb+OO2Rl82QGQDEaBRk8ngVnr4R8RQ6JdWNtHpKtLqiXqB7yVgq5BZSxjJJz0PfrxVi58N+ILl9a+1adoV1BqF1HMkMl7MuAox99YwUbuGGcUf1/wCk/wDBD+vz/wCAbXiC/wD7S8A6lqGnXF7ZOLWaSOQIYpo3jzwQwyOVwQR0qto/jLSf7L/0+e5guLa0jml+0QMjSqeA6ZHzgtwMd6s2miagvgS40O5uxNdzW08SvJK0gTfu2qXI3MFBA3EZOM4rm9S8C61rlqv9r3Fhbz2lmltaC1lkZXKuGLu21WXO0DC5x1yaNm+2n6/8AOi+f6f8EvX+urqWt6FdaXf39uv242t5ZyIY+q5w6MMg9CD6VrDxnobXUlujXT7TIsci2zmOd4wSyRtjDsMH5RzwawLfwjrNvdWFxa2Ok25W9FxeA6lczs+F28SSISxwe4GOnPWrOl+E9Whn0zT7qaxOk6VfSXkEqMxnlJ3lUZSu1cFzkhjnA4GaPL+un/BE+/8AXX/gGva+MdDubNLqGS4IksTqCRm3YSNADjcFxn8OuMVoXGrww6RFqf2PUJI5ApEUdq7TAH1QDIrmLXwPPbfZjDfRqbfUJXQ7TxZPkm3/APQfyra8Zabquo2FtDpM8cey4Vp4nneETRjqnmICy9ugoe2n9f1+jH1/r+v+HRHL4z0SPT7G+3XTQ30jRQ7LZ2bzBnKMAMq3BGDSWXjbQLy7tbeGac/afLVJGt3Eau67ljZiMK5GDtPPIrBs/CviSx0vSrS3j0hzYam12d13KoaM5O0Hyyd3J6+man/4QmVfFlxqDRWt1aXF8l8HlvbhWgkULkCFf3b8rwxIIzyDjBa31/rb/g/cD2/rz/4H3mvfaxY23iqeNtWuGktNPM02nxRbxtznzOBndjjFP0rxhompS7IJLiPNt9qRpoGjWSIdWUkc474qrr+j63deJ31Czj05rVtMks/3tw6yb2JIOAhGPxrK03w14ngu9Kmmi0VhZ6ZJZyA3Mjh2boceWMr681K2/r+9/wAD7xvf+vL/AIJe1jx7Z23h641WysNQmMTwgJJaSJuWRsK445UgHB6ZwO9SXXxB0G1aZLiHVY5IcebGdPl3plDIMjHHyqx/A1lR+DNY/wCEZ1TTUays/tBhe1s0vJZ7eJ433EhnQMgbAG0AgY4rTtNF1+41HxBJqUemW9vq9osQNvcvK8TiPZ0aNQRyTnPYcc8OWzsEbXVzQbxfoiSTrNNNCsNol4zywsqNE3AKkjBOeMDnNZepfECxhawFrp+pTm4vPs80Zs5BJF8u7lcZyRyB3Gax7vwZ4o1EIl5Jo8Cx6fHao8U8jnfHJvRiDGMg9xnj3ra1PRPEF8mn3/2XRIdRtL5Ll4Y5nEcuFKsTJ5eSSDx8nGMZNN2v8/wv/kSr2+X42/zJdH8T6TDo0uo/2td6pFcahJFbgQEyF+vlIgGW2gH8jVl/GuhiOzZDeSm8aRIkjtXZvMj+/GQBkOP7p54rFtfC/iOF1v8A/iVC+tdXmvraMXEhjkjlQoyO3l5UgHIIDfSnWnhbX7O+06+i/syaYX1zfXqtO6KGl/gjwhyBxycZ9KXb5fkv+D9w3/n+v/A+82n8Y6L/AGZZ6hEbu4S83eVHDbO8vy/eygGRjvnpWjf61p9joy6tcyslqyoyfISzF8bVC9SxJAA65NcRF4P8Qf8ACO22m3Nnos80NxNKkqX88MkJckq6SLHkEZ5XGD610uvaDfX/AIbsbRL1JNSsZILhJpgdkssRB+fHIDYPI6ZzR/wP+D9wdfvGv410NLVJ5DeJuuhaNE1q4kilIyquuMqSMYz1yK0dG1ay16wmksnuIwkjwSK8ZjliccEEEZBrlbrwv4imnfU8aUNQudUgvJ4vtEgijjhTYqq3l5ZiMkkhetbPg/S9X0ybWpNQSx/029e5gEE7vgN/C2UGPwzQtnf+tv8Ag/cD6W/rf/gGR8O/EyNaQ6Vqd5fXN5Jd3EMNxPESr7CcKZANu7A6Vtf8JlohvJLZXunKtJGki2zmOaRAS0cbYw7ja3yjng1z2l+F/FFrHpUcsejstpqc15KVu5OUfOAv7rqN3f0q1pvhPVoZ9O0+4msjpGmajJfwSozGeUsXKoyldq4MhywY5wOBmje39dv+D6g9G7f1v/wPvNez8ZaHd2kVzDLcES2TX0cZgYSNCpwWC4z+FReKfFiaP4dtNYh0+8nF1LGixG3cOoY/xLjIPse9Zlv4HuLfyDDfRobfUZJYjtPy2b5zB/L8q3PG2j3Wr6CLTT2gW4imimiEzFUJRs4JAJA/A0aaf1/Wn5MO6/r+upGvjLRftyWjNdxkyJE8j2zrHFK2NsbsRhXOR8p55FXfEOuWuh24uLy3vpIdrM729s8ojVRklio+UY9a5ebwlrdwLvTpJNOTTNQ1CPULhxK7TRMCjNGo2AMCUGHJUjJ+Wr/j7w/rOuzRRWdxAbFrWaGaCW4khAkcALL8gO/Az8hIHNJt2Xf/AIH+eg1a+u39f8OHjrxHp9voc9vBeX4u57J7mFtPiZ5EQDiQ4B2rnueKqaJ450610G1XVZL+W7isIrm6kW1dxsYf6wkDG31Pao38MeIoQJrQ6U01zpI068jknkCoVBCvGwQlvvcqQPrVCHwl4uTTbq0Meh5m0dNPUi8l4Zf4z+66Y7U9m7f1bm/4Alra/wDV7f8ABNvXfF2iXGmXluNYu9JljeECb7Owdg7fI0YYfOrbWGRx1q7qHjTRbC+ubK5+2iS0eNJ2Fq5SPfjaxYDG0569K53WPDHi6++3bIdDT7Tp9raqWvJTtaGQuWP7rodxH4D14m1/w14o1H/hIBFHo6DU47dYt13J8hjxnP7roccU3YS13/r+v0Ng6/pdrres3EmtyzR2UMfn2gjysBPQgjks3pVfV/HNvaRadJBpmpyi6vvsskbWUgkjIXJ+XGc4xgd+fSq134e8QT6jqcz2ehXFteWUNv5M9xKQxTrnEfAPYjkdcUxPCuuw6Rp6wy2r3FlqYvIbae9lkjjjC7fKEzIXPUkEr3xS6r+uv+Q+/wDXT/M1z420ITTxb7smFJW3C2fbIYxmRUOMMy9wORg+lSWni3Tb7R7/AFHT0u5ks4hIym2cFwU3qVGMsCCORXL2ngK/szdLHb6fOwNy9pcTahckqZg/y+VgxpjeRvGcgfdBOR1uiadfp4Pi0nUhbR3S2pt2NvIzp93aCCyqffGKTvyvvb8dRq3Mu3/DHG2PjKa48Q6Rq0g1iK0vNPleWwFu7KWTGGRdu48E8jiuuv8Axholpp9netNPPHeQm4iEEDSN5QALOVAyFGRknpmuc0vwz4rtLrSpHh0Vk0+wmtBi9lzJu+63+q46DI5qD/hBdWaw0VrmOwuLmys3sriBNSuIIpEZgQwkjUNnjlSpBz14qpeX9b/8Alef9bf8E6Hx7qGsReFRq3he9tvNAWSMPD5iXCtjAByMZz1rF8U+LtUbSvDtzoM8EH9ozRC5eSHzNiOdvAyOdwNbusaXrEPhrT9L0CDSy9sYQwuJZI41WMg4XCuecY5PHvXPX/gjW4rGK10uTT5FGrLfbbmd0EMatkRJiM5HJ5OKFbm8r/hp/XyB35fO346/18zrT4hsoNZh0a6jvY7iVvLjmktXSGVwu4hXxtJwDxmsDX/iRpNjY3L2drf3N1BI0ZjNnIFDI6K4Jxxjev1yPWoZvC/iWbxPDq1xNYXAg1AXMTSXkuVhKbTEI9mxSMkhuS3fFSv4Z1668N+IdKuf7Nie+vWurR453YcuG2vlBj7o5Gep9OUtrv8Arb/N/cV10/rf/gfeWLTxZpKTaxq0mpag8FqkX2iye0YGzJHPy43ZPU+lalp4t0W4ivpGmltlsY1ln+0QtFiNhkONw5U+orndR8O+K7067I0GixNqVpDFGovZWCOnUk+UOPwpL7wfrmp3Gqi8fTbeK906G2jaKZ5GSWPkEgooKk++aP6/P+vmL+vy/r5BoPiVpPGOtTK2uz6etjbzpaTWj+Yjs7AmOPbu2kBT371b1/WhqVjo2q6PqF7bKuqrazw7fLLfMVdJEYZBBX2rP1Pw544vtVn1LzNGtXuLW3t5kgvpl3iOUsyhxFlQ4YjI5X360+Hwp4jtdJSytotI+TWf7QG68lICZ3FMmMknJIyeuAe+A49PL/5L/L8hO+vn/wDI/wCZ08XinR5Nb/slZpfO8xoRIYmELSqMmMSY2lh6ZzUOs+MNH0m+urO7W+821hE83l2juFiJxvyB90dz2rE0jwRNZeI2u5IbS4theveQzve3BeJmOSog/wBXnnG/P/AaseJ/D/iC/wBV1mayTTPs99pZsojNcyK6uSfmIEZGOexqdbLv/wAD/PQpWu/66/5am1qviXTtMktxdJeeRPs23SWztAu9gq7nAwMkjr6ismz1T+yfEviV9S1S4fT7dYZkWZtwi3jlVwM4JxgVka34Q8UajbxQvNpzxx2dskUbXkypBNE2WIVUw4fC/M3K9h63NV8K65ql/rMkzadbxXa27WzJM8jLJCQRvUoBtOOxyPeqej08/uJWq18vvNSbxxocNm9zMmoR+XKkUsTWUgliL/dLJjKqexPFWJPFukx2rzsl9xdNaRxi1fzJ5BnIjXGXHBORxgGsSfw34hvZ7+8vY9H87VBHa3cKzuyR2yg7ijGP5nOe4AHvSWfhrxLb2emNv0t7rRbuRrFTO+ya3ZWQJI3l5VwrD5gGzjnuaX9f1/X5av8Ar+v6/PTYfxpoYSzZDeTG88xYUitXZt8f34yAMhxz8p54NPk8YaKuk2epJJcTx3mfIiht3eZtv3vkA3Db39KxLPwvr1lf6bfRf2ZNKt5dXt6GndBvm/gjwhyBwMnGeuKzofAetf2VpYuRYS3dhLPmGPUJ4I5Y5Tn/AFqKHUj0wQaAOg8a6kbjwdDrOj6lNEvmwyRSQMAHUuAVbI5GCePWjUfE2mXd7aWS6jf6ZMuprAA1qyi6Zc7owWHK9MsPb1qPXfDF7N8P08OaVDYRSAp8jTypGih9xAbDOT7nr146VRPhnxVBaWenW8mmXNnZalHeWzXF1IJEjGS0RxGd2CxAYnJHUZp6c3lf9V+n9d0/h87f5/r/AF22/CXihdevNTt/7Pu7b7FcvCHkgdUYL7kY3eorFuPG17baDL4ja0eeynvBb2dvFCzMF37S7EZ5POB9K3PDGk6jpepays4tHsr27e6hkSVjKC/VWUrgY9Qx+lc7baDqk3g6fwssIhvbC7E1vLMGWCdBJvU7wD16EdR6Ul09F+lxvr6v9bDvDvimOx17W7fU7rVZLY3sCW5uIGP2bzVGFc4+QFmwN1dNdeKdHttbGkyzSibzFiaQRMYkkYZVGfG0MRyAT3Fcvf8AhrxbdJrjCHREk1K7tbhF+2ykIItpIJ8nnO0Y471PJ4JuH8UXGoSQWdxbXV3HeMZL64U28ihQQIlwknK5DNtIzyDjFNbq/wDW3/BB7M6TWPEmm6Xfx2Nwt1JMyh28i3aQRqTgM5UfKM9zWXYeNI59U1izfSNUK6dMIw0NlI5fgZ6Drz+XNM8W+HtU1XW4LuyjsYDEqiO+W6lhuYfmyw2qpWVT/dYgc1T1Xwz4m+3asdMuLFba/uobli13JDI4XAeIlUO0MB95Tn2qVt/XdAzafxjoq6baagWu/Jurk2qAWzllmBI2MuMqcgjB704eLtFbRW1PzLlY/tBtfJMDCfzgceWI8bt3B4xXPWvhXxFaaVa2UEek/uNa/tAZu5ceWSSVyYyS2WIyeuM98UR+E/ES+feZ0pb2LWn1K0Tz5GjdXBBRzsBU4PUA/Sn6/wBfD/m/uB+X9b/5L7w8F+Jnt9O1e4vjrl/BDqcsUW+0eSaJAM4dQuVA56itzUvG2g2EFpPLJdSRXls11A8Ns8gdFGW6DqBzjrXMt4R8XSXd20sml/ZLu9kuZraO/mjD70wMssYJ2nnHRu+K0tI8O+IrGfwxlNKeLSoZYLgi5kBZWwAyDy+uBnBI54z3oWqXy/LX8RbP7/z/AMip4r8WW0mu6K2l6hqMcUWpfZ7t0iYWsihGLqzkYLKVHAORzWrpPijSrLQLSdtSv9ZFy8rRSx2rPI6qTk7VGdq9M1mSeFfE1ullY2X9kTWVhrDahbvLcSRyOjGRijARsAQZD8wJzjoKhHhDxE+g22n3Nnosk0Es0kc8eoTxSQF2JDo6x5yM8qRg460Ren9eX63G/i/rz/4B1N74u0Szu4reaabLpG7yLCxSFZDhDI2MJntnFc94i8TRXHizQbfSb3UlA1Q2lyUiItZhscsu8jDMGUdDxzTNS8B3VzrElzObbUoruCGO5a4vJ4SrxjG/y4/llznOGK/WlXwr4lthptjbHSJbHTdXa+hkknkSWSNvMJRlCEBh5p5yc4HSmrcy9f1X6X9RS+F27fp/maOs6pJo3jeWe4ur6Sw/szznto1MgDB9uVQDOcVBfeLbO1Otata3l7ePaWcbvprW7DyCehIxkE9/Sl8Z+FdX1zxNDqFrcW1pFb2m2CcXDiVJg25SUC7WXsQT0OaiuPDfibUp9XfUhpMI1DTFtS0FxI5Eq98GMfKfzFRry+ev6l6c3lp+h0EfiWyTwzDrl7Hc2sUgQeVJAwkLsQAqoRkkkgD1rJuPFuk6pDYmDUtR0tn1IQIsloyNcOhIeLDDpngnsRVbxr59r8PbS31cWlrdJNbRiaO5PkwOrqVkMrINg+X7xUgEjhuhzdGt9Q1rQYbXRo9Nmax1dbqa8bUGmhuyfndllWIBmy5BwoAIx7Vpo5u2ya/Nf19xmrqKvvZ/k/6+86aPxvor2Zu/K1JYlu2tGLWUg2SL97PHAGDz04prePPDy2kt1I94kcZQndaOCUc7VkAxyhP8XSo7zwi91qusSNdLHY6jbnEKjJjnZdrP6HgD8c1z6+BNZh0WSC2tdKW/2QwieTUrqXzER1bPzqfL+79wAjP8XGKlef8AXf8Arsyn5f1/X5o7rQ9astYN0tqJ0ltJfKninhaN0bAIyrc4IIIPeqX/AAl2i/2m1gJLhmErQLKIGMTyqDmJXxgvwflHOQaj8M6Xq9n4k13UdQjsVg1B4niEE7uy7E2kNlFHvxWTb+EdWSa202SayOjWuqPqMcoZvtDEsziMrt2gBnPzbuQBwKOq/r+uodH/AF/XQ0x420d7a1mhjv5PtcUskAFpJ8xjBLKeOG46dagsPFdtqngCfXbx7nRYzA2+d4WXyyeAybh83bHvWXa+FfEtvdadDnSXsrG5uGD+fIJJI5VIzt2YDDPTJB9RWrpeia3a/D2fw7Imnm6W3ktrd1uHMbqwIDMdmVPPIAb61L+B9yl8a7D5fGGkaVBDa3UuoXUsenpdtItm7mSLHMnA/E+mau+J/EMWk+FJtet4XvI1jWSNY0LbgehOOQOetc9J4c8Uvj93o/OgnTG/0uT/AFn94fuvu/rWtJoOoXPw5Hh64a1jvfsawlkdmi3LjByVBxx6Vc9nb+tX+lvvIhvG/wDWi/4P3HP6f4vWy8Uajd6hNrH9nvYQ3X2eS2dvsxJwzbduVT3NdXq/ivRdLvI7W6nkLMiSO8cTOkKO21WkYDCAnoT6GuXuvDPi25OqyNDocb32lJYqovZWCsvBYnyRxg9KXUvA17faiLu4t7G4W6sobe7hfULiNImjyNyiMATDDfdYL06jNPS6X9df+AH9fl/wT0MUUiDaoX0GKWpGVNU/494/+u8X/oxat1U1T/j3j/67xf8Aoxat0AVNK/49n/67y/8Aoxqt1U0r/j2f/rvL/wCjGq3QBT1DVdL05401DUrOzaX/AFYnnWMv9MnmrasrKGUhlIyCDwRXn/ja2mt9X1PWIbOx1yx+xrFqVjK4WaBFDHdGTxyCeO+BSaHr2sak0moaRPEuj6fPFbmylUCSSHyFfzCx+YOS6gAdcUk1Zt/1/X9bA07/ANf1/XmehUjsqIzscKoJJ9BXmX9v+IJ9JsJ5tTikTXtOuJkjigXNmVjDjaf4hg7Tu71naHD4i+2+HPI8RM0jaPLNGstqhTjHyNjkj3607PX+u/8AkHb+u3+Z6tpl9aanYRX1jMJ7aYbo5ACAwzjvUOm6xp2pXl7Z2dwZJ7GTy7lDGylG7feAz9RkGuDuvEXiFfDWj6kJ/sds9rJLeXNtaLMsThuN6HlYsBssOeKbql5qlh4l8Vatpt9HEkE2nl4zCHEysqKQSeRweMU7aiWp6bRXN+Pb/UrDRba6027S1le6ijYvGHBVjgjnpXNT654nj1ttDTWIXkh1KK3a6NqvzxyxswBHQMpXt1yM0v6/L/MfS/z/AD/yPSaK82fxF4mtbS/1G41K1k/se9gsJ7VbcKLpm8oPJn7ykmTKgccCpdI1rxNqnjP7GNRa3gjuLlbq0SzUiGNGxETIRzvHNC1tb+tv8wei/r+uh6JRXnFhrHiBtHOoaj4jWJJZ3tII7ewR5nlEmF2g8EkcYp9rr/iK70DRplvkt7mbV2sLhnt1JdNzAEjorDA4HGaFrt5fjb/NA9N/6tf/ACZ6JRXnun6z4kW5sDc6rFNGdZn0qRRbKpkVRIVlJ7MNo4HFV9I1jxXdDR/M1uH/AImMlxbuRaJ+78s/K49W9jxR/X9feg/r8/8AJnpVRwzwzb/Jmjk8tij7GB2t6HHQ89K8tfxj4nuLeysrQTvei1nmeS2shL57xy+WqlScIp6kit/Trl4fH+n3LQCzOqaG1xfxBhtWSNo8E9sjzGXNC1f3/r/kwel/67f5nb0UisrKGVgykZBByCKWgAooooAKKKKACiiigAooooAKKKKACiiigAooooAKKKKACiiigAooooAKKKKACiiigAooooAKKKKACiiigAooooAKKKKACiiigAooooAKKKKACiiigAooooAKKKKACiiigAooooAKKKKACiiigAooooAKKKKACiiigAooooAKKKKACiiigAooooAKKKKACiiigAooooAqap/x7x/9d4v/AEYtW6qap/x7x/8AXeL/ANGLVugCppX/AB7P/wBd5f8A0Y1W6qaV/wAez/8AXeX/ANGNVugDE1Hwn4f1DUn1K808SXThVdxK6hwOgYAgMPYipz4e0U6uNW+wRi8Cqu9SQDt+7lQdpI7EjIrUooAyNP8ADOhafdzXVnpsUUsysrnJICt1CgnCg9wAKrr4N8NrDbxLpxVLdmaHE8gKbvvAHdnB9OntW/RQBzsXgjwvHFbxR6XtjtwVjUTyYAJyVPzfMM9jkU698GeGr2W9kudN8xr5le5PnSDzCv3c4bt2roKKAOY8e+H7vWfDUWkaYlmQs0bMt1K6qUQ5xlQTn3qVfBvh57G2t5tLQeTL9oGyeTIlxy27IZj6E10VFAGVc+HNEuNYTVptPje8UqwkycEr90lc7SR2JBIrl9P8Ia1HriXU89oirdvPJdw3U3mzqxb5TDgRrnIyQT09a72ihA9UYEfg3w3Hp0mnppoFs84uCnnScSD+IHdlT9CKG8G+GzDHD/ZoEcVx9qRRNIAsv9/73Wt+igDnB4G8LgJjTCNlwblf9Jl4lPV/vdf/AK/rRB4H8LwmDytMKfZ3Z4cXEvyM33iPm6mujooA56PwT4YitYrWPSwkcLtJHtnkDKW+9827OD3GcVJF4Zsmvr+6viLsXVt9iWEptjhtu8ageueT346YrdooAjtYIbW2itreMRwxIERB0VQMAVJRRQ3cAooooAKKKKACiiigAooooAKKKKACiiigAooooAKKKKACiiigAooooAKKKKACiiigAooooAKKKKACiiigAooooAKKKKACiiigAooooAKKKKACiiigAooooAKKKKACiiigAooooAKKKKACiiigAooooAKKKKACiiigAooooAKKKKACiiigAooooAKKKKACiiigAooooAqap/x7x/8AXeL/ANGLVuqmqf8AHvH/ANd4v/Ri1boAqaV/x7P/ANd5f/RjVbqppX/Hs/8A13l/9GNVugAooooAKKxdf8T6Pop2Xl0DN/zyQbm/IdK5xvidpoYhdNvCM8HK8/rRYtU5PZHe0VzuheMtD1aQQx3BgnPSOYbST7Hoa6Kglxa3CiiigQUUUUAFFFFABRRRQAUUUUAFFFFABRRRQAUUUUAFFFFABRRRQAUUUUAFFFFABRRRQAUUUUAFFFFABRRRQAUUUUAFFFFABRRRQAUUUUAFFFFABRRRQAUUUUAFFFFABRRRQAUUUUAFFFFABRRRQAUUUUAFFFFABRRRQAUUUUAFFFFABRRRQAUUUUAFFFFABRRRQAUUUUAFFFFABRRRQAUUUUAFFFFABRRRQBU1T/j3j/67xf8Aoxat1U1T/j3j/wCu8X/oxat0AVNK/wCPZ/8ArvL/AOjGq3VTSv8Aj2f/AK7y/wDoxqt0AFcl8S/FB8P6akFqwF9c5EZ6+Wo6t9fT/wCtXW14H8Yr6SXx5eQuTtt0jjTnsUDfzY00bUIKc9TFlumlkaSSRndjlmY5JPqTV3TtO1LUYJriztJJYoFLSOBhVH1P8q5sz5Fe0+CdZu9Y+G+pSXfl5gjkjTYgUbQvHAqmdtRuCujysTjrmu88EeIPFmtXC6RZ+I9NsjFDmP7XpbXLy4PPzCZOgxxg9+a8uWf5R9K1/BmoSWvizSpoz832qNOvZjtP6Ghjq01KLPaf7L+IX/Q46B/4T0n/AMlUv9l/EL/ocdA/8J6T/wCSq6yioPLOT/sv4hf9DjoH/hPSf/JVH9l/EL/ocdA/8J6T/wCSq6yigDk/7L+IX/Q46B/4T0n/AMlUf2X8Qv8AocdA/wDCek/+Sq6yigDk/wCy/iF/0OOgf+E9J/8AJVH9l/EL/ocdA/8ACek/+Sq6yigDk/7L+IX/AEOOgf8AhPSf/JVH9l/EL/ocdA/8J6T/AOSq6yigDk/7L+IX/Q46B/4T0n/yVR/ZfxC/6HHQP/Cek/8AkqusooA5P+y/iF/0OOgf+E9J/wDJVH9l/EL/AKHHQP8AwnpP/kqusooA5P8Asv4hf9DjoH/hPSf/ACVR/ZfxC/6HHQP/AAnpP/kqusooA5P+y/iF/wBDjoH/AIT0n/yVR/ZfxC/6HHQP/Cek/wDkqusooA5P+y/iF/0OOgf+E9J/8lUf2X8Qv+hx0D/wnpP/AJKrrKKAOT/sv4hf9DjoH/hPSf8AyVR/ZfxC/wChx0D/AMJ6T/5KrrKKAOT/ALL+IX/Q46B/4T0n/wAlUf2X8Qv+hx0D/wAJ6T/5KrrKKAOT/sv4hf8AQ46B/wCE9J/8lUh074hoCw8VeH5yOiHQ5Iw3/AvtDY/I11tFAHKW/ifUNMu4bPxhpkOnCdxHDf20/m2buSAqsxCtGxJwAy4J4DE11Y6VzTeIfBviSO/0JtW067BL2tzbvIBk9GXnGTz2pfh1d3Euhy6bezPNeaRdS6fLI/3pAh/du3qzRNGx92NAHSUUUUAFFFFABRRRQAUUUUAFFFFABRRRQAUUUUAFFFFABRRRQAUUUUAFFFFABRRRQAUUUUAFFFFABRRRQAUUUUAFFFFABRRRQAUUUUAFFFFABRRRQAUUUUAFFFFABRRRQAUUUUAFFFFABRRRQAUUUUAFFFFAFTVP+PeP/rvF/wCjFq3VTVP+PeP/AK7xf+jFq3QBU0r/AI9n/wCu8v8A6MardVNK/wCPZ/8ArvL/AOjGq3QAV8+/HaylsfHMl2ynyr6FJFbsSoCEfhtH519BVzHxI8I2/i7QTZs4hu4SXtZiPut6H/ZPf8D2po2oVFCd2fM3n+9en/DnxJoen/DzVrC+1O3t7uUyeXE5+ZsrxivJdTt7rTrye1uoyrwTyQORyu9GKsAehwwI/Cqvn1R6kqaqR3NRZ/lHPaui+G9nLq3jfS7aMEhJ1ncj+FUO7J/EAfjXI6dDeajdx2djbS3M8hwkcaliT+FfSHwh8C/8Ippz3mobX1a6UCTByIV/uA9/c/4UMzrzVOPmd7RRRUHkhRRRQAUUUUAFFFFABRRRQAUUUUAFFcjH4ymuru/OleH73U9PspzbSXVvJGd0qgbwqE7iBkDPrn0qxF468Oq/l6lcyaRN/c1GJrfJ9AWwCfoTQB01FY1n4r8NXhYW2u6fIVGWAnXIHvVdvG/hMRs8fiCwmw23bDMJGz6YXmgDoaK5weOfCeP3muWkPtK2w/rULeNbO6zHoNhf6xMeF8iArH9TI2FA/GgDqaY80MZw8san0LAVy39h6/rbeZ4g1VrK2PIsNOcqPo8p5b6AAe9WovBPhiPppm4+rzyMf1agDb+2Wf8Az9Qf9/BSPf2KKWe8tlUdSZVA/nWN/wAIT4V/6A0H/fTf40q+CvCoIP8AYts3s2WH5E0AJe+MtAt5TDHdNeTA4KWkZlI/Lj9aiXxlasBs0bXWyccWR/xrfsrOzsovKs7WC3j/ALsUYUfpU9AHMP4tnJ2w+FPEMh7E2wUfmWqC+1jxVfWE8Gn+FJYJJI2VJbm7RNhIwCV6111FAHm/wr8NWZ8OappOtaXYytb6o6soG9S3lRbmBPOScn8a1Phlp9ppWq+NNPsY/KtodcTy0yTjNhZsevuTVr4ZMZtH1C6PPn6pctn6Ps/9lo8Ef8jN45/7DsX/AKbrOgDqqKKKACiiigAooooAKKKKACiiigAooooAKKKKACiiigAooooAKKKKACiiigAooooAKKKKACiiigAooooAKKKKACiiigAooooAKKKKACiiigAooooAKKKKACiiigAooooAKKKKACiiigAooooAKKKKACiiigCpqn/HvH/13i/9GLVuqmqf8e8f/XeL/wBGLVugCppX/Hs//XeX/wBGNVuqmlf8ez/9d5f/AEY1W6ACiiigDhvAWl6bq3hvVrbU7G3vIf8AhIdVws0YYA/bZuRnofpUr/CrwC8hdvDyZJycXMwH5B8VP8K/+QJqv/Ywar/6WzV1tBUZyjszN0PQNF0OMx6RpltZhhhjGgDN9W6n8a0qKKBNt7h3ooooEFFFFABRRRQAUUUUAFFFFABSONyFQSCRjI7UtFAHl/w90fVNMg1DStD1lLG8s7yVrvT72386J2kdnWZCGV1Dg9ckZDcda6iy0PWNQ1u21PxRJp8i2Ab7HbWisYxIwwZWLc7scAdBluTni74i8OxapPFqFrcy6dq1upEF5DjcB/ccHh0PdT+hqhD4mu9JYW3i2y+yEcLf26s9rL7nq0Z9jke9AG9faVpd8F+3abZ3W05XzoFfB9sipEsbFLlLlbO3WdFKrIIlDKD1AOMgVT/4SLw/5Ql/tvTdhHX7Un+NZ+o+MtAj0i9urTVrKeSGNtsYmUFmxwBkjPNVGLk1FdSak1Tg5y2Rha78U/DemavdabNZ3c0ltIY2dI1Kkjrjmmaf8WtEvryKzs9M1KSeVgsaBUGT+LV41rOi6raD7dqKRYnYyNIk6ONx5OdpODWbGoLfu3UsOfkYEj8q+5pZDgJ004u7730ufkmI4yzajWcakeVX2cbO3z/M+uLd3kgR5IjE7DJQkEr7cU+vKfhD45ubqWPQNakaSQjFtcN1bH8De/oa9Wr4/G4OphKrpzP0vKc0o5nhlXov1vun5hRRRXIekFFFFABTZG2Rs3oCadUGott0+5b0iY/oaAMD4YL/AMUbbyf89Z7iT/vqZzUfgf8A5Gbxz/2HYv8A03WdS/C0MPAGkFurQlj+LE/1qLwR/wAjN45/7DsX/pus6AOqooooAKKKKACiiigAooooAKKKKACiiigAooooAKKKKACiiigAooooAKKKKACiiigAooooAKKKKACiiigAooooAKKKKACiiigAooooAKKKKACiiigAooooAKKKKACiiigAooooAKKKKACiiigAooooAKKKKAKmqf8AHvH/ANd4v/Ri1bqpqn/HvH/13i/9GLVugCppX/Hs/wD13l/9GNVuqmlf8ez/APXeX/0Y1W6ACiiigDkvhX/yBNV/7GDVf/S2autrkvhX/wAgTVf+xg1X/wBLZq62gAooooAKKKKACiiigAooooAKKKw9S8XeGdPuTa3WtWa3C/ehWQO4+qjJFAG5RWfpOuaRq0LS6ZqVrdqv3vKkDFfqByKS91RYVPlpuPqeKqMJSehE6kYK8maNc34z8c+F/CMStruqR27syqkKgvIxY4UBRzkmue8VePb7S5ItNsbeG71W9z9miJwIlH3pn/2F/U8CuI8YnQ9E8WeBtW127abw7DcTXOo6pLGWB1DbiIzEA7FBztzhRWlShOCu1oZUsVSqvli9T1aDxja/a4Yr7S9U02GeRYori6tykbO3CqT2JPAz3rpJFR42WRVZCPmDDIxXEfGPxBo9j8Hdd12WeO5svsLNbyQuGEkjcRFCOCd5XBovB4z8XaG9mLOPwrbXkAWWSdxNdqGHzBUX5VPUZLZHpWJ0FDS9J8O65rUniu+sdPt9GsnddNDoqLMw4e4PrnGF9hnvV+71XQ9Xb7PoPhdddYfL5ogWO3X6yMMflU8HhTwvo0EU2uXgvjAgCPqMw8uMAcbY+EHT0zV+y8U213qMNhpWk6jcwnaGuUt9kEanvubAOOOBnrQBzs3w4TXEK+IFsbS2b71npsZQEejSHk/h71wnj34TaLod1G3h6J9MVwWtpoiSYnHVTn7yn0PrX0BXOeO7cXFnbJjLCQkfTFd2X1nSrLszys4wscRhn3W39dV5HgtnfzaNcRf8JBaNYyxsGjvYVLW8hHfI5Q+xr6L0bWdN1PTre6ttQtZ1ljVspIDnIrziRrNXa3QtdS9DDAvmN+OOB+OKn8U+HLG61TwnCNGsrK4fUFykYCyzRrE5l3lMcbd3c84rqzSv7VRu72OHIcIsO58sbJ29D1AOn95fzpd6/wB5fzrmv+ED8LAk/YbgfS/nH/s9IfAXhdhzZXJH/YQuP/i68c+jOlDoTgMpPpmnVg6V4Q8P6XepeWVnKk6Z2s11K+M+zMRW9QAVneJ5xbeHNSnPRLWQ/wDjprRrlviLPJcadD4cs2H27V38lf8AYiHMkh9gv86ANDwPEIfBujRjp9iiP5oD/Ws3wP8A8jN45/7DsX/pus66i3hjt7eO3hUJHGgRFHYAYArmPBH/ACM3jn/sOxf+m6zoA6qiiigAoorD8Wtr8dus2i3VjbRxRSyXD3EDSk7VyqqoZevOTmk3ZXGld2NyiuB8L+KNXjsNK1TxLeWslnq0SLbraadKHSdj9w7S4wR0JxXRT+K9DjhWQ3jmNriS2MqQOyRyICX3kDCgAEktgYHWqasJam5RXK6d4o0rT/Dunz3esXOq+fE8q3UVk7NJGrcyMsanaoyBuOBVjTfFVve+Lr7w+tpdg2qIyz/Zpdjbhk5bbtUehzz2otqHS50VFeaeK/Gs08V+unyalpsmlajDE0gtXEc6FgGDF48DrwAc9CK7GPxTojabeag1zJFDZS+TcLLbyRyI5xhdjKGJO5cADnIxml0v/XT/ADDrY2qKztN1zTNQ0yXUbe5228BdZzMjRNCU+8HVgCpHoQKzR428O/ZJ7o3F0scCLI4aymVjGxwJFUrlkz/EAR70AdHRXJ+JfHWmaTaXjww3d1cWjwrJELWYcSn5WDbCCOvIyMjHWrq+MNCN9HZGe5SeQqu17OVQrsu5Y2JXCyEDIQ4Y8cc0Ab9FYmg+K9E1yZ4dNuJpXSLziGtpE+XcV43KMnKkY68VSPi7Q9WiNjZ6je2s9yJIYJvskkX7xQcqrSJt3jH3Tk+1AzqKK4/QPE8dh4K0zUNemvp3khZprmOyklUBScs5jUqgx64FbF94l0izvYbOWaZpJRGwaK3kkRA52oXdVKoCem4jNO2tib6XNiiuDuPG9jfz3Wntf3WhywaittFM9nIRcYPKDcgAJ9M5A5rpG8TaMNbGj/anN15giOIXMayEZCGTGwPjnaTn2pLVL+v63G9GzYorjNS18aD45vhqWoXz6Y2nRXAiW2MqW7b2VmyiEquFBJY4HrWvdeLdAtr1bWS+JY7N0iQu8Ue/7m+QAqmcjG4jORQtUn/XYHo2v6/rU3KK5+Hxhoc101rG980y3X2Rk+wT5EuM4+50x/F096TXfFEGk+JtM0WSzu5ftqOxlit5XCbcY+6pB5PPPyjk0AdDRWNo/ijRdWvRaWN07yMheIvA6JMoOC0bMAJAMjlSRyKwk8RpovjDW7bWNSvZLEGF4d1sXjtt45BZE+Vc93P40dQ7nbUVzsvjbw1DfS2c1+8MsLskhkt5FRSEL8sV242gkHODjipIPF2j3FlLdW/9oTCJ1SSKPTp2mQsu5SYgm8KRyGxg+tAG9RXHarrnmar4d1TTdUuG0y8WUyRJGCsiBNwO3bv3D0H0xWjqHiqyh8HXHiW2gu57eOMuiNayo7Y/2Su4D3xih6J36DSu0l1Ogorzqx8Zx2/ie6vL+81RdLl0qK8FtJYyH7M24hmAEYcJgfebjvnFdZq3ijQ9LuIYLy8KtKiyZSJ5FRGO1XdlBCKTwGbAp22Jv/X9eps0Vz3ifxTBoep6TZvaXVwNQkK74YJJNgA6jYpz9PTmrFr4m0u4v5bFft0VzHE0vlz2M0RdF6lNyjfjI+7mkM2aK5m38d+G7hImhuLyQTRNLCFsJyZlU4YINmWZc8qMkdxTpvG/h2JYW+03UqzWou4zDZTSBoT/AB/Kp4Hf074o/r+vuA6SisGXxh4djuIIf7Q3+eqMskcTvGof7m9wCqbu24jNP0fxVomrai2n2NxM1yvmZR7aSPBjYK4yygZBZeOvINAG3RRRQAUUUUAFFFFABRRRQAUUUUAFFFFABRRRQAUUUUAFFFFABRRRQBU1T/j3j/67xf8Aoxat1U1T/j3j/wCu8X/oxat0AVNK/wCPZ/8ArvL/AOjGq3VTSv8Aj2f/AK7y/wDoxqt0AFFFFAHJfCv/AJAmq/8AYwar/wCls1dbXJfCv/kCar/2MGq/+ls1dbQAUUUUAFFFFABRRRQAVykmp6t4i1Oey8PXK2GnWjmO51IxCRpJB1jhVvl47uQRngA84PFfiS3e3l0XQrqO71m6/cxRwnd5WeC7EcAKMk10Gi6fb6TpNrptqu2G3jEa+px1J9yckn1JoAxG8GWd0f8Aib6prGqg9Y7i8ZYyfXZHtX9K29K0zTtJtRa6ZY29nCDnZDGFBPqcdT71booAwNT0nQPEM9xtKLqNq/lm7tm2XFu+Mj5xz3zg5B9K5bVNZ/sFZbLxde29rNDE8sF8xEcd/Egy20fwzAdUHB6juBB40m1jSfiF9n0mW6hj1yzDYtLdXkkmhPQM3yodjEkkHhayrzRftuv2nhfU/D+/UdSC3M19PdG7kitI3XzVdj91m4QYwCGbH3auE3B3RFWlGpHlkY/h9ZntZ/EGoRlNR1bEzq33oIf+WUI9Aq4z/tEnvU+l+Io9J1ZVuo0n0+5PlXcEgDI6HjJB4OK6f4q2K6fcx3kS7YbgEEDoGH+NeQatcedM3PAr7TLcNTxVDVaNH5ZxDmFbL8T7rtNPT+u1jo/iJ8MrrTdW0ix0HUFl8FXus2+of8I6uMiZCXfy3Y7UgKguV6AgYxmvQLnxZrl1+8877NFNGXittNtTd3AAYqxMn+rIBHbkE1k/DA2PjXSLTW9fMb6dp8bafYJM+BM4I8yX34AQe271r0e0vLSKMW+i6cZUXp5aCOMZ5PJr42tT9lUlDsz9PwtdYijCpa10nbtdbHI6f4T1O9uYdS+xwafMw3SS6li8ucnqQM7EPsAfWuw05INDtPs95q9xdys27dcMGck9lVRwPQAVnajrEcL+Xf6oBIelpYKWkPtkc/ypNOfUizTwaRbaZabSWnvHzL/vEdvxNZG5rNfXswLWtl5UQGTNdHYMeu0c9PXFcX461nSbWJJ9SutQ1hg/kw2dipCzyn+BQCAx+pOByeK0LjXNNuLg29qLzxPeqf8AV24/cIfdvuD68mtHwz4dmjvf7c14xT6qwKwxoP3VjGf+Wcf9W6k+1VGXK7kzgpqzPPXsfiBfa3Y6Tp+o6Z4ZaeM3EtpbWaTmxg7GR24eRjxhQoHXJqHVLjxL4S8Z241+5sJZp7OWLTtWggZnfGHkTyWY7rh9qhfm24B47HsrfWNP8K6/4guvEzPaPcy+dFeOhMcluq4RAQOCvII71hz6HrHjOaDx9NZlZrGeKfw/p0zbCIVcM7v6SSgYH91cepolJy3CEIw2L48G+K9U8ONL4g8YXpvJJPtDWTrGLVVHKwyeWqswH8RVlyeQMCsz4feLreLx7pfhTTWuJIdS0f8AtKezaYyrppBwoVm+ba/UKenXvVn4ga54p8TQ2/g/w1Z3eg3eqoyT313GN9tCB+8ZEBOeoXceMtxXO/Cew8NeCvEWsMtzf6zqULLZy3K2zPLczAZkbj5VUH5AoOAFFSWe60jssaM7sFVQSzE4AHqa5Vr7xfrHy6dp0Wh2x63F7iSbH+zGOB+JNPTwXY3O1tdv7/W3Bztupj5WfaNcKPyoEQat4vnukuYPB9nFq88CM0l07FbSIqCdu8D94x9F/Eisb4RzT+IdS1DxbfaumptIi2tqUVVjiC8yBFGSBv7kknFeiW0ENtAsFvCkUSDCoigAD6VgTeBfCMu7Og2SbiSfLTbyep4oA6OuU8D/APIzeOf+w7F/6brOn/8ACD6XCv8AxLb3VtNbt9mvZFUf8Bzg/jVL4Y2s9nq3jS2ub6a/lTXI908qgM//ABL7MjOOOBgfhQB2tFFFABVHX47ubRbyCwihluZYWSNZZDGhJGOWCsR19DV6ik1dWGnZ3OJsfC+rS/DKDw5ffZLbUbaNVgmgmaRFdTlXyVUj6Y/Gr+jeHbrTNYvLxJIZIJoVkWDlR9q2lXkzjgMMDvXT1Wtb+zurq6tbe4SSa1YLOi9YyRkA/hVNttsSWx58vhLxI3h/TLF7LS4r6zjlSK9ttTmilt2Z8hlKx/OuMZjYAEjr6dNpek6rY+Mr3UWFtPZ3tvEskplKyo6Lj7m3BB653DHpWtpWsabqsl1Hp92k72kphnUAgxv6HNXqSYHnmv8AhfxJNNrEOnwaZLb31/DeJJNdvGy7CuVKiNvTrmn6p4U17VRrn2hLK2NzfW97aGK9kyTFtGxmVFZM7fvKSRn2r0Cij+vy/wAkByVh4VJ8J6vpUsKWEup7zIVvJrwhmQLuaSX5nPA7Djj3OdceFNe1VJ5dTOnWs8elmwtlgkaRXOQS7EqpUcD5RnHqa76qes6pYaPYtfalcrbWykK0jAkAk4GcUn/X5fqNf1+f6HCX/hfxXqK6k1xb6RC9zaWiRKl5IwEkD7sEmMfK2evb0NTR+DtSbxBPqF1Z200dzeR6htOr3KpbzKq5XylASXlOHIUjPIOMHv4nWSNZI2DI4DKR3Bp1Vqnfr/X/AAPuJVrW/rsc94CsNU0nw8LHWIrOKSKR2Vre4aRWUsWySyrg8+/SuH8KW+oeJLDybGXSZbLTtXlud8d2TK7qxKRsoUhAT1bJ47V6zVW9uLHSrGa8uClvbxqXlcJ0A7kAZqdL3/rp/kV0t/XX/M89m8JeLrjw3ZaPO1iIEsp7eaGPUJUQSOfkl+VAZAASNjYHfmtC58N6/cX2mXKWtjZXNvDBG99bahKsiqhy8bJs2zKeQN2MZzXa6feWuoWUN7ZzLPbzIHjkXoynoRU9Vs/68/8AMndf15f5Hn2q+GfEm/VIbG30uaG61OO+ikmu3RhgglSojPpwc1qaLoerafrF2slrpdxYXF8b+OeVi00DsAGUJtwTxgPuGM9DXW0Ulp/Xp/khvX+vX/NnI+JtH8QTa/dXukxabJFd6YLFvtMzIYzuc78BCGADfdyM+o746+BtWstOvfD9jNZzaXqHkGa5mdhNDsVFbCBSHzsGMsuM969GooWn9ed/zBu7v/Xb9DhYtB8SQ+JrfXobTSkn8w29xH9qYh7QDCHPlZ8zv6dulavivRdQv9c0rULFbeSOBJ4LhJZjGRHKoUspCtkjHQ4z6iulooaurMFo7o4nw54a1qG90IaqbFbbQbV7e3kt5GZ7kkKoZlKgR/KvQFsk9eKTxF4e8QXeraz9hXTTZatBFA8s0zCSEKMMwQKQ3sMj6129FNu+4LTY4A+D9WuNP8R6PP8AZILPUIo0tLhLh3kBRAo3rtGM4zw1RR+FPEEIS4tYILeSaaP+0If7cu5Huo0VwP8ASHBdQGYHYBzggsc8eiUUt9w6WPM5PBOvTaDoGjyrZxx2DyiaaC+kRwp4VkwnJ6EqTjtk1076XrmoeBbvRdWks/t8kDwLNE5KSDGFcjaNpPcDOPWulooeqa7jTs0+x51L4d8XTtfyPY6PG1zoQ01QNQkYBxn5ifJHGDn8Pxo1LwTqV7dx3VxbW863Onw2l3bjVrmCONo8/N+7A85SD91gvTqM16LRTvrf+uv+bJt/X3f5I5rxRo+pXFxol3paWskumzFmjmlaNWUrtOCFY5HXBHPrWJofhvxTbeILfVtQ+x3U6RTwzSNqErGQOcoVUptjAwBtXjvmvQKKQzz7RNB8W2B0BpLHSHOmQXUcm3UJBvMhyuP3XsM/U+lYenrrWia7ovh7/iRHVk0WS3MUl+wUjedrKfLyTjnbt59e9eu0wxRGQSGNC46MVGR+NH9fn/mO+h5lYfDa50+X7P8AutRtJki80yajcW6xyJ1PlRnbKMngMQR611/gjT9X02HUYtUgs4xNeyXELW9w0mVc5w2UXBHHTPWuhop3/r7v8hWCiiikAUUUUAFFFFABRRRQAUUUUAFFFFABRRRQAUUUUAFFFFABRRRQBU1T/j3j/wCu8X/oxat1U1T/AI94/wDrvF/6MWrdAFTSv+PZ/wDrvL/6MardVNK/49n/AOu8v/oxqt0AFFFFAHJfCv8A5Amq/wDYwar/AOls1dbXJfCv/kCar/2MGq/+ls1dbQAUUUUAFFFFABXMeL5rnUtStPC1jO8DXKGe+mjOGjtgcYB7FzlQfQNXT1y3hLbd+LPE+pcnbdR2aHttjjXIH/Amb8c0AbulaVpulwLBp1lBbIo2jy0AJHuep/GrlFFABRRRQBxvxUS6a00R9PeGO+XV7cW7yglVLNtJOOTwTxW14b0GLSPtFzLcSXuo3bBrq7lGGkx0UD+FR2UdK0rq0troxG5gSUwyCWPcM7XHQj3qagDz/wCN19Yx+FzatcRi881Wjj/iI5zXzd4luGl8vTY5zB9oBeeYHmKEfeP1PQV9l3Vpa3S7bq2hnX0kQN/OvGtP0vwFq+vavqbeH31nUPtphgtLGIkRxxHC7zkRqCeTuIr6DL84p4XD+xcXr1PjM44Yr5hjli1NaLRW+59f6RT+CugNa6fHqcGj3Wozsu2zW4JS3t0x94Z4ycdgSPxr0TV0+z23neK/EkVnB2tbVvLDegz95j04HerSWnizVYwtzc23h2zwAILMCa42+hkYbE/BW+taGi+F9F0qb7VDame9P3ru5czTn/gbZI+gwK8fE4iWIqupLqfUYHBU8FQjRh06vdvuchc69PpdtG/hvwddw2UjFX1Ke3b5B/eMYBlYH6YrL03X/CeuXDtqWtav4luYnKtaw2UqRI3p5Sj/ANCNeuVkax4b0XVZxc3VmBdL0uYXaKUf8DQgkex4rnOspfDfT5tL8KRW81mLFWnnmitiADDG8rOqnHfB/Dp2rcur6ztYzJc3cEKDks8gArivEXga4VYbzSdT1W8eByZbC71SURXSEcruByjDgg9M8Hg5FSxn+HVkB/aGhvZagD/x56haSTz7v9jO/f7FCaANK7mj8dajHY2i+b4btZBJdXBHyXkgOViQ/wASg8sRx2rb8U6/Ho8MVraQfbdVuj5dlZIcNI3qf7qDqWPAFZF9qXjDVLCRfDOiRaSip+7m1QhXb2SJc7fYsRj0qjoMetaa0stn4OvJtYuOLm/1K/iO7/ga5O0H+FVA9qAJLmObwxp81xLcrqfjPWR5UTAcF+yov8MMeSx9gSeTXU+F9Hg0LQrXTIPm8mMB5CPmkbqzH1JOTVXw1oU1ndXGr6tcR3us3YCyzImEhjHSGIHkIDk+rE5PYDdoAKKKKACiiigArlfA/wDyM3jn/sOxf+m6zrqq5XwR/wAjN45/7DsX/pus6AOqooooAK5j4g67d6NbafDYq4nvroQCVLZrgxjaWJEa8seMY+p7V09UtZ0uw1i0+y6hB5sQcOuHZGRh0ZWUhlPuCKTGjgrHxL4rE0DatKlhFd280dssmnlXNwh+UlWYEBh8wX8KdB4h8SWFpqNrfDS21b+0LWxS4hiKx7pcDzHHU4z09utdsmg6StvawfY1dbWYTwmR2dhIP4yzElm9yTmqsvhLw/M2otNYvKdSKm733EjByv3SAW+UjsVwR2p/1+N/819wv6/r8DgBrGsaD4h1uyNz9qv77VoYWu4LBpNqi0V8iFSSTgAYz6mtKDxD4wu/KjeSHTZTps1w6T2LB98bkBtpIIDAA4PTPeumXwP4aHn/AOhTs07I8kjXs5cugwrhi+QwHG4EHHGakk8HeH3nWdrW48xYGt9wvZgSjfeBw/JPcnJPrS1t/Xa35gv6+/8AyOYtdQ1rWPFnha8j1JLSO6015pYBBvUkY3fxDr244rW8Ra1rFh4ttbZpRZaXI0KJM1oZY5nZ8MjSA/umxtC5GCTWrB4U0K3j05IbWaMabn7IVu5Q0YPUZ3ZZfZsj2qW48OaRcauNVmt5Wudysf8ASZBGxX7paMNsYjsSDiqbV1ba4rOz9Di7DxrrNzqktxJHJBpJmuoZJH09xHZrEWCymY/K+SpyvYnFI2uajqXh3xRY6hMblLe1R4ZnszbM6uueUJPHoe9dfN4T8PzXF1NJp+77VuM0Zmk8pmYYZvL3bAxyfmAB5PNQf8IT4b+z3Fv9juSlxEsM2b6cmRF6Anfk4/lxUW923kWnaV/Mx5Na1ix1rSrWSYWWlyRWqRyNaGSOdmwGRpQf3TdAuRgk1e+I2uXek2n/ABLdREN6lvLcC2Fkbgyqgzk4I2KDgFjxzWjb+E9Cgu4bqO1n8yIJtDXkzIdn3SyFtrEdiQSKn1rw7o+s3EVxqNq0ssUbRKyzPHlGxuRtpG5TgcHIqptvbuyIK1r+RzOq654ilvoU0+8tLWKbRmvsPbeYVkXsORkH9KibxDreuRWdjYT2unyS6Qb65lkh83cT8uxVyMDPOa6FvB3h9nhY2tzuhtTaRkX04xCeq/f5/nSHwb4dNpZ2v2GVY7JGjtyt1Krqh6pvDbip/ukke1Ekmml5/r/mvuGrq39dv8n95z+iardaT8JfDr2YjFzcra2kTyDKRtIwXeR3AznHemXviHxJbXFxpX26za6s9Tt7V7r7N8sscybh8m75WX6nPHrXWweG9Fh8Pf8ACPpZ500DaIXld9ozkYZiWGDyMHjtisHxX4O87QINL0Cztdv29Lq4+13sytLt9ZQHct0AOeMD0pt3k33f6r/g/eJK0beX6P8A4BhX3jTxBbarL4bLiW+huXU3trp7z70CB1AhU5Dc4POBU03iXxfJbXk5e206S30cX7W81mS6yKzAocsMBsZ9RnvXWjwjoJ06KzaxZAkpmEiXUomEh+83nBhISfUnmmXHgvw5O8zyWU2Z7f7NKFvJlDRZztID45PJPU96nW3n/wAD/Mq6v/Xf/I2NMuheafbXJAVpoElKZ6bgDVms3TdB0rT7qO6tLUpPHarZrI0ruRCpJVfmJzgk89a0qqVr6ExulqFFFFIYUUUUAFFFFABRRRQAUUUUAFFFFABRRRQAUUUUAFFFFABRRRQAUUUUAFFFFABRRRQAUUUUAFFFFABRRRQAUUUUAFFFFAFTVP8Aj3j/AOu8X/oxat1U1T/j3j/67xf+jFq3QBU0r/j2f/rvL/6MardVNK/49n/67y/+jGq3QAUUUUAcl8K/+QJqv/Ywar/6WzV1tcl8K/8AkCar/wBjBqv/AKWzV1tABRRRQAUUUUAZvifVY9E8P32qyLv+zQl1T++/RV+pYgfjUHgnSpNH8M2lnO5kuiplupCeXmclpG/FiazvFR/tTxVonh1fmijc6neD/YiIESn6ylW/7ZmuqoAKKKKACiiigAooooAzvE+ojSfD1/qRYA28DumR1bHyj8TgVW8DaculeE9Os/LVHWENJtGMu3zH9TVDx1tvtQ0Lw+xPl3t2ZpwD96KEBiv/AH0Y/wAq6mgAooooAKKKKACkIGc4GaWigAooooAKKKKACiiigAooooAK5XwP/wAjN45/7DsX/pus66quV8Ef8jN45/7DsX/pus6AOqooooAKKKKACiiigAooooAKKKKACiiigAooooAKKKKACiiigAooooAKKKKACiiigAooooAKKKKACiiigAooooAKKKKACiiigAooooAKKKKACiiigAooooAKKKKACiiigAooooAKKKKACiiigAooooAKKKKAKmqf8e8f/XeL/wBGLVuqmqf8e8f/AF3i/wDRi1boAqaV/wAez/8AXeX/ANGNVuqmlf8AHs//AF3l/wDRjVboAKKKKAOS+Ff/ACBNV/7GDVf/AEtmrra5L4V/8gTVf+xg1X/0tmrraACiiigAooqDUZvs+n3E56RxM3XHQZoA53wZjUNc8Qa+2SJLv7Bbk9orcbTj/tq0v5Cuprzj4eeKbS38EaRb6bp2r61M8Alke0tcIXcl2/eSFVPLHOCa6A694mY5i8Fz7O/mX8St+Qz/ADoA6eiuaPii9gGdQ8J63Avd4ljnUf8AfL7vyWreleKtB1K5Frb6gsd0elvcI0MufTY4BNAG1RRRQAUUVjeLdYfSbCNbSJbjU7yQW9jAejykdTjoigFmPoD3xQBmzMNU+JduIV3RaJaSCeTsJZ9pCfUKgY/7wrq6yvC2jpomkraec1xcOzS3Vw4+aeVjl3P1PbsMDtWrQAUUUUAFFFFABRRRQAUUUUAFFFFABRRRQAUUUUAFcr4I/wCRm8c/9h2L/wBN1nXVVyvgf/kZvHP/AGHYv/TdZ0AdVRRRQAUUUUAFFFFABRRRQAUUUUAFFFFABRRRQAUUUUAFFFFABRRRQAUUUUAFFFFABRRRQAUUUUAFFFFABRRRQAUUUUAFFFFABRRRQAUUUUAFFFFABRRRQAUUUUAFFFFABRRRQAUUUUAFFFFABRRRQAUUUUAVNU/494/+u8X/AKMWrdVNU/494/8ArvF/6MWrdAFTSv8Aj1f/AK7y/wDoxqt1U0n/AI9W/wCu8v8A6MardABRRRQByPw1Jt/+Ei0qVds9rrl3Iw/2Z5DOh/75lFddXK+JNP1PTtdXxRoUH2pzEIdQsQQDcxrkq6dvMXJ69Rx2FXNI8YeHdTkNvFqUUF2vElrcHypoz6MjYINAG9RVb+0LD/n+tv8Av6v+NH9oWH/P9bf9/V/xoAs1x+u7/FWvv4bjYjSLMK+qspwZmPKW+fQ4y3tgd6u+KPFdjpUUNtZzW95ql2SlnbLMo3t3Zjn5UHUml8IW1loulGK41S1uL24la4vJvNH7yVupHPQYAHsBQB0EUccUaxxIqIowqqMAD2FOqt/aFh/z/W3/AH9X/Gj+0LD/AJ/rb/v6v+NAFmqGs6NpesWrW2pWMNzG399eQfUHqD71N/aFh/z/AFt/39X/ABo/tCw/5/rb/v6v+NAGB4bubvSNbk8Lalcy3SGI3GmXUpy8sQOGjY93QleepDDvmuork/H8ts2jpq1ld2zX+kyfbIMSrllUHzE/4EhYfXHpVWfxmmuONP8ACd5Zs5VTdX8rgxWoIztAz88n+z270AdH4g17TdDgWS9lJlfiG3jG6WZvRVHJ/lWd4c02/u9UfxLr0KxXrRmKztA24WcJwSCe8jEAsfYAdKXQNL0DSZDdG/ivdQcfvb25nV5W+h/hHsK2v7QsP+f62/7+r/jQBZoqt/aFh/z/AFt/39X/ABo/tCw/5/rb/v6v+NAFmiq39oWH/P8AW3/f1f8AGj+0LD/n+tv+/q/40AWaKrf2hYf8/wBbf9/V/wAaP7QsP+f62/7+r/jQBZoqt/aFh/z/AFt/39X/ABo/tCw/5/rb/v6v+NAFmiq39oWH/P8AW3/f1f8AGj+0LD/n+tv+/q/40AWaKrf2hYf8/wBbf9/V/wAaP7QsP+f62/7+r/jQBZoqt/aFh/z/AFt/39X/ABo/tCw/5/rb/v6v+NAFmiq39oWH/P8AW3/f1f8AGmT6tpcELTTajaRxr1ZplAH60AXK5X4fZuLvxRqqgeTfa5IYiP4hDDDbMf8AvuB6gvvE03iBG03wWxuGlJSXVQv+j2q9GKt0eQDoo74zgV0uh6bbaPpFrpdmpEFtGI0yck47k9yepPck0AXKKKKACiiigAooooAKKKKACiiigAooooAKKKKACiiigAooooAKKKKACiiigAooooAKKKKACiiigAooooAKKKKACiiigAooooAKKKKACiiigAooooAKKKKACiiigAooooAKKKKACiiigAooooAKKKKACiiigCpqv/HvH/13i/8ARi1bqpqv/HtH/wBd4v8A0Nat0AVNJ/49W/67y/8Aoxqt1U0n/j1b/rvL/wCjGq3QAUUUUAFUNY0XR9YjWPV9JsNRRfurdW6SgfQMDV+igDm/+EA8Cf8AQk+G/wDwVwf/ABNH/CAeA/8AoSfDf/grg/8Aia6SigDm/wDhAfAuMf8ACFeG8f8AYLh/+Jo/4QDwH/0JPhv/AMFcH/xNdJRQBzf/AAgHgP8A6Enw3/4K4P8A4mj/AIQDwH/0JPhv/wAFcH/xNdJRQBzf/CAeA/8AoSfDf/grg/8AiaP+EA8B/wDQk+G//BXB/wDE10lFAHN/8IB4E/6Erw3/AOCuD/4mlPgHwKevgvw2frpcP/xNdHRQBzf/AAgHgP8A6Enw3/4K4P8A4mj/AIQDwH/0JPhv/wAFcH/xNdJRQBzf/CAeA/8AoSfDf/grg/8AiaP+EA8B/wDQk+G//BXB/wDE10lFAHN/8IB4D/6Enw3/AOCuD/4mj/hAPAf/AEJPhv8A8FcH/wATXSUUAc3/AMIB4D/6Enw3/wCCuD/4mj/hAPAf/Qk+G/8AwVwf/E10lFAHN/8ACAeA/wDoSfDf/grg/wDiaP8AhAPAf/Qk+G//AAVwf/E10lFAHN/8IB4D/wChJ8N/+CuD/wCJo/4QDwH/ANCT4b/8FcH/AMTXSUUAc3/wgHgP/oSfDf8A4K4P/iaP+EA8B/8AQk+G/wDwVwf/ABNdJRQBzf8AwgHgP/oSfDf/AIK4P/iaP+EA8B/9CT4b/wDBXB/8TXSUUAc3/wAIB4D/AOhJ8N/+CuD/AOJqSDwP4Kt5RLB4P8PRSKchk02FSD9QtdBRQAiqqqFVQqgYAA4ApaKKACiiigAooooAKKKKACiiigAooooAKKKKACiiigAooooAKKKKACiiigAooooAKKKKACiiigAooooAKKKKACiiigAooooAKKKKACiiigAooooAKKKKACiiigAooooAKKKKACiiigAooooAKKKKACiiigAooooAqar/AMe0f/XeL/0Nat1U1X/j2j/67xf+hrVugCppP/Hq3/XeX/0Y1W6qaT/x6t/13l/9GNVugAoornPHviWPw5pQkQK95OSsCHpx1Y+w4/MUDjFydkauq6tpulxeZf3kUA7BjyfoKwW+IXhpWK+dcHB6iA4rxy+1G4vrp7q8naaZzksxz/8AqqaHT9UmszeQ6ddyWwGTKsLFMfWqsdaw8UveZ7to+v6Rq3FjexSOOqZww/CtOvmyK6eKVZYpGjkU5VlOCD9a9E8KeMvF2sMNP02z0K5nhiDPJfXssLyc4yAkTjjjPI69KTRnVocquj0+iuR+0/Ev/oDeEf8Awa3H/wAj0fafiX/0BvCP/g1uP/kekc511Fcj9p+Jf/QG8I/+DW4/+R6PtPxL/wCgN4R/8Gtx/wDI9AHXUVyP2n4l/wDQG8I/+DW4/wDkej7T8S/+gN4R/wDBrcf/ACPQB11Fcj9p+Jf/AEBvCP8A4Nbj/wCR6PtPxL/6A3hH/wAGtx/8j0AddRXI/afiX/0BvCP/AINbj/5Ho+0/Ev8A6A3hH/wa3H/yPQB11Fcj9p+Jf/QG8I/+DW4/+R6PtPxL/wCgN4R/8Gtx/wDI9AHXUVyP2n4l/wDQG8I/+DW4/wDkej7T8S/+gN4R/wDBrcf/ACPQB11Fcj9p+Jf/AEBvCP8A4Nbj/wCR6PtPxL/6A3hH/wAGtx/8j0AddRXI/afiX/0BvCP/AINbj/5Ho+0/Ev8A6A3hH/wa3H/yPQB11Fcj9p+Jf/QG8I/+DW4/+R6PtPxL/wCgN4R/8Gtx/wDI9AHXUVyP2n4l/wDQG8I/+DW4/wDkej7T8S/+gN4R/wDBrcf/ACPQB11Fcj9p+Jf/AEBvCP8A4Nbj/wCR6PtPxL/6A3hH/wAGtx/8j0AddRXI/afiX/0BvCP/AINbj/5Ho+1/EhAXk0LwvIo/hi1WbcfpugA/MigDrqK5vSfFkcuoxaTrWmXeh6lNnyYrra0c+Bz5cqEox/2c7vaukoAKKKKACiiigAooooAKKKKACiiigAooooAKKKKACiiigAooooAKKKKACiiigAooooAKKKKACiiigAooooAKKKKACiiigAooooAKKKKACiiigAooooAKKKKACiiigAooooAKKKKACiiigAooooAKKKKACiiigCpqv/HtH/13i/8AQ1q3VTVf+PaP/rvF/wChrVugCppP/Hq3/XeX/wBGNVuqmk/8erf9d5f/AEY1W6ACvCPjJqUk/jee2ZjstI0jUduVDk/+PfpXu9fPPxvt5bPx/czODsu4o5UPbAUIf1Wmjpwq985wTjI3cjPP0r3PwLry+IbxJtPjntdMsbXyZI5AArSHGCMHsAa+dxNkgA8npmvfILaHTfhymh6DrGlJfSxjzZpLpV5b7zfWmzoxCVkeUeJ7q2k8R6i9mFEBuX2bemM9R7VZ8DanJY+LtMmjY/NcLEwHcOdv9a5jUEayvp7N5I5GhkMZaNtysQcZB7itXwDbyaj400m1hyW+1JIcdgh3H/0GmbOK5D6ioooqDyAooooAKKKKACiiigAooooAKKKKACiis/Xtc0fQLBr7W9Us9OtlBJluZljX8M9fpQBoUV5JdfGyDWJWs/ht4V1jxjcdPtMcZt7JfQmVxyPoDUQ8IfFrxiN3jHxpH4ZsH66b4dXbJj+61w3zfligDt/G/wAQ/BXgqIN4m8RWNhI33Lcvvnk/3Yly7fgK4qT40apPE2paT8JvG1/ocQ3y3zQRwPs7skDsJHGOeBk103gv4V+AvBjNeaZolub3G6XULwma4Y9y0j5NaNl8QPA954jHhyz8U6TPqvQWsdwpYn0GOCfYc0AWvA3i/wAO+NtCj1rw1qcV9aP8rbeHibujqeUYdwRW7Xl3jn4VyNrknjL4d6kPDHinGZTGubS/A52Tx9Gz/e6ipPAPxVS91tfB/jrTT4X8XAHbbTN/o96B/HbyHhgf7vUUAem0UUUAFFFFABRRRQBn+IdHsde0ifTNQi3wyjgjho2HKup/hZTggjkEVQ8BaldahoHl6hIJNRsJ5LG8cDG+SJivmY7b1Cvj/brfrlfBHHiTxwoACjXI8Ae+n2ZP6kmgDqqKKKACiiigAooooAKKKKACiiigAooooAKKKKACiiigAooooAKKKKACiiigAooooAKKKKACiiigAooooAKKKKACiiigAooooAKKKKACiiigAooooAKKKKACiiigAooooAKKKKACiiigAooooAKKKKACiiigCpqv/HtH/wBd4v8A0Nat1U1X/j2j/wCu8X/oa1boAqaT/wAerf8AXeX/ANGNVuqmk/8AHq3/AF3l/wDRjVboAK4v4s+Df+Es0NfshVNStMvbluA4PVCffA59RXaUUFRk4u6PjG7E1pdS2tzG0U8LtHIjDBVlOCD7giofNX0H5V9F+E/Cfh/xLoGqrrGmwzuPEGq7ZR8si/6bN/EOfwPFQv8AA/wc0hYXOsKCc7RcJge33Kq56MMZBr3kfPscjSOscas7scKqjJJ9hX0J8EvA1xoNs+t6xHs1G5TbHCesEZ55/wBo8fTFdP4W8B+F/DbibTdMT7QP+W8x3uPoT0/DFdNSbMK+K51yx2CiiikcYUUUUAFFFFABRRRQAUVyPjj4l+BvBZEXiHxFZ2102AlmjebcuT0CxJlyT9K44+Pfid4vPl+Avh++k2L9NW8Tubdceq265kb2zj3oA9dlkjhjMksixovJZjgD8a828TfGzwTpd82laTPdeJ9YztGn6LCbmTPoSvyr+JrNi+DV34hkFz8T/G2r+KTnJ0+3Y2Vgvt5cZ3OP95jXoeh6F4Y8H6QYdI0zTNEsIly5ijWJAB3Zu/1JoA85Fx8b/Gv/AB72um/D7SpOj3BF1qG312j5Eb6mr+g/A/wlBfjVvFE2oeMdWzu+1azMZVU/7Mf3F/KqXjH9oXwDo0sllos9x4o1FW2CDSk8yMN6GU4T8ASfavOvEvjr4w+KIg9xc2Pw60eYbkUtuvZE9VLKWP1SMj1YUAe/+JvFng3wNpqvrWraZo1sowkbMqZ9lQcn8BXjni39pDzUMXgvw/I8bZ2ajquYYWHqkY+d/bjFeaWvhrRLeK615LTUdfmt1L3Os6m5EafRnbJPoC6ewPSqvhjxNpd0kGpXWs6Z4Xt5nKpIpW41F3B+6DtKQ5HTaC5z1rSnSlUdkY168KMeaX4asvalceNvHVx5njjXr2HTidzWj3KafEQegSEkMx/3yM8GvQrT4N+Bta8D/wDFEaY9pe2b7bu2uT5dw0687/M6xy85Vx8pBHbmvO9X0SDUPBWu6I2h6mlhqUwbStU1q3aHLkAtK0rgO21wSOCxBwAeK9S+F2v6N8L/AAup8Wa2z3L2tvaWkJib7ZfCJNolEH31B6LuAJVQTirrUo07JSuZ4bETrJuUHH16ieBfinrPg2RNF+I8k13pCSC3j1549slo/QRXyfwN6SD5W61q/tWSaNfeBPDqSvas2oeILCO0vRgtCplV2eNhyPkU5I7GuU1LxlqnjrxOdQ0nwf50ccLwG2kQMs0bDBF233Sg6hCVAP8AFXOeGfh/YWzLPca5qWqx2EhmtLbS7vFppJJ3FVvJCIolz2UuRjAJrA6j6m0PXtH1yN5NJ1K2vBGcOInBKH0I6itKvmm21++8N29rf6X4cv8AVtYs9Tkkgl0+Vpv7UsZGkkmgR5FVpTCCvJXbkLtPzYr3bwF4x8P+ONAj1rw7fLc27HbIhG2SCQdY5EPKMO4NAHQUUUUAFFFFABXK+CP+Rn8c/wDYci/9N1lXVVyvgj/kZ/HP/Yci/wDTdZUAdVRRRQAUUUUAFFFFABRRRQAUUUUAFFFFABRRRQAUUUUAFFFFABRRRQAUUUUAFFFFABRRRQAUUUUAFFFFABRRRQAUUUUAFFFFABRRRQAUUUUAFFFFABRRRQAUUUUAFFFFABRRRQAUUUUAFFFFABRRRQAUUUUAVNV/49o/+u8X/oa1bqpqv/HtH/13i/8AQ1q3QBU0n/j1b/rvL/6MardVNJ/49W/67y/+jGq3QAUUUUAcl8K/+QJqv/Ywar/6WzV1tcl8K/8AkCar/wBjBqv/AKWzV1tABRRRQAUUUUAFFR3Vxb2sDT3U8UESjLPI4VR9Sa801743+EbfUH0nw1Hf+LtXDbBaaPAZQG9Gk+4v50Aen1l+JPEegeGrBr7xBrNhpdsoz5l1OsYP0yefwrzIRfHDxtnzp9N+HmlvxshAu79l/wB4/Ih+nIrW8M/BPwVpd+uratDd+J9YzuN/rM5uX3eqhvlX8BQBmzfGa58QSta/DHwTrHil+gv50NlYL/teZINzj/dWm/8ACC/E/wAYEv488fNo1g/3tI8MKYBj+61y2ZG/DaK9Q1HUNH0HTjPf3dlptnEv3pXWJFA+uBXkniz9ojw3apJF4S0+68RTrkCcEW9oD7yv1/AGgDuvA3wy8C+C8yeH/Dtnb3TffvJF824kPq0r5Y/nR49+J3gXwNAz+JfEdlaSjpbh98zHsAi5P54FeIardfGPxtpMut+Jdbbwx4PYFJV0D/j4RWGBKWOWaNTjd0yM4FdR8DvhT8NdPMn2rRY7/wAU2gVrue/lNyZQw+W4iLZBjccgjocg8igDL1P45+O/FkMn/Cs/Ar2WnDg654iYW8Cj1CEgE+24n2NcFrOgXHiS7WX4jeONa8Y3ZO6PS9NBhtFPsNvI91iOa7LxZK134gSXWbi9UQak8E9pbws7MvnOphi2/wCrCoI2BH3g2e9dJrOm6VFFFFZ6Ha+G7Nc/vdTnYy3HubdCWc/71AHEaFYXNoPsfhvTLHw/Ei4K6fD510qf7cpYlB/vSRgf3RVq30uyRLq8SKTUZLdHuLu4VBfOgQZZmZttuhAHU+aw7E1c1zxF4Z0OOO2uw+oTbh5Ud+Nkef8ApnZxdTyD8xGa8+/aO8UfE7SPAZe68I31roV7G0JmmKxx2+eBm3jwEPXBfJoA3tD8Yab4k0rS9atNR07SrW68wLPrUpkuEVZPL2o7gojMwOBEigDk1ZHi7Q/D99eW+k6LFpeoI5V5LZBc3V0o4Mq3k42rGT0KocH0rif2HNQ+H2tvNoXiHw7Hd+ItKgkurCe4cyq0QO5hGjcIw7465r2XXvE3h/4jeDtC8ceFLWaK803WV01oRFH50fmP5TR4YFRncpBPTrQBxLt4y1xv7WluIfDNlL8v2+eZjdTD0FxJulb/AHYVAz0YdK0NM8IaDo8v2ie2e9vrjnztVEiGYk5ytshNxN/20ZFPXFeq6H8PdUnu/t2qXQ05m+8YZDPdsPRp35X/AIBjFdvoPhnRNDy2n2EaTNy87/PK59Sx5NAHmWl+DfEGtW8UdxarFZDBjGpxKkEY9Y7CIiMexlZz7CuxT4a+HLqzEHiGOXxAQMD7cQY4/wDrnEuEj+qqD712lMmljhiaWaRI41GWd2wAPcmgDzLxl8H9PuZbPXPBeoXHhrxTpgYWWoLI8yuhxmGZHJ3xHA47dq8c8E+MNSn/AGitEf8A4Rc+HtWnu7nR/FFxZy7rDUp41ypRf7w67iM84zXsfiP42+F7XUW0bwvb33jHWQdv2TSI/MVT/tyfdX868t8LfA/4k+IfFMvibxJ4ofwjaSarPqttp+msHuYJJuGzKRgHGB3oA7vV/jj/AGH8TNc0XWfD1wnhXSZYLa4123BkW1nkXdiZRyE/2h0717BYXlrqFlDe2NzDdW0yh4ponDI6noQRwRXgPwomtPhv4t8R+BfiI93JN4i1Np7DWNSIkh1SMqFVHfoJByNp61t3/g7xR8Kr6XXfhhG+reGpHMt/4Vkk+5n70lox+43+x0NAHtVFcz8O/HXh3x3ov9paDd7yh2XNtKuye2kHVJEPKkV01ABXK+CP+Rn8c/8AYci/9N1lXVVyvgj/AJGfxz/2HIv/AE3WVAHVUUUUAFFFFABRRRQAUUUUAFFFFABRRRQAUUUUAFFFFABRRRQAUUUUAFFFFABRRRQAUUUUAFFFFABRRRQAUUUUAFFFFABRRRQAUUUUAFFFFABRRRQAUUUUAFFFFABRRRQAUUUUAFFFFABRRRQAUUUUAFFFFAFTVf8Aj2j/AOu8X/oa1bqpqv8Ax7R/9d4v/Q1q3QBU0n/j1b/rvL/6MardVNJ/49W/67y/+jGq3QAUUUUAcl8K/wDkCar/ANjBqv8A6WzV1tcl8K/+QJqv/Ywar/6WzV1tABRUV5K8NpNNHC0zojMsanlyBwB9a8E+HWneJvjd4Xh8WeI/iFe2Gj3UsinQNAxa+RtYqYpp+ZGbgZA29eODQB6V44+KvgPwdILfWNftzfN9yxtsz3LnsBGmW/SuVPjL4teMfl8F+CE8NWD/AHdT8SnY+P7y2y/Mf+BYrt/A/wAO/BXgqMjw14dsbGVvv3ITfPIe5aRssc+5rU8T+JNA8Mae2oeIdYsdLtQD+8uZlQHHYZ5J9hzQB5xa/BOLWZ0vfiV4s1jxhOCG+yPIbaxU+ghQ8ge5r0vQdD0bw/YJY6LpdnptqgwI7eJY1/SvFtZ/aNttUvZNL+F3hLVfF94OBc+W0Nqv+1kjcR3GQoPrXAeLL3x94m3N8QviFDotkThtF8PnLc/wOyMMH2eUH/ZNAHvPj34xeAPBsjWupa5HdaiPu2FiDcXBPYbEzj8cV5ZrHxj+I/iu3lbwj4fg8M6UMg6jqZDygeuMiND7M2R6Vyvh/wAP6XoqRw6B4XstN83lLvWf3s8vqyQBPmP0ik/DrW62jrd6jEusz3mq3qgeXDelywHYR2cJaXHpvaFf93pQB59rlhb6hqEd14q8Vza5qEpBi+07rl3J/wCeFsowe/O0r/tCt7RPD7HXhCdJW0ufsplsH1yFbsylep8tHCQgHHyjJAPWren/AA61DRPEeo3beJY/D/8AaMnneQtgk+ptnJ+SCIu0angcuAMDdnmrOuWPha1l8zUL7VJ9SwYxPqF8Z7sqesa2tuVijB7qzbvVTXVSlQgrzTb/AAODERxdR8tJqK77v/I0v2cPHLavfWg1WPT9Lv7vU7nSrq0gylvqCJGzCWNGJ+ZWXBI4IbFdvq2lnw94yh0fRb+3hmgglvdHmZ+LFAQZLS49LZ8/IT90ggdBnxfS/BXjX4gfF/StZ8K30egWvh638iObUn/eqvd4bYIm1eeCoAz/ABZrsvh/8PtL8S+LfEGh6r4vn1SXRrvbqak5d36o7h/l+YDIO2QrgjfXM9zuV7FvxN8WPDt7qUt5pfh/xHDrpVYJ59Pu4orWduAAZssr4zgbQXxx7VW0zwb8QteuI5Lzy/CtjdZMk0e83GMfxSvmQ/kg9679l8F+B9ONlp62M96Dtku3jaSRUGDjeTz9AQPbtXFXfjzVvEt/JaeHdPv9fuxhcWwJiiI9W4RPfJz9a6KWEq1VzJWj3ei+9/oceIzChQlyN3l/KtX9y29XZG34a8I/D/wTqct35f8AbU4CuLub5gGGSWyeTjnux5HNdN4v8d+APE/hvVvDd5eR3EN7psg8t0z5hYYVFHVnyRgAdRXJ2XwZ8U+KjHP458QnTbXqdP0198jD0eUjaMf7Kn/er1PwP8P/AAj4LgEfh/RYLeXbta4fMk7D3kbLfhnFVOOHpxaT5peWi/HV/gTSqYutJScVCPZ6yf3Oy/E+Ff2c/hh8Q7X4m3g0iXTdB16xheNrXWN6Txwyrjz1ixlwAfpnrXtXwG+Hesab4h8ceEdN1yObStN121+0m6BEhkVVlMqADG4npkgCvcfin8PbPxnBa39pdyaN4m00mTStYtxiW3b+639+M90PFeMfCr4hL4C8V+P/APhYaxt4m1LU4Hi0/RUN3JeFYtheNEyVBwOGxgmuQ7z6erI8U+JvD/hfTn1HxDrFlplqg5kuJQgPsM9T7CvNRqXxp8ecaXpll8OtGk6XOoYu9SdfVYh8kZ/3iSK1vC/wV8H6bqSa3r32zxdro5Oo65L9oZT/ALEZ+RB9BQBkSfFnxJ4uY23wp8FXmqxE7f7Z1QG0sV913fNJ/wABFOi+EGs+KJRdfFTxpe64Cc/2Vp5NpYL7ED5nH1Ir19FVECIoVQMAAYAFLQBl+G/DuheG9OTT9A0mz021QYEdtEEH446/U1qUVR1zWNK0LTZdS1rUrTTrKIZee5lWNF/E8UAVvF3hrQ/FuhXGh+IdOhv7GdcPHIOh7Mp6qw7Ec15QL/xZ8ESI9bmvPFHw6ThNRI332jr2Ew6yxD++OR3rRn+L2p+KJWsvhL4Ru/EnO06xe5tNMj9w7DdL9EH41554vk0efV1sPid421T4ha+T8ng/wrEyWiHP3ZFQ5Iz1MrgY6igCx4s8Y+A9U+O/gy9+F2qJdeKdQvfJ1STT8m1urLYWcTMPlZl4IPUHg19MV438JvAutTeMLfxv4j0DTPC1rYWTWeheHbEKws43ILyyuoCmVsAccADqa9koAK5XwR/yM/jn/sORf+m6yrqq5XwR/wAjP45/7DkX/pusqAOqooooAKxfFV/rdjFHJo+nWl0oSSS4e5naNY1UAjG1WJJ57dq2qoeIvP8A7CvltbSW7meB0SGIqGYkY4LEDv3NTK9nYqFuZXOCn8Y+LX0PTdcey0uw0+4aFy6yNNuV22lDkLsIHOeRXdwa5o0+mTanDqtnJYwlhLcLMpjQjqC2cDFcK2k68/wv0TR28O3ZvrW4gE1uZoDhUbJbPmbSPTnPtSatofiDUo9d8nSryyL6tb30GZbfdcJHtyFyzqG+XI3jHTNaStdpd/8AL/gkLo/66nYa5qpm8G32r+H9QtJGjtpJoJwBNGxQEkcEZ6EdeKPDviTS9T0oTjVLGSaCFXvBHKP3Jxk7hn5e/WsrSdDuoPBuu2yQah9q1L7RKEvpYDM0jx7efKAjXJHQE+pPOBzmpeGPEOtwQSf2QdNew06O2MU00Z+2MrqxQFGI2fLwWwcnoKnq16frf9B9F8/0t+p3f/CV+GfsCX/9v6b9keXyVm+0rsL/AN3OevtV7TtS0/UTOLC9t7o28him8qQN5bjqpx0PtXCX2k6xqV3qt5L4buYY9VWC1EBnh32+zObhtsmPlz8oUluO1dB4Og1YeG7nTNSsZrC5ieWJLlnRjcgk7ZvlYkMeCQcc/kB7N/1/X9dGHVf1/X9d0alvr+h3D3awavYyNZAm6CzqfJx/e546HrUaeJvDz2CX6a3p7WryeUswuF2F/wC6DnGfauGj8MapceELXTj4dFtqOmQQQGR7lPKu1ilVyqBWPD4Jy4U5IznqHa1o2u351TVF8O3Cm+urTbYmWDzAsWN0j/Ps+gBJwKfX+vv/AK2Dp/X9f5nV6x408O6doL61/aVtc2qziDdDMpy5OCuc4yOpHoKuWfibw7eX0Vja63p891KoaOFLhS7jGcgZ545ritR0bX7y18ViPRLmJrq9t7q1V5oczhCm4DDkA/L/ABY+tS6nB4u1TxBaXl1o+oLa2mpxT28IlthGsHllST85YyhmOeduBxk9UtWl6fp/XyB7P5nU22t29p9rk1jWtKWI3jQ25SQLtGOI2JPL9elWl8Q6E2lPqq6xYmwjYo9wJ18tWBxgtnGa4KXRdXjsNQs7bwnOsLa8t3DGj2yq0WQSwHmYH061PJpOrynXGn8O6uguNUS6tXtbu2SZMAYkXLlcgjo2AaS1X3fp/m/uG9/v/X/Jfeeg2d9Z3lil9aXUM9q6llmjcFCB1OenaqEPifw7NYy30Wuac9rE4jkmW4UojHoCc8E1kTaNrOo/DO80a6aKLUrm3mQEqqZLMxXeI/lDEEbtvGScVg69o+u6rFquoR+Gp7ZpNMhsI7EzQF5mWQuW4fYEAOBk568Cm9G/6/rt+Ilsv67f8P8AI7yy1vR76G4ms9Us7iO2JE7xzKwiOM/MR04qXStU03VbP7Zpt9b3lvkr5sMgdcjqMivPNY8P6/q03iKKHSbixS8srZYJJJYcO0eNyYVmx04yMVveEtJurS11i8ubPVXuL5VLxahPbiSRlUjAEChFGMDOcnuBih6JgtWjV/4S/wAK+S83/CRaX5SSrEz/AGpMBznCk56nB49jTrrxX4ZtbuWzudf02G4hz5kT3KhkwMnIzxxXJaboGoN4a1iyvo7uws0s4hYnUWgee2ki3MuJIid0aHaV3fN96pZ9P1i5l8OX95oL3sskz3GoiNotsW9AgBEjAtgYHAPAp21t/Wv9MVzorTXrSE3l1qOu6QbJrhUtXjlA2hhwrEnBY9sVeh17RZtOn1KHVrJ7O3YrNOsylIyOoJzgHmvP73QdUhsNfsNP8JSpbz6lDNbRRNbJHIikbiF3gDp0OKTX7TUA3iCS50u6s2vtTsZdM3vC3nSoUwNofBOVzhioIGNy9Qr3t8v0/wA2Pr/Xmd1B4p8N3GnT6jBr2nSWcDBZp1uFKIT0BOcA1oRX1nNYDUIrqF7Qp5gnVwUK+uemK80/s7Ub7S4IbFNTj1PSdYa8v4FW2jlLSqz5iDNJEMeYCAzHjPOea2X8L3h+G1xotnHcJPJKZ1ivZoy75k3lXMYCDPouQPU0dH/XYFujQ8SeNtFsfCtxrOn6rp10AwhhYTqUMp6AkH8T7CtG01ezsdJsptX1/T5jdZ8m5G2FJ85I2jce3oT0zXGa5pPiC/XV9Wg8PXUEl3HaQR2Pnw+Y3lPuZ2IfYABwPmJ9hXSeN4b+/s9Ee10W5umj1GC5nh3xBoVXOd25wCRn+EnpTtt6r+v1Ff8AL+v8jUbxHoC6SNWbWbAaez7Bc+evlls4xuzjPBrM1jWroan4fuNJv7SfTNQnMUgCb94IJDK4OB09DWBZ2/i6zg1H7Ho97arda3JPJ5clsZjbvzuj3OUBzjO78Kh0rSfEFnpvh6zbQL12s9SklncTwHbGc4f74z16AetJbr5fpf8AMctE/n+tvyO5/wCEg0P7bcWX9r2P2m2QvPF567o1AySwzwAKbYeJPD9/LDFZa1YXLzxtLEsU6sXRSQWGDyAQRn2ri7DQ9dtl0qwfRZD/AGPqM9+15HNFi6U+YQiAsG3tvAO8KODyajs9A142ur6UmjS2lvq+nu0UjzRldPlYsTbcOSY+c5UYyx7YAXT+u39fd5ofW39b/wBff5HbQ+JvDs1pcXkWuac9vbMFnlW4UrGT0DHPFWLDWtI1AXDWOp2lyLb/AF5imVvL4z82OnFcDqeja9qEF3eL4cmtWj0caelr50Ja4fdnIw+0IO24g89KbqXh/X9UbWLaLSLjT0u9DhtIpZJYdvmpyUIVmOO2cEU31/rv/l+Il/X4f5/geh6Tqumatam60u/tr2BWKmSCQOoI7ZFVrPxJ4fvIrqW11qwnS0XdcMk6kRD1bnjoaxvBOl31kdU1GaDU47y7jiUjUpbYktGrAYW3UKF5AznJx0GBnC0ix8WSanPqeraVqEtzcaQ9tLultgqzZY7UCv8AcO7gsSfXFEtG7dv0COu53Wm67oup3D2+n6rZXcqIJGSGZWIU9GwD0965+38Urd/ES20fTtY06+sZLWZpoYQGkgkjKjlg3fceMdqwtM0PXnm0eA6FdaekWjTWcsxlg2wyN0+65JH0Bqz4b07XLfXvDDT+GZ7ODTdPmsbiVZoGTcdmHXD7ih2E9M89Kqy5vv8A1/4H3k3dv68v+D9x6LRRRUlBRRRQAUUUUAFFFFABRRRQAUUUUAFFFFABRRRQAUUUUAFFFFAFTVf+PaP/AK7xf+hrVuqmq/8AHtH/ANd4v/Q1q3QBU0n/AI9W/wCu8v8A6MardVNJ/wCPVv8ArvL/AOjGq3QAUUUUAcl8K/8AkCar/wBjBqv/AKWzV1tcl8K/+QJqv/Ywar/6WzV1tABXyJoEOu/B74seOZvDyXF5FFfPqd54fLY+36ZL863Frn/lpCxZGA6j6V9d1wfxg8Af8JhYWupaPdjSvFejsZ9H1JRzG/eN/wC9E/RlPrmgDymPxx8Zvifc2dr4Wk0HwPpGqWv2qyvpJPtdxcRZwQnG0Ov8S8EVz/ir4X+HfCmqm98VTat8QfEAjWaabUpnkiVmPyqkKkM7cMQNwAAOT2qv4Y1NLPxhYaMsZ8Pz6tqrW2p6NnDaJq4Xcl1besE2OR0Oa9R8RabqHim6j1BZW03xRpA+zanaRTrE0qH7s0Lt8vIzgnjBYGgDnr3w14hTwnDfahfabpWjzBWtdOtpo7eNkbndtUbAMHJ+V29zUOj+H3jhF1Z25it1+U38j/ZIR7faJcyke0YQH2rQ0+OLT5rfStD0xHvbWJIFZ3/tW9REUKBkfuowAByTxTfFVxpOglLzxz4ptdMuT9yKaUX2oP8A7KRr8ifRQaABE0exgdvtMtxDJ/rBZltPtJP9+dszz/hurkviZ8Sl8B6Pa29vpN1CuoFvsmn6XCbFLjH3mZ+Z3XkZOVznNdboMni7XZBL4B+H506F+mv+LWJlI/vJD1/QV558XvDOu+C/ibpGu+N/Es2vjVbB7WPUp4VihtbgMG8lFHCKwzj1xXThKMa9eNOUrJvc48wxM8LhZ1oR5nFXt3PK4PiB4m8XXd3pl9rEvhCwxvSy0i1wZeuDK4+eTPT5s5xzWRYW/ih9Uk0vUJr/AFC1S2e6EcVwI7nyUPzcDIOPvBG4xUvxD1KxsviFa3Gl3OHkVY5ja/MWyf3gAXvgJ+Oa9b+EnwV8UeMPGEvi2eym8K+HxB5FslypFxcggAvs6gEevWvUxVDC4aDg9ZRdvN/18jwcDicdjakaquoTjfXZPtfR6/P5Gd8N/F03hXxdps99rVtJoMQhvIdWjAjj8p3ClJFXhZCpZSq9epHGa0ND0/xlq/x0u/EGhRxWFt8Q4bua1hvgY/8ARbZ41SV165ZQXC8HB619GaF8GfAum+HrnRZtLS+iurdreVpwDhSMEIOi9e1eKm+1zwR8cfhr4I8StPcPpWo3FvouqMMi+064gMaRuf8AnpG4VT6jBrx/atVPaRX6/mfRLDp0fZSb/L8tvkeq+H/gjpRkW68Y6pc+IZ858gkxWoP+4OW/4ETXqOmafY6ZZx2enWcFpbxjakUMYRVHsBWF448feEPBdp9o8Sa7aWRP3IS+6WQ+ioPmJ/CuC/4T34leN/3fw98GnR9Of7us+IFMYI/vRwD5m/GirWqVXzVJXY6GGo4ePLSioryPWtSv7HTLOS81G8t7O2jGXlnkCIo9yeK8t1L42WWpXj6X8NvDupeNb8HaZ7ZfKsYj/tTsMH/gINGl/BOz1K8TVfiR4g1HxpqAO4RXL+XZxH0SFeMfXNepabp9jplmlnp1nBaW8YwkUMYRQPoKyNzyX/hAviV44+f4heNG0fTX66L4cJhUr/dknPzt+GBXe+CPAXhDwXa/Z/DWg2dhn78qpmWQ+rOfmY/U101FABRRXD+Pfir4L8GyrZ6jqf2rVJOIdMsUNxdSnsBGuT+JoA7iue8a+N/Cngyy+1+JtctNPU/cjd8ySHsFQZZj9BXmuoax8W/GFrJdf6F8L/DYBMl3fssuoMnqF+5Efqc1xnhu48G2uuyn4ZeE9S+J3incRP4g1OQtaxPnkmd/lAz2QUAdzL4++I3jaN/+EA8Lp4e0fBJ1/wASLsyv96O3ByfXLkD2rz6YeCT4kH2h9b+N3jaJvlTIawtH9Mf6mID2DGvRIfhV4m8Yst18WPFst/b5DLoeklreyT2cj5pPx4r1Dw5oGieG9Nj03QdLtNOtIxhYreMKPxx1/GgDyqDwD8RvG0KL4+8Sr4c0QgAeH/DbGIFP7stx95h6hcCvR/BXgvwt4L00af4Y0Oz0yD+LyYwGc+rN1Y+5NdBRQAUUUUAFcr4I/wCRn8c/9hyL/wBN1lXVVyvgj/kZ/HP/AGHIv/TdZUAdVRRRQAUUVynxJvtZsbTSjo8tvE82oxQuZWYAg5wOB0OOaOqDudXRXC2vjTUoJ2t9YsbOOWLUfslyYJGKwxkfJKdw6E1OPEXiSW7h0uCw0w6i8Ut02+VxEsCuFXnGSzE59AKP6/C/5Bb+vwOzorlb3xVO3w9i8VabZozvHHIbedyuMsFZcjuCT7VRu/G13pdrrh1eztln03yTH5Mh2OJQNu4kcYJ5+lD0uC1O4qG8urWzgM95cw28QIBeVwignpya85/4WcwiFq39lreG4MQuTK/2MqEL7g2NxPGMY61W8ReK77xX4J1iLT9KtPJh0d5743bH5WYSACMY5I8tmBOP4aUnZN/13HFXaR6daXtndtItrd29wYm2yCKQNsPocdDU9eYWOr23hf8At7VFt4gTBp4A+6rSPGAGYjtzkn2qb/hYt41iGWHTVZLpoJb1nk+x/d3LhwMjPTkYBqpK0ml0Ji7xUu56TRUNjK89lBNIEDyRqzBG3KCRng9x71NSeg0FFFFABRRRQAUUUUAVr+wstQjjjvrSG5SOQSosqBgrjowz3HrVmiigAqtqen2Op2bWeo2cF3bvjdFMgdTjkcGrNFAFTStN0/SrUWumWVvZwZLeXBGEXJ74FW6KKACiiigAooooAKKKKACiiigAooooAKKKKACiiigAooooAKKKKACiiigAooooAKKKKACiiigAooooAKKKKACiiigCpqv/AB7R/wDXeL/0Nat1U1X/AI9o/wDrvF/6GtW6AKmk/wDHq3/XeX/0Y1W6qaT/AMerf9d5f/RjVboAKKKKAOS+Ff8AyBNV/wCxg1X/ANLZq62uS+Ff/IE1X/sYNV/9LZq62gAooooA8i/aC+Ei+NfsHivw4kNt4y0SVJ7KVjsW6VGz5Mh9Dzhu2fSvMvjJ8bEtLvQ9N1X4NX//AAl13ItuINWxFC6lgGEUqEiVSxAHYZzX1VXzV+2Z4TuptZ8LeO1maC20otbm6UbhYTu6tDcOO8YdQregbNAHWad4F+J/iO2Fvrevad4C0M9NI8MxgzlfR7gjAP8AuL+Ndr4I+FvgfwfL9q0nRIpNQb7+oXhNxdOfUyPk/lij4O+OYvHnhFL+aAWer2khtNWsc5Ntcr94D1RuGU91IrtKACsvxT4e0PxTos2i+IdLttS0+fHmQTpuU46Edwfcc1qVmeJfEOheGtNfUvEGr2WmWi9ZbmYID7DPU+woA5bwN8Hvhr4KvTfeHfCdja3h6XD7pZF/3S5O38MV3bMqqWZgqjkkngV5DN8XtZ8USNafCrwVfa6M7f7W1ENZ6ev+0Cw3yD/dA+tInwn8SeLWW4+Kvje91SFuToukk2Vgv+y2075B/vGgDW8U/GnwfpepvomiG78Wa6PlGnaJEbl1b0dh8if8CIrkPEXgj4l/Fy50y68WrpvgbTNNu1vLGK0IutTjkHQ+bwkfuBu6D0r2Lwr4Z8PeFdNXTfDmjWOlWi/8s7aEID7nHU+5rXoA4PwT8I/A/hW6/tG30xtS1duX1PU5Dc3LH13P93/gIFd5RRQAUVW1PULHS7GW+1K9t7K0iXdJPcSiNEHqWPAryy++NB126k034V+F77xjdA7Gv+bbTYj6tOw+fHogP1oA9bZgqlmIAAySe1eaeKfjR4XsNUfQfDMF94y8QLkf2fokfn+Wf+mkn3Ix65OfauK8aaGwsBqvx/8AifHb2MnMfh/SJGtLV/8AYIUma4/OrPhjVvFmqaYmjfBn4e2Pgrw9jA1nWbXytw/vRWq/M5/2pCPpQBL4itfiFrumS6t8TPGmn/DXwwvzSWGmXKm6Zf7st03yqcdowfrWN4G1CxiV7T4B/DX7X5pKzeK9aV4YHPd/Mk/fT/RQB+Fd34d+C2gpqcWveNtRv/HOuody3OrsHghbOf3VuP3cY9OCR616hGixoscaqiKMKqjAA9BQB5JYfBk67dpqnxV8S3njC7B3LYDNvpsJ9FhU/Pj1cn6V6pp1jZabZR2Wn2kFpbRDbHDBGERB6ADgVYooAKKKKACiiigAooooAK5XwR/yM/jn/sORf+m6yrqq5XwR/wAjP45/7DkX/pusqAOqooooAKzPEei2+uWCWlxNcW5jlWaKaBgHjdehGQR+YNadFAGFeeFNJvDqDXSyyvqECQXLlgC6p0PAwD70useGbPUZbaeO7vbC5t4TAs9pIqu0RxlDuBBHAPTPHBrcooAxNS8M6feeFl8NxSXFjYqiRr9mYBwqkEDLA+g561TPgrT5LjUZrq+1G6OoRRxzLJIgC+X9xl2qCGGBzXT0Udbgc5N4ThmhgM2s6w97byb4b4zJ50fGCB8mzBBIPy896i1PwRp995pbUtVha5tTa3jRzrm6Q5+/uU8jc2CuMZx04rqKKGrgcnbeBNOjS8SfU9VvFu4oo386VPkMWPLdSqDDLgc1Zn8KedAscniPXWbaUlczRnzUPG1lKbcY9AD710dFD1BaGZpui2un3v2i2muggto7ZLcykwoqdCF7N6mtOiii4BRRRQAUUUUAFFFFABRRRQAUUUUAFFFFABRRRQAUUUUAFFFFABRRRQAUUUUAFFFFABRRRQAUUUUAFFFFABRRRQAUUUUAFFFFABRRRQAUUUUAFFFFABRRRQBU1X/j2j/67xf+hrVuqmq/8e0f/XeL/wBDWrdAFTSf+PVv+u8v/oxqt1U0n/j1b/rvL/6MardABRRRQByXwr/5Amq/9jBqv/pbNXW1yXwr/wCQJqv/AGMGq/8ApbNXW0AFFFFABVTWtNsdZ0i70nU7aO5sruJoZ4nGVdGGCDVuigD5Aih8WfBH4mX8enrHqK2+mSSwxXU/ljWdMhBZQHPH2q25Hq0ZHpXc/DH9prRdb0fVLzxTFa2d5FdrHp+n6ZvuZ7mNo1cEKOpBbB6DIr1L4y+AdH+Ifgi80fU7MTXKRSSafMr7JIJ9hClWHTOcEdCDzXzp+zjdaL8Nr/S7yTT4ItK1lo9L1WSeEC40XWY12NHIx5WOXGV7ZNAHrg1z4yePPl8P6LbeA9Hfpe6qBNeup7rCPlT/AIFmtTw38E/C1pqSa34nnvvGGtg7vtmsS+cEP+xH91PwFenjkZHSigBsMccMaxwxpGijCqowAPpTqKKACiuQ8e/ErwZ4IjA17WoY7px+6socy3Mx7BI1yxJ+lcT/AG/8YPiApHhrRIvAWivnGo6ynmXsi+qW44X1y5oA9L8XeLPDfhLTjqHiTWbPTLcdGnkALeyjqT9K81b4l+N/G5Nv8LfB8kdkxx/b2uq0Fvj1ji++/t0Fc1eWfwj+H+uJNrl7qPxF8dOf3cUmb+7L/wCxEvyRD6gY9a6RbH4xfEGNRe3MPw30BwP9HtiJ9TkT0Lfci49MkUAcz4r0DwJ4dvYdU+NXji68aa7u3W+k8tEGz0is4+vXq1dBY3fxW8aWqWfhXRbX4a+Gtu1Lm7hV7506fu4R8sfHQnJrtvAPwu8GeC3NzpWl+fqT8zaleuZ7qU+pkbn8sCu1oA888E/B/wAI+HdQ/tq7juPEOvtzJqurSfaJyf8AZ3cIPYCvQxwMDgUUUAFFFFABRRRQAUUUUAFFFFABRRRQAVyvgj/kZ/HP/Yci/wDTdZV1Vcr4I/5Gfxz/ANhyL/03WVAHVUUUUAFFFFABRRRQAUUUUAFFFFABRRRQAUUUUAFFFFABRRRQAUUUUAFFFFABRRRQAUUUUAFFFFABRRRQAUUUUAFFFFABRRRQAUUUUAFFFFABRRRQAUUUUAFFFFABRRRQAUUUUAFFFFABRRRQAUUUUAFFFFAFTVf+PaP/AK7xf+hrVuqmq/8AHtH/ANd4v/Q1q3QBU0n/AI9W/wCu8v8A6MardVNJ/wCPVv8ArvL/AOjGq3QAUUUUAcl8K/8AkCar/wBjBqv/AKWzV1tcj8MT5Vrr1i6lZrfXr9nU+ks7TIfxSRT+NddQAUUUUAFFFFABXg/7Q3gaKwlv/HOn6W1/pN/bi28W6XCPmubcfdu4wP8AltF1yOSBXvFI6rIjRyKGRgQykZBHoaAPHf2dfHUl9bnwNrmpJfalY2y3Gl3+fl1XT2/1cynuwHysOxFex18tfEDwKvgHx9piW2r3GgaBd3zTeH9YiQP/AGHeyH57aQNw1tL/AHTwDXoOp/DbxRrdq8vxO+K15PoyDM1lpqJptu6/9NJF+Yr7FsUAb3jH4yeD9C1FtE02S58T+IOi6VokX2mYH/bK/LGPdiKwX034yePlL61qlt8OdBcZNpp7C41J09HmPyRf8BBIrM0Hxx4R0OF/DPwL8Cf8JBcISr3FlF5Fij+styw+c+uNxPrWonww8X+N2Fx8WPFss1mx3f8ACP6K7W1kB/dkcHfL+JxQBgaRrHwm8AavLpfw88P3fjrxiTiaWy/0243+s92+Vj/P8K6A+D/il4+O/wAdeJV8J6M/XRfD8n791/uy3RGfqEA+tem+GPDmg+F9Lj0vw9pNnplnGPlitogi/U46n3rVoA5vwP4F8JeCbM2vhnQ7Sw3f6yVV3TSn1eRssx+prpKKKACiiigAooooAKKKKACiiigAooooAKKKKACiiigArlfBH/Iz+Of+w5F/6brKuqrlfAX77VfF9+qnybrXT5bf3vKtreB/yeFx+FAHVUUUUAFFFFABRRRQAUUUUAFFFFABRRRQAUUUUAFFFFABRRRQAUUUUAFFFFABRRRQAUUUUAFFFFABRRRQAUUUUAFFFFABRRRQAUUUUAFFFFABRRRQAUUUUAFFFFABRRRQAUUUUAFFFFABRRRQAUUUUAFFFFAFTVf+PaP/AK7xf+hrVuqmq/8AHtH/ANd4v/Q1q3QBU0n/AI9W/wCu8v8A6MardVNJ/wCPVv8ArvL/AOjGq3QAUUUUAchr0d54d8RyeJrK1kutOu41TVYIVzIhQYSdR/FhcKwHOAD2NdDpGsaXq1utxpt9b3UbDI8twT+I6j8avVgav4M8M6rctdXWkxrcsdzz20j28jn1Z4yrH8TQBv0VyH/Ct/Cf/Pvqv/g6vP8A47R/wrfwn/z76r/4Orz/AOO0AdfRXIf8K38J/wDPvqv/AIOrz/47R/wrfwn/AM++q/8Ag6vP/jtAHX0VyH/Ct/Cf/Pvqv/g6vP8A47R/wrfwn/z76r/4Orz/AOO0AbvifQdJ8TaFd6HrljFe6fdoUmhkGQR6+xHY15rZ/AHwn5kMWtat4i1/TbYj7Np2o6i8lvGB0BX+MD3rrf8AhW/hP/n31X/wdXn/AMdo/wCFb+E/+ffVf/B1ef8Ax2gDpdL06w0qyjstNsreztoxhIoIwiqPoKtVyH/Ct/Cf/Pvqv/g6vP8A47R/wrfwn/z76r/4Orz/AOO0AdfRXIf8K38J/wDPvqv/AIOrz/47R/wrfwn/AM++q/8Ag6vP/jtAHX0VyH/Ct/Cf/Pvqv/g6vP8A47R/wrfwn/z76r/4Orz/AOO0AdfRXIf8K38J/wDPvqv/AIOrz/47R/wrfwn/AM++q/8Ag6vP/jtAHX0VyH/Ct/Cf/Pvqv/g6vP8A47R/wrfwn/z76r/4Orz/AOO0AdfRXIf8K38J/wDPvqv/AIOrz/47R/wrfwn/AM++q/8Ag6vP/jtAHX0VyH/Ct/Cf/Pvqv/g6vP8A47R/wrfwn/z76r/4Orz/AOO0AdfRXIf8K38J/wDPvqv/AIOrz/47R/wrfwn/AM++q/8Ag6vP/jtAHX0VyH/Ct/Cf/Pvqv/g6vP8A47R/wrfwn/z76r/4Orz/AOO0AdfSMyqpZmCqOpJwBXI/8K38J/8APvqv/g6vP/jtOT4c+ElPzWd/IP7surXcin6q0hBoAl1/xQGlOj+G/L1HWZRtUId0VsDx5krDgKM5x1OMCtfw1pMOh6Ha6XC7SiFTvlb70sjEs8h92Ysx9zU+l6bp+l2otdNsbazgzny4Igi59cDv71aoAKKKKACiiigAooooAKKKKACiiigAooooAKKKKACiiigAooooAKKKKACiiigAooooAKKKKACiiigAooooAKKKKACiiigAooooAKKKKACiiigAooooAKKKKACiiigAooooAKKKKACiiigAooooAKKKKACiiigCpqv/AB7R/wDXeL/0Nat1U1X/AI9o/wDrvF/6GtW6AKmk/wDHq3/XeX/0Y1W6KKACiiigAooooAKKKKACiiigAooooAKKKKACiiigAooooAKKKKACiiigAooooAKKKKACiiigAooooAKKKKACiiigAooooAKKKKACiiigAooooAKKKKACiiigAooooAKKKKACiiigAooooAKKKKACiiigAooooAKKKKACiiigAooooAKKKKACiiigAooooAKKKKACiiigAooooAKKKKACiiigAooooAKKKKACiiigAooooAKKKKACiiigCpqv/HtH/wBd4v8A0Nat0UUAf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514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What do you hope to get out of today's session?</a:t>
            </a:r>
          </a:p>
        </p:txBody>
      </p:sp>
      <p:sp>
        <p:nvSpPr>
          <p:cNvPr id="5" name="Rectangle 4"/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55879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6B81A4-966E-473D-8FA4-D277B6144FE6}"/>
              </a:ext>
            </a:extLst>
          </p:cNvPr>
          <p:cNvSpPr txBox="1">
            <a:spLocks/>
          </p:cNvSpPr>
          <p:nvPr/>
        </p:nvSpPr>
        <p:spPr>
          <a:xfrm>
            <a:off x="2158308" y="348644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altLang="en-US" sz="4000" b="1">
              <a:solidFill>
                <a:srgbClr val="8272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JBAv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4LW32S51DULjyYIWkZ3eYxpEiEgknIAGBkk1zn/CffC//ofvDX/g9j/+OVa8cf8AJLfFX/YO1D/0GSvzWRfkH0oA/SD/AIT74X/9D94b/wDB7H/8co/4T74Yf9D94b/8Hsf/AMcr84NvNG3/AD/n/JoA/R//AIT74X/9D94b/wDB7H/8co/4T74Yf9D94b/8Hsf/AMcr84dtJtoA/R//AIT74Yf9D94b/wDB7H/8co/4T74Yf9D94b/8Hsf/AMcr84NtG3/OKAP0f/4T74Yf9D94b/8AB7H/APHKP+E++F//AEP3hv8A8Hsf/wAcr84MUbaAP0f/AOE++GH/AEP3hv8A8Hsf/wAco/4T74X/APQ/eG//AAex/wDxyvzg28f5/wA/40u3mgD9Hv8AhPvhh/0P3hv/AMHsf/xyj/hPvhf/AND94b/8Hsf/AMcr84NtG2gD9H/+E++GH/Q/eG//AAex/wDxyj/hPvhh/wBD94b/APB7H/8AHK/OAL/nFG2gD9H/APhPvhf/AND94b/8Hsf/AMco/wCE++GH/Q/eG/8Awex//HK/ODFG36f5/wA/jQB+j3/CffC//ofvDX/g9j/+OUv/AAn3ww/6H7w3/wCD2P8A+OV+cOKTFAH6P/8ACffDD/ofvDf/AIPY/wD45R/wn3ww/wCh+8N/+D2P/wCOV+cG2jbQB+j/APwn3ww/6H7w3/4PY/8A45R/wn3wv/6H7w3/AOD2P/45X5w7aTbQB+j/APwn3ww/6H7w3/4PY/8A45R/wn3wv/6H7w3/AOD2P/45X5wbf8/5/wAmjbQB+j//AAn3ww/6H7w3/wCD2P8A+OUf8J98MP8AofvDf/g9j/8AjlfnBto20Afo/wD8J98L/wDofvDf/g9j/wDjlH/CffDD/ofvDf8A4PY//jlfnBto20Afo9/wn3wv/wCh+8Nf+D2P/wCOUv8Awn3ww/6H7w3/AOD2P/45X5wYo2/5/wA/5NAH6P8A/CffC/8A6H7w3/4PY/8A45R/wn3ww/6H7w3/AOD2P/45X5wbaNtAH6P/APCffC//AKH7w3/4PY//AI5R/wAJ98MP+h+8N/8Ag9j/APjlfnBto20Afo//AMJ98MP+h+8N/wDg9j/+OUf8J98L/wDofvDf/g9j/wDjlfnBtpdvNAH6Pf8ACffDD/ofvDf/AIPY/wD45R/wn3ww/wCh+8N/+D2P/wCOV+cG3/P+f8ml20Afo9/wn3ww/wCh+8N/+D2P/wCOUf8ACffDD/ofvDf/AIPY/wD45X5wbaNtAH6P/wDCffC//ofvDf8A4PY//jlH/CffDD/ofvDf/g9j/wDjlfnBt/zijbQB+j3/AAn3wv8A+h+8Nf8Ag9j/APjlL/wn3ww/6H7w3/4PY/8A45X5wbaNvH+f8/40Afo//wAJ98L/APofvDf/AIPY/wD45R/wn3ww/wCh+8N/+D2P/wCOV+cO360m2gD9H/8AhPvhf/0P3hv/AMHsf/xyj/hPvhh/0P3hv/wex/8Axyvzg20baAP0f/4T74Yf9D94b/8AB7H/APHKP+E++F//AEP3hv8A8Hsf/wAcr84NtGKAP0f/AOE++GH/AEP3hv8A8Hsf/wAco/4T74X/APQ/eG//AAex/wDxyvzg28f5/wA/40u2gD9Hv+E++GH/AEP3hv8A8Hsf/wAco/4T74Yf9D94b/8AB7H/APHK/ODbRtoA/R//AIT74X/9D94b/wDB7H/8co/4T74Yf9D94b/8Hsf/AMcr84NtLtoA/R7/AIT74X/9D94b/wDB7H/8co/4T74Yf9D94b/8Hsf/AMcr84NtG3/P+f8AJoA/R/8A4T74Yf8AQ/eG/wDwex//AByj/hPvhh/0P3hv/wAHsf8A8cr84NtG2gD9H/8AhPvhh/0P3hv/AMHsf/xyj/hPvhf/AND94b/8Hsf/AMcr84NtG2gD9H/+E++GH/Q/eG//AAex/wDxyj/hPvhf/wBD94b/APB7H/8AHK/ODbS7aAP0e/4T74Yf9D94b/8AB7H/APHKP+E++F//AEP3hv8A8Hsf/wAcr84NvH+f8/40baAP0f8A+E++GH/Q/eG//B7H/wDHKP8AhPvhf/0P3hv/AMHsf/xyvzg20YoA/R//AIT74Yf9D94b/wDB7H/8co/4T74Yf9D94b/8Hsf/AMcr84NtGKAP0f8A+E++F/8A0P3hv/wex/8Axyj/AIT74Yf9D94b/wDB7H/8cr84dtJt4/z/AJ/xoA/R/wD4T74X/wDQ/eG//B7H/wDHKP8AhPvhh/0P3hv/AMHsf/xyvzh20m2gD9H/APhPvhh/0P3hv/wex/8Axyj/AIT74Yf9D94b/wDB7H/8cr84MUbaAP0f/wCE++GH/Q/eG/8Awex//HKT/hPvhf8A9D94a/8AB7H/APHK/OHbRtoA/R//AIT74Yf9D94b/wDB7H/8co/4T74X/wDQ/eG//B7H/wDHK/ODbx/n/P8AjRt5oA/R/wD4T74Yf9D94b/8Hsf/AMco/wCE++GH/Q/eG/8Awex//HK/ODbRigD9H/8AhPvhh/0P3hv/AMHsf/xyj/hPvhh/0P3hv/wex/8Axyvzg20baAP0f/4T74X/APQ/eG//AAex/wDxyj/hPvhh/wBD94b/APB7H/8AHK/ODFG3j/P+f8aAP0f/AOE++F//AEP3hv8A8Hsf/wAco/4T74Yf9D94b/8AB7H/APHK/OHbSbaAP0f/AOE++GH/AEP3hv8A8Hsf/wAco/4T74X/APQ/eG//AAex/wDxyvzgx/nNG2gD9H/+E++GH/Q/eG//AAex/wDxyj/hPvhf/wBD94b/APB7H/8AHK/ODbRtoA/R/wD4T74Yf9D94b/8Hsf/AMco/wCE9+GH/Q/eG/8Awex//HK/ODb/AJ/z/k0Y/wA76AP0p8b/APJLvFP/AGDtQ/8AQZK/NpF+VfoK/SXxr/yTDxR/2D9Q/wDQZK/OBF+QfSgCF9qKWcgKO5q94esYNW1ezsZL5bOO6lEQuDGXCFuBkDnrge1QhEJxIhde4zg//rq/4dmsLHXrG8vIrn7JbzLKyW4VpDtOQBuIHJHr6mnHfUUr2djZ1XwONJOrrqOtQRNYRrNBst2dbyJvuujA4APoelMTwPcpqOg2l5qENumsjCSrGZBBJnBjcD+LkZ+tbNn4y0H7DcaPqVhql1pS3AlsnxF9pij3bmhbLbSufQ8ZNW7Hx/pMkaLry67qDWupre6e8dvbIYUH8BwwzkcHr06mlHpfy/r11/Ac+vL52/T+vM5Gy8KTXvi670GzvoXjs2l+0XskZSOOOLPmSFTzgYOB349a0bHwPY3psLmDxVajS724a0F7JaOoiuBjEci5yoYHIbOK07Txb4V0++vbuw0nV5n1Oe4F+1z5SN9mmVg0ce12GQWByeu0Diqtp4g8J2+l2uhtp+tzaTHdNfXG9IfOnn2hUXbv2hAvX5sn260R6X8v+D+H4g+tvP8A4H4/gV5vAEg1G30q31dJNTmneM2stq0RjjTOZmJJAXAyKSx8C2eoeTNp/ie2uLE3Ys57n7I6+RI33CVJyUYjG4Vst4+0r7bpetPZalca5bRtb3k8iRJFdW7Art4YkMq4AbHOKqaT4n8MaPAun6fY64bGa+ju7xpVh85hGSY40AfbjPViR9KF5/1r/l+P3A9nb+t/1KqfD9Yb+8sdT1+GymgnhjixaPKtxHKQI5UYHGDn8KzvGHhW28O+fF/bX2m7huWt3t3sJIC23q6FuHTPGRW5aeNNMSwTTLqz1Ce0tb6OaxuNsf2hIFfeYWG7B+bG3nu1U/Gmv6BrY1O6t08QTX93d+dAdQdDFaISxZE2yN1yOwHFTrb+vL/g3/4YenM+3/Dj0+HiSeHYtZj8QJslsHvgHsZEQKpwymQnaGz0HesfxR4YGj3mmWlrqI1KbULaO4RUt2j2hzhF5PJODx7V1lj450Cz0fTrP7LrtwbLTpbM20oiFrO0n8bLvJ47fLn6VWv/ABT4TluLTUYtP1yXUbDTI7Oz+0JCIVmjztmYrITwT0x2H0q9Oby/4f8A4BC5uXz/AOG/4Jm3fgKRH1GxsdZtr/WNNj33lhFCwKgEBwjk4cqSAcVHqPgy008X9pc+JrJdXsbbz5rHyGxnjMayZ2lxnpitaXxppFrqureINF0/Uodb1RCri4MZt4Gdg0hQhtzZI4BAwDU1x460Vn1nUoNNvo9S1W3Ikikgt5baKc4BlR2y478be9S72/rf/I0Vubyv+Hmea7eKR9qKWY4A6mp9v50BEJxIm5O4zimSO0i3hvr+2tmuRDHPIsfnbC4XJwDtHJ5rt7z4YXnntBpOsW+pSRah9guQYGh8l9u4tlidy46kVyGlPaW2q2txMky20MyyOsWGfCnPGSATx3IrtdS+I17J46TW7WS+m0pJWkjsLlY4yoddrr+7yCcdCSTT7f12/wCCTrr/AF3Mu38EWt4I59M8SW95Zi9SyuZ1tHU27ucRtsJyyMRgEVWsfCMV38QX8IrrUastw9st2bZtjSLnI25yBkEZ9vetfS/FHhvR4fsOlWetCzuL+G7vHnERl2RNuSNAHwfm6sSOnSrlj4r8E2fik+IY9K8QSXjam98zSJACqsH/AHS4kxjL5JPoKS/r8P8Agjl1t8vx/wCAcr4e8L/21rV/Y2+oqtvZRSTPcfZ2ZnRDjKxA7ifbtVLxPpEWjap9jg1KDUYjEsiTwqVUhu2DyCO4rq9O1zwJYW7/AGfT/EqXzM7rqKGFJ4iTxtAk2lR3BPNc/wCMdSstZ16S/sLJ7WJ0RWDqqvI4HzSMF+UM3UgcCk+lv6/r+vJrr/Xb+v61wdtJtqbbRtpgRbaNtS7aNtAEW2jbUu360baAIdvFLtqXbRtoAh20u2pdtG2gCHbS7al20baAIttG2pdtG2gCLbSbam20baAIdtG2pttG2gCHbS7al2/WjbQBDtpdtS7frRtoAh20u2pdtG2gCLbSbam20u360AQ7eaTbU22jbQBFto21Lto20AQ7aXbUu2jbQBDtpdtS7frRtoAh28Uu2pdtG2gCLbRtqXbRtoAh20bam20bfrQBFtpNtTbeKNtAEW2jbUu2jbQBFtpNtTbaNtAEW2jbzUu360beKAIdtLt+tS7frRtoAi20bal20baAIdtG2pttG3nvQBFtpNtTbaNv1oAi20m2pttG2gCLbRtqXbRtoAh20u2pdv1o20ARbaNtS7aNtAEO2jbU22jbQBFtpNtTbaNv1oAi20m2ptv+f8/5NG2gCLbRtPv+C1LtpNo/2fxagD9IPGn/ACTHxR/2D9Q/9Bkr85ExsHPb1/z/APWr9J9Y/wCRM1n/AK4Xn/s9fK6yNtHNNI6aGH9qm72PAvl9RRgeo/OvffMb1o8xvWnym/1H+8eA4X1FHy+o/OvfvMb1o8xvWiwfUf7x4Fx6ikwuOo/P/P8A9evfvMb1o8xvWjlD6j/ePAvl9f1/z/8AWpPl9R/n/P41795jetHmN60cofUf7x4Fx6j86ML6j/P+ele+mRvWjzG9aOUPqP8AePAvl9R+dHHqK998xvWjzG9aOUPqP948BwuOo/z/AJ/GlwPX9a998xvWjzG9aLB9R/vHgWF9R/n/AD+NHHqPzr33zG9aPMb1o5Q+o/3jwLA9RSfL6j869+8xvWjzG9aLB9R/vHgXHrSfL6j/AD/n8a9+8xvWjzG9aLB9R/vHgXHr+tJhfUV795jetHmN60cofUf7x4Fx6j8/8/nRgeor33zG9aDI3rRYPqP948B+X1H50uB61795jetHmN60cofUf7x4B8vqP8/5/Gl49R+de++YfWjzG9aOUPqP948BwvqKOPUfnXv3mN60eY3rRyh9R/vHgWB6ik+X1H51795jetL5jetHKH1H+8eA4HrSYX1H5/5/+vXv3mH1o8xvWjlD6j/ePAuPX9f8/wD1qPl9RXvvmN60eY3rRyh9R/vHgWB6j86ML6j/AD/npXvvmN60eY3rRyh9R/vHgPy+o/Ol49RXv3mN60nmNn71HKH1H+8eA4X1H5/5/wDr0vy56/rXvvmN60eY3rRyh9R/vHgPy+opePUfn/n86998xvWjzG9aOUPqP948BwPUf5/z0o+X1H51795jetHmN60cofUf7x4Fx6ik+XHUf5/z+Ne/eY3rR5jetHKH1H+8eBYX1/X/AD/9akwvqK9+8xvWjzG9aOUPqP8AePAuPUfnRhfUV775jetHmN60cofUf7x4D8vqPzpcL61795jetIZG9aLB9R/vHgPy+q/5/wA/jS8ev61775jetHmN60cofUf7x4DhfUUvy+o/OvffMb1o8xvWjlD6j/ePAsD1FJ8vqPzr37zG9aPMb1o5Q+o/3jwLAz1/z/n8qT5fUf5/z+Ne/eY3rR5jetHKH1H+8eBceo/OkwvqK9+8xvWl8xvWiwfUf7x4Dx6j86OPUV775jetHmNn71HKH1H+8eA/L6j86XA9a998xvWjzG9aOUPqP948B+X1H+f8/jS8ev61775jetHmN60cofUf7x4F8vqKML6j8/8AP51795jetJ5h9aOUPqP948CwvqP8/wCelJ8vqPzr37zG9aPMb1o5Q+o/3jwLj1pML6j/AD/n8a9+8xvWjzG9aOUPqP8AePAuPUfnSYX1Fe/eY3rS+Y3rRyh9R/vHgPHqPz/z+dGB6ivffMPrR5jetHKH1H+8eA4X1H50uB6ivffMbPWjzG9aOUPqP948BwuOo/z/AJ/GlwPX9a998xvWjzG9aOUPqP8AePAcL6ijj1H51795jetHmN60cofUf7x4FhfUUny+o/OvfvMb1o8xvWjlD6j/AHjwLA9aT5fUf5/z+Ne/+Y3rSeY3rRyh9R/vHgWF9f1pML6ivfvMb1pfMb1o5Q+o/wB48B+X1H5/5/OjH+034Yr33zG9aPMb1o5Q+o/3j6n1n/kSta/64Xn/ALPXyer/ACj6V9X65/yJGt/9e95/7PXyOsnyj6URKwOzLW+jfUMLRtMizM6xlgGKKCwHsCQCfxFdDfaHY2vi+30H7fdsJXjRpvs6jDSAbcDfyPmGeR34NUldpHa5JGJvo31rLotqJ9TmlvpotO09/LaYwjzJH7KqbsZ4PVulNuNJsTpVtq1lfXM1m9wILhXgVZoWPT5dxU5/3qV01cLoy99G+tvxP4Yk0nWbHT7W5N2t6AIpGj2HfuwVIBPTI/OrV34WsYPFtjoK6pcSLdxhlnW2XAJGRxv5HB5/SjsLnX6nNb6N9aM1noX2G+li1W8S5tmCxwXFsimY5x8u2RuB9KxfMoKLJfp9R/OjfVVpOn+8P50vmUwLO+qVjq1reS3UMInE1q22WJ4yrg9sA9c1J5lYEu6Ge61W3BaS2uW81V5MkRRNw+oxuH0x3pCZvWGpQXlmbqNZ44gWBM0ZQ8dTg9uD+VLY6jb3tn9qt/MdORt2ENkdRjrmsCGdpPDscNsYne6mdI9zEKwLsTyAeNoPOD1qxpMlzb6vc2t1Hbx+eonjEEjOuejcsq88Z6d6O5MZXSZraXqUOpWv2m3jnWPcVHmxFCccHANRXOsW0LyARXU4iOJXggLrGcZwxHTis7w5cRw6FC0jhQZXUfUyEAUeG7qOHS5lmlVHguZ/O3HG394zAn/gJB+lNlGlNq9pG9mB50q3hxC8UZZDxnkjpxUiajC17Pa7J1aBQ0jtGRGAf9roawLNFPhe1sZIz5swBgT7rIc5De20f4d6SSSb/hH9R05jnUIUJlPUy5/jHsR+VJu1xJ3aNka5Z7o90d0kUjBY53gIiYnphunNSpqtq2rPpZ81LlU8wB4yoZfVT3rJ1q5hufDOy3kVvtEaRwAc7mONuB/npSahA9zqU7W7AXcEMUkBz/EC/wAp9iMj8c03oxJto0zrVuI7uT7PegWhxL/o7fp60yHXraS4toWtdQiN0cQtLasqtxnqfbmsi2vEvNJ1i4TK785B6qdgyD71oaQ80Fpai8vYJy8aCILb+WQdvTO5s8fShf5ApN/j+DNrfSM/H5VX8ykeTjr3H86RZa380b6rGTk0b6YHSReG9QlNosdzppe8UtbJ9rXdKBwcD1yCKgtdHu7i1ubkz2UEdq+yfz7hYzGegyDXV6Vb2Vwnhb7Q1wbuKzkmtYAqhJ3SRmVNxOQTj07dayNKut+geJ7nULSSVmmjaSFZfKO4sf4trY/KiWl/n+djKMpNfcUW8OakBDIJLJ4ZYGuBOtypjEYOCxbsM1BdaLqEEtnGqxXBvhm2NvIJBJzjgj3q5oh1e3E9/baW0+nS2pMlrcTGTdAGAIDAAjBPUAfStnQLWzh8QaHqFnJcww6hFcLBb3MmTBIFI+U91JPHAoa/r7xuTSOel0DUEhupI5LO4NoM3EcFysjxj3Uc1FqGk3VjZ2t3PPZmK6G6Ex3CsSPXA7Vf8DxT2eqanPdwyQw21jOkzOpAViMBT7k9qj8SpLN4U8OTwxtJGLd4iyjID7vu/Wl2KTd7Cf8ACM6l9uSy8/T/AD5ITOi/a15TGc/lk/QGqd7pV3a2UN9vt7i2ncpHLbTCRSw7ZHeustf+R+s4XDgxaPtmCjLIfJbIx681Wh+x2Fj4ZjtRLPpdxfrdTXMoCkSghSjKCQu0AdzntVJXaXp+bX5Ijna+79DGXw5qRla3L2S3SxGVrZrlRMFAzyvXpUQ0S4+xW15JfaZFDckrCZLxVLEdRj1pviO11SLxZqEKw3X2lppH/dhgzKTncMdsVo3s9rH4G0P7RYzXLNNNsMd15O05H+w2f0qU7xUvQptppFW48N6nbTTx3b2Vt5Mqws8tyqoZCMhQe5xWfqlnc6bfy2N2qrPEcOA2R+dbNudQ0/SZLfXtJkvdNe6w5D/v4ZiincG55KsOG6/hWT4usf7K1+4s/tUlyF2sJJD8+GUEBvcZxQ9GOLuUt9IH5P4VX30gk+Zvw/rQUWt9WNPtrm/vI7S0iMk0hwqj+f0rO8yul+HbeZq17An+vlsJkhAPJbA4HuRT7ik7Igm0O+jtJ7qOazuYYGCzm3uFk8o/7WOg96ddaDf22qW2myy2QuLkAxYuVKkH7uT2z29an8ILJa6X4huLqN4oBYNAS4wDITgJ9c9q19MdbrSdN8TybWbSIJYZs93QZh/VwPwo0W/9f1+pLb2+X5GFLoF3DbS3M17pcUMMxgkd7xQFkH8P9amk8LapG0gkn05BHALhybxcCM9G+lP0+4gX4fXct5ay3anVV+Vbjyjny+u7a38qs+FoZI7fW5L5LqK3m0vzEwwmkEZPGMkZ/HFLX+vQLu/9d7GVJod9Hc2UJktCL7/j3lWdTE/bG7pnNST+HtSjju2jezuTZki5jt7hZHix1yo54rX1NUtdT8K2dmryacrJJBdN/wAtmdhu4HAxjGM0aSHT4ha5eOCtrbfa2uHI+XadwAP1OOKH1+f4ApO1/T8TAtNJu7iyW9aS1trZ38uOS5nEYdvRc9akbQdUTVJNPkiRJY4/Nd2kAjCYzv3dMe9WvFKPP4b8O3NrG8lv9maElBkCXecj61sXsmp2s1lBbWkd5NZ6OBqVtJzujJ+6e+cenIpv+vuf+X4hzP8Ar1/r5mB/YF/51jGs1i4vyRbSLcqUkIIGA3rkgfjSPoN4Le9njutOmWxx9pEV2rNHk4wR9a1bO0tF1fwzqtj9pgt7u/VRaTvu8pldclD3U564B45rH1z/AEq+1P8As+wuYEgld7pjeeYrLvwCV2Ljk9MnrSelvn+Fv8wi23/XmZe+gv0+oqt5lIZOV/3h/Ogstb6N9VvMo8ymBtalpV1p9na3c8tq0d0u6Hypw7MPXA7dqTRtKv8AV3nWwiEhgjMj5YDgenqfar3iKOa40jwtBCheWW0ZVUdyXq3pd1F4Y0q1e+N7FdT3xlK20aPlITt2tudeCxbpn7tFjNydvMxtO0u6v7K7u4HtlitFDTeZMFIB6EA9cnj61Xtbae4uIIVCxmdtsbSHahP1NdTY2iWfjbVNFj5t9RtZBbjswZfMj/litiGC3vDb6cu1h4bmTzM/xLs+Y/8AfQoXRv8AruDna/8AXp955/qVrNp99NZXHl+dC219jhgD9RVbfTL27a6vZ7pjzNI0n5nNQ+ZSV7amrLO+jfVbzKPMpiLO+gPyfoKrb6QSfO30H9aQFrfVzR7C41a/SytGhE7/AHFlkCBj6AnvWV5lbngNi3i7TtuSfNHSqS1Jm2otoda6HqFxfXllm3hnswzTLNMEwF6kZ6gf1FRaRpN/qpuRYxpJ9njMkmXA456ep4PFdXpUqaxpV/rOQL6202e0vV7v8n7uT8gVPuKy9EvrTQNG02e6kvI5ru5+0kQQI+Yl+QBtzrgH5umetJLp/X9dROT1MjRtLutWeZbWS2VoUMjiaYJ8o6nn0qvZ2txeXyWVqnnTO21AhyG9wfT3rqdOshp3i3XLdOYmsJpYj6oy5H86o/D21uDdPOI8G6tbi3tH3AEzeX0Hfof1pX/K/wCf+Qc2/r/kUZtDvo7O4u45bO5jtiBP9nuFkMef7wHSnXGg6hDc2Fu72ha/Aa3K3ClSD0JParHgxJbWDXbq5ieK3j0+SFy4wBIxUKv19q1fDchg0a30a+uBDqV4jvppdMm1DDuT039vTOaq39ff/wAOJyaOei0W+kvbq1U25NoCZ5vOHlJj1fpSz6JewraSNLZtb3bFYrhLhWiJHYt0Bq9Y21yvgnXbHyZBeW93C08XVgoJycegPeltt0HgO2jmRke51dZIFYYLqEwWA7jJAzQld29Pxt/XyG5P8/yKkvh3VIdeXRJlgivGAKB5gFbIyMN0NNj0O6e2ubn7ZpqQ2snlzSPdqFVug/Ou1s5E1jxhLaTHbfaVfPJAT1kgJOV99pOR7Gub0uaCPwp4ke4tnuYxex/u0m8on5j/ABbW/lUX0C7vb0MfV9LutLW2e4e3dLmMyQtDMJAy5xniqG+n6kk6CC5eGWG3uELW6yTeYQgOMA4HGc9hVPzKZS2LIf5j9KN9VRJ85/3R/Ol30xlnfRvqt5lHmUgLO+jfVbfR5lMCzvo31W8yjzKALO+jfVbzKPMpAWd9G+q2+jfQBZ30b6reZR5lMD6217/kRtd/69r3/wBqV8fLJ8o+lfYHiD/kQ9e/69b3/wBqV8aq/wAo+lTE4cD8LL9tuluY4lKhmcAFmCjr3J4H416JqmpTf8LHsjBfaG1gZIHM5Wzfaihd+ZSCwPBx82fSvLd9JuXGMDH0q07NM7JRuehyPb3Vn4i0P7dYxXMl6Ly3drlPKmXn5RJnaDgg8moLZYbHQLbRHvrF7y9v455AlzG0cEaf3pAdoJ+tcHuGMYGPTFG4YxgY+lTD3UkvL8Lf5A4tnq8usWJ/ta5ury0N1pV5LcWGJlcTCRCqhCCc4YI3HSorExHXPCGoS32nL9ntRHdE30P7raWxu+b0Iry4MPQflSZX0H5UW2+X4CcL3+f4nX63bXlxFe3l9e6MiQMWhS2a03zZPTEPJ45y2a5vzKqBlB4AB+lLvoSLLLScr/vL/MUvmVUZ+U/31/8AQhSl6YFrzKo6ebRLy6itdLS1dSPMkSGNBKTz1U5PfqKk31kags00OpRnT7mTeq+V8g+dgOCvPY80hM1L+KxhtUZtNtJfJYCBGhXCMSANvB2845AqRLa3kcXN1p1n9qK7Xfy1cgem8qCRWBfWytHcRrolw8TvFIEEQwWzljjPXHBqa6tpJLh9tjIHyhtpwBtgUAZGc/L34poV/I14tM0qGRZIdJsI5FOVdLVFZT6ggcVLNa2c063E9jbSzJjbJJArOvpgkZrnZLTNpqSjSJvMeVjD+7GWBxjbz6jNF3bEGd7bSLhWWaGWLbGM53AuV5644NHYH2Oklit5ZkuJraCSWP7kjxgsn0YjIpgWzW7W5W2h+0SDHnrCCxHoXA/mawTbXL6ubh7N/LkEsUoEShWU42EnqR9ehotLc25s1ttLmt2RZFdxGAFyOCeemeaSBs34bWzhuGuIbG2infO6VIFV2z1yQM0C3tEujdLZ263DDBmEKiQ/8CxmueS0kMEhOmyq5tmSddo/0iTjBHPzdCc+9WdMjaHUJGWxmt45LePcxQAGQFs55+9gj8qFuM2HgtJI5I5LS3eOQ7pEaJSrn1Ixyfc1Hb2OmW0omttNsYJR0eO3RWH4gZo30b6Y7FrzKa8nA+o/nVffTZH+Uf7w/mKALpk5NJ5lVmf5j9aTfQM1Zda1OXy1m1a/lEJDRB7p28sjoVyflx7U9PEOtqzGPX9VVmOWK30oLH1OG5NdNHqOjjwS+mwa5bJdm3hkh8+5fMU4fLALjamB0I61a1nWtKvJb9bjxBp91Zma1kghEhJO0/vdo29eefWhLWxkmn0OdN5qUmjDXV8RapJdRTi2bfM+5Aylhtk3k445GBVn+yL/AFGNdQuvFGnyuvkq0lxdzO8RkyUVn2EDoe+B3xU/izU4L3Q72E+JLG+b7eJraCNz8kIVhtUYwDyOKydKmsh4L1a3l1Kzhupp4nit5HIdwgbOBjHO4Y9cGh9WvL9L/qVZWVirqGr6lcBra81m8vYkbhZbt5EyO4DGnaZqGqwQTf2dqt1aRoN8iw3ph3fgGG4+wya6m11iye20JLnxPCkdvaN58UdwyMJvm2B2AyAAQMjpipdW1XSbmTVng17TUF5p0aIhmY5uF6nkZz70NWuTzX0scXa6tf280ktpqd5byy/6x4bl0Z/qQQT+NPu73UIFls5tQmMUp8yWJbvfHIxwdzbWKs3TrzXXa1rVrdWV/F/wk2nyo2nwCGPzTzcqyliPl+9hTz71Je61aqusNZeKtOWa4gtfs7rMQTKqhZGzt4PB575oQ+brb+tP8/wOOOu6t9n+znWtR8jbt8o3kmzb6bc4xT4tf1yKJY4dd1aKNRhUjvpVVR6ABsCu9tNUikv9VutFH9oBbqOdDZTqi3JZcGN94GQCMkDnmvMtUkuW1K5a8VkuTKxlVuqtnpS6jST6F6LW9Yhkkkh1jUopJTmR0u5FZz6sQcn8aqSzySyNJLI8kjElmZiSx9ST1NU99G+gpIteZSLJy/8AwH+tVt9Ir8yf8B/rTAt+ZV7QLafUNWt7O1uo7a4kb91I7soDduVBINY++tjwXcW1v4osLm8u4bS3hk3vLKSFAx7ULcUtIsNZ1HUZLiSzv9ZudQEEhUGS5kkTI4JXfyPyFW4oPJ8MG6n1i5t47qRxFaIpMczR7Tl/mAH3hjIPQ10eja3Z2tvYwv4n09Ej1OSSdfNODbHOB93lTnpTNP1jS7e10a2ufENnLaW19M81skjMAjEGJiuMFVYbvxoW39eRHN5f1r/l+JyNtrmrWsCw2mtajbQr0jhvJI0H0CkCnf8ACQaxudv7d1TdJxI326TLjGMMd3PHrXYab4gs47iwW+8S2M11HDdCa9LkxlW/1UZbHzEHnGOKTRPEEaWmlLfeK7IyR3krXvmTEl4SDtB+XkZ7UWC67HGw6zqUEUccGrX0McRJjWO6dVQnqVAOAeTyKfc6rrF9aP8AatT1O8tkIL+dcySopPTO4kA8HFddDq2kTJp11eeI7Zr22juVyty6HJP7tWcDIXAPT1FGta9ZvFr0el+I7WBbwW0sQSZgGYRlZV6feJA4PXjmi2g07vY5FNQ1TScw22qXNoHAci0vSFbI4yY2xn68ioItSuobo3UN9cRXB5MyTMshz33A5rtrvV9N3Ty2PibToNQkjtQbvecFUXEiZ29SRn3FKniKx82aSz160son1ZJREzFT5O3EjYxwpPOO4qra7/1oLm0vb+rHHHWdWa6W7bVtQa5Vdqzm6fzAPQNnOPxpbjW9YuoWguta1O4hb70c15I6N9QSQara/JCddv2tZ4Z4HuHeOSI5RlLEjH4GqO+oWppyoteZSGT5k/31/nVbfSF/nj/31/nTAt+ZR5lVd9G+gDZXxFrigIviDV1UDAUX8oAHpjdUU2tancCNZ9WvpxGweNZLp3CMOhUE8H3FdVDqWijwa2nx61brP9mieITXL7o5g+SAuNq8dxyauaprekXf9oR3niCwvLRns3hiEhO7Zjzto2/eOD9cim1rYz5lbY5uSS+uNDTxE2vajPdQXP2b97K5eMkFgUkLk9PYcmrGnaXqlxHBNb+IreKfVFbbEbidZJyp+ZWITaTn1ODVzxdq1ve+H76A+IrG+k/tLz7aGOQ/LDggKoxxj0qpBrVnpfh/Rp7b+yr7UbTzTteeTzIC7Eg7BhTgHvnFJWs/l+Q1t/XyOcJCXBhmYxlX2uAMlcHB4rS1zS20+/nt4rlJ44oo5d7lYmKuqsMIWJJ+boM10D67praW/wDxNrVrSXTGjfT8HzPtTE/ORjHUg7s9BT7vUtGe51dX13T57WeztFSNZCfNePYHA+X72EYf8CHrTt0BS1vb+tP82cP5y/3h+dAkB6HNd2fERHiT7Omu2d5pl7LLDEkOS1ukigKMY+XBxx9a5nx3embXTZrcNPFYRrbJIxzv29W/E/yqexSdzL8ykWT5n+i/1qtvpFf5n+i/1pjLfmVZ027voLpf7PvZrSaT5BJFcGE89i+RgfU4rM31reD7uO18TWFxNeR2kMcwaWWRsKE/iB+o4oQpbMjk1K+jubgvqFx50uY53FySZR0IZgfnH1JBqRtS1a5jSNr/AFCeO3G9Fad2WEDHzKM4THHIx2rstK1yys3sIm8UacLZdTuJJ0EpI+zuAVB+X7uQ3HqwrnPCWpf2bfatCmtRWIntXjiuBKVjZ967TkD03YOO9Edvl+gla/8AXexNrV9rFhFp95D4o1mb7db+YGa6kjdQDjaTvORn3/Cse41fUrqSN7rVb65kiOY2munkMZ9VLE4/Cuvj1WxGk22nv4m04wjS54biPzm2tO33c/LyfeqPirXLS40FbCwl0uS18qDbGJ5DcROo+bCH5Vyc5I65oen9ebFG2mhDf2fiC50XTtUvdclvLC6m2RvNdyyiB+nzBgdvQ8jPQ1R1+fV9O1s295rdxc3dodqzrdSMYz6KzYYfhitvSda0u10LR9Pu9RtJ7aVZIr+BHJeHc5eOTGOqnr9SKuDxFpcN7q8+n3ultNLqDOr3c8kaTw7cDGz7wzn5TR/X5CT8jixrGpC7N4uq3wuiNpuBdP5pHpvzn9aSTV9Qku0vJdUvJLpBhJ2uXMij2YnI6nvXb2niXR7rToFv9SgiuriBrWZjnFqF3MrjjgFtn5VEviSyvLfVJJ9ZgtBcS3BRQxErr5YWMFCCrggY7EEk0NWGnrqjj21bU3u1vH1O+e6QYWdrlzIo9AxOR+dOttZ1a1jMdpq+pW0ZYsUgu5I1JPU4Ujn3rJ389aN9IvlRo3moXl64kvr66u3AwHuJmkYD0yxJxUHmVV30b6YFlZPnb/dH86XzKqK/zv8A7o/maXfQBa8z3o8yqu+jfQMteZR5lVd9G+gRa8z3o8yqu+jfQBa8yjzKq76N9Ay15lHmVV30b6BFrzKPM96q76N9AH2T4i/5ELX/APr1vf8A2pXxarfKPpX2h4lO34f+IG64tL4/pJXxCt6No/cjp/z1/wDrVMThwL91l/fRvqj9t/6Yj/v7/wDWo+2/9MR/39/+tTO65e30b6ofbf8ApiP+/v8A9aj7b/0xH/f3/wCtQFy/vo31R+2/9MR/39/+tR9t/wCmI/7+/wD1qAuXt9G6qP23/piP+/v/ANaj7aP+eI/7+/8A1qAuXWflP+uif+hClLc1nm8G6P8AdD/WJ/y0/wBoe1ON7z/qR/39/wDrUwuXt9G6qP23/piP+/v/ANaj7b/0xH/f3/61ILl7dRuqj9t/6Yj/AL+//Wo+2j/niP8Av7/9agLl7dRuqh9t/wCmI/7+/wD1qPtv/TEf9/f/AK1AXL+6jdVH7b/0xH/f3/61J9t/6Yj/AL+//Wphcv7qN9Uftv8A0xH/AH9/+tR9t/6Yj/v7/wDWpBcvbqN9Ufto/wCeI/7+/wD1qT7b/wBMR/39/wDrUBcv76bI3A/3l/mKp/bf+mI/7+//AFqbJe8L+5H31/5af7Q9qAbRos/zH60m+qT3vzt+5HU/8tf/AK1J9t/6Yj/v7/8AWoC5e30b6o/bR/zxH/f3/wCtSfbf+mI/7+//AFqAuX99G+qH20f88R/39/8ArUv23/piP+/v/wBagLl7fRv96o/bf+mI/wC/v/1qPtv/AExH/f3/AOtQFy9vo31R+2/9MR/39/8ArUfbR/zxH/f3/wCtQFzotN8QXlhZCzjgsJ4Vn+0ILm38wxyYA3KcjB4HrVC7uprq6kubiQyTSsWdj1JNZf2wf88R/wB/f/rUfbf+mI/7+/8A1qYKyL++jfVH7b/0xH/f3/61H23/AKYj/v7/APWpBdF7dSI/Mv1X+Rql9tH/ADxH/f3/AOtSJeD97+5HVP8Alp7N7UBcv76N9UPtv/TEf9/f/rUfbf8ApiP+/v8A9agLl/fRvqh9t/6Yj/v7/wDWpftv/TEf9/f/AK1AXL2+jfVH7b/0xH/f3/61H23/AKYj/v7/APWoC5e30b6o/bR/zxH/AH9/+tSfbf8ApiP+/v8A9agLl/fRvqh9t/6Yj/v7/wDWpftv/TEf9/f/AK1AXL2+jfVH7b/0xH/f3/61H23/AKYj/v7/APWoC5e30hb54v8Arov8xVL7aP8AniP+/v8A9ak+2DzYv3I/1qf8tfce1ANqxf38Ub6ofbf+mI/7+/8A1qX7b/0xH/f3/wCtTC6L2+jfVD7b/wBMR/39/wDrUv23/piP+/v/ANakFy9vo31R+2/9MR/39/8ArUfbR/zxH/f3/wCtQFy9vo31Q+2/9MR/39/+tS/bf+mI/wC/v/1qYXNrSdUm0u5+020NrJMB8jTx7/LP95eRg+/NVHlZ3Z3YszEsxPcmqH23/piP+/v/ANak+2/9MR/39/8ArUBdF/fSI/zyfRP5tVL7b/0xH/f3/wCtSJefNL+6HRP+Wvu3tSC5f30b6ofbf+mI/wC/v/1qPtv/AExH/f3/AOtTC6L++jfVH7b/ANMR/wB/f/rUfbf+mI/7+/8A1qAuXt/vRvqj9tH/ADxH/f3/AOtR9t/6Yj/v7/8AWpBcvb6N9Ufto/54j/v7/wDWpPtv/TEf9/f/AK1AXL++jfVH7aP+eI/7+/8A1qPtv/TEf9/f/rUwuXt9G+qP23/piP8Av7/9aj7b/wBMR/39/wDrUguXt9G+qP20f88R/wB/f/rUn20f88R/39/+tQF0Xlf94/8AuL/M0u6qCXnzyfuR9xf+Wnufal+2/wDTEf8Af3/61ME0Xt9G+qP23/piP+/v/wBaj7b/ANMR/wB/f/rUguXt9G+qP23/AKYj/v7/APWo+2j/AJ4j/v7/APWoC5e30bqofbf+mI/7+/8A1qPtv/TEf9/f/rUwui/vo31R+2/9MR/39/8ArUfbf+mI/wC/v/1qAuXt9G+qP23/AKYj/v7/APWo+2j/AJ4j/v7/APWpBcvb6N9UPtv/AExH/f3/AOtR9s/6Yj/v5/8AWoC597aciyWUsbDKtNMCPYu1Qf2Hp3/PBfyFWNK/49n/AOu8v/oxqt1B8+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Kmlf8ez/wDXeX/0Y1W6qaV/x7P/ANd5f/RjVboAKKKKACiiigAooooAKKKKACiiigAooooAKKKKACiiigAooooAKKKKACiiigAooooAKKKKACiiigAooooAKKKKACiiigAooooAKKKKACiiigAooooAKKKKACiiigAooooAKKKKACiiigAooooAKKKKACiiigAooooAKKKKACiiigAooooAKKKKACiiigAooooAKKKKACiiigAooooAKKKKACiiigAooooAKKKKACiiigAooooAKKKKACiiigDJvrWw+0uxu7m3kY5cQSsuT6kLUH2Wx/6Cmp/+BElaWl8wSN/EZ5cn1w5A/Srd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sNjaTPsj1TUS3YG6kGfzqf+xk/6CGpf+Bb/AONWNU4iib+ITx4PplwD+hq3QBU0r/j2f/rvL/6MardVNK/49n/67y/+jGq3QAUV5X8crfVbKTTtV03xLrNj9puY7R7eC5KRAHJ3gD+Kuh8TeHru3+H72cPijXUuNPjkuRei5xPMQrEK7Y5Xnp7Ci/u8xv7Je7rudnRXlXwP8T6jMp8P+Ibu4nvZYVvbKe4cs00LgEjJ5OD/AJ4pfiXpmqR+NdEWz8Wa9Zw6vd+TLDDdlUiAXOUA6fjmm1aSXcSo++4t7HqlFcLq/hPWNW8TOG8TeItO06CxhSJ7O9CebKC+8sMHnG0k4HWuT8CaDquv6t4itLrxz4siTS9Qe1iMWoEF1BIy2QeeO2KErjVKPLfm7fiezUV5/NoetJ8NZra/1/W7a+s2lmFzHd/vpFUkqGfnIIxxWH8PvC+qeJPBdhrVx488WQ3VzGWKx3/7tTkgcEZxx60lrfy/UPZR5eZy62PXKK4P4TazrFzca54e127F7d6NcrELnbgyI2dpPv8AL+taPxT1a503wx5FhNJFf6hPHaWzxnDIznlh9Bmh6Wt1t+OxHsnz8jOrorgfg7qmpPb6r4d1u8mu9S0m6MbyzSFmkQ8g5PJrvqbRM48snEKK83+NVnqSw6ff6X4i1jT7m4uobCOC2uSkJLs3zlRyT+PQVpfBnWrrV/B6xajNJNqFhM9rcNKxZyVPBYnnJGKErpvsXKlaCnc7aivG/jlrWtrqbwaLqt9YQ6XbxzXZtpWTeZZFRQSD2GTXc6hok03gBbG38R61HJHEZ0vhcf6Q/BYBmA5HOPoBU39xyKdG3Ld7/wBfqjq6K8z+AsOpXvh//hINS8Q6tqEk7PF5FzcGSJArkbgDznj1qP40WOqW81jqmn+J9asPtN1Fatb29yUiUE43ADv9apqzS7/qJUk6jhfa/wCB6hRXn/jy+1TQNK0Dw1purzJdaldLaNqV0fMkRO7Z6FjwP85qrrfg3xRpOnm/8P8AjXxHe36OmILuZZo3BYA/KRgYBJ79KFr99hKkrK7tc9Korn/G/iJfC3hSXVZ08+dQscUfTzZW4A/OudsPCPibW7KLUfEHjXW7K7mUP9n0yUQRRA8hcYO4j1pdxRp3SlJ2R6FRXGeE9K8QxxeINE1bXNQuLYFYrG9bCzhWTLMGxyQSOfUVyXwrsdYvPHGtx3vi3X7mDRL1oY4Zbssk4+YfvAevTPGOaaV3byuV7JcspX2PYKK4n4x2l63g+71ax1zU9Mm06F5lW0m8tZSB0fHJH41S0/QtQn+FiM3izXxdywi++1faj5qnZnyw3XZ7frUt2i5PoCpJqLvvp/X4HodFecfAq11G68NQeI9S8Q6vqEt4rp9nubgyRR7ZCMqDzn5fXvXo9XKPK7Gc48snG+wUV5d8X9Q1281WPRPDeoXNpPY2Uuo3Jt5WRmCjCIcdQxzXceCdZTxB4U07VkYE3EIL47OOGH5g1K1V/wCv60KnTcYqXc2aK8n+LFnqdv400FbPxRr9nFrNyYZYbe7KRxBVXlAOhPU5zTvGnh/xD4Q0GfxHo/jbX7t7EeZLb6jcCaORO4xgDP50fZ5maKgnypS1f/DHq1I7KiM7sFVRkknAAql4fvv7U0Ox1HaFNzAkpUdASMkVz3xdvZrfwgbG2cpcarcxafGw6jzDhv8Ax0NRJNO3Uxpx5pJG74c1m117S11KySZbd3ZY2lXbvCnG4D0OOK0q5zxFokf/AAhf9m2eo3+kx2UIZJLGXy3ART8ucHg968++COu60uv/ANl65ql5fJqVit5ZtdTM5GCQVG72GTVJJtpf1/Vi1T5qbqL7j2SiuR+Kt9fW/h+303S7mW21DVLyKzgliYh48tlmBHTCg1j/AAFN9eeF5NV1DWtU1C5mlaKSO7nMiRFGI+XPIyCM89qmOt/IHTtT57/1/SZ6NRXL/FDWJ9I8JTtZyOl9dOtralPvB3OAR9OtY3wf1LVEl1nwvrt9NeajpdwP300hdpI2AIOTyQP60R1v/X9bi9m+TnPQaK5D4t2l1J4Qu9Qs9Y1PTZrCJ5l+xz+X5hx0fuR+Vc14T8H6rrXhDTtX/wCE+8Vw3d3apNt+3boldlz93GSPxoXXyKjSi4KTlY9UorzHwlrHiTxB4A8Q6XJcySa7YNJax3EDeW7tj5WB7H3rF+Iug6x4Z0vSrm28ceK5Zby/itZVl1AkKGViSMAc8U7a29PxHGhq4ydnr+B7RRXCWHhHV9H8SaVd2/inxHqlpvf7XFe3u+MLs+U7cDPP1rmdf0rV/wDhblnocXjLxHDZ30Ml2ypeEeWVP3FHQL+FLqkJUou/vbK57DRXmfxssdVtdGg1fSvEmsWU8bxWwhhuSkb7nC7mAwS3PXNb3wt8Qya54d+y35dNX01vst+jn5w68bj9cZz65oWqbXT+v1X3ilStBTv/AMA66ivJ/DmkarD8WrvSZPGHiK5s7CCO6WOa7LCQt/C46FfwpPipZ6nB410FLTxTr9pDrF2IJYYLsokS46oAOD9c0dvMv2K53Hm6X/C/5HrNFedal4H8UadbteeHfHmuz3kYLLDqMwnjkI/hxgAZ9cGt34Y+KG8WeF49QniWG8ikaC6jXosi+n1BB/Gmle5nKnZcyd0dRRXnnxcvdXurvTvDHh/ULixvrlZLqWWByjLFGOmR6nitz4Xa4/iDwVY3s7E3SL5NyGOSJF4OffofxpLVNhKm4wUu509FeV/Gu21W01DSL/TvE2tWIv76KxkgguSkSg5+cAfxV6J4d019J0mGxk1G91Fo85uLuTfK+Tnk0LVXCcFGKd9zQorzv46Q39v4ZbXdP17VtOmtNqCK1uDHHJuYDLAckjtzRp3gG8utMtrpvH/jJXmhSQgagMAlQf7vSjo2UqUeVSctz0Siuf8Ah3Z6vYeD7C3165nuNRCs0zzSb3BLEgFuc4BA/Csn4y215/whl3qtjrWp6bPp0TTKLOcxiU+j45I/KiXukwp81Tkv1sdtRXDeAimieAhrmueJNRuo7mBZ5Zb643+Tx0Tv+HJJrM+FOi+JG1SXX9R13XX0p1K2NnqFyXkkU9JJB0X1Axnn86cbSa7ByLlcr/8ABPTKK8cn0nWD8YE8PDxn4kWye2N9gXhyCGHyem3n06V02oeEdY1bX9Vu7jxT4k0y1DL9ljs73ZGy7eTtwcc/SpWyf9di5UYxdnI72svWddstJ1HTrO9WZP7QkaKKbb+7VwMhWOeCe3rg15Z8NtA1bxRo1/eXXjjxXDLb30tsixagQpVMYJyDzzXXaroeoah8IUsdUeZtXgskn8yR98i3EY3A7ucnIxn3odkr+n3DdGMZ8l/I7misbwPqx1vwnpuqNw88Clx6NjkfnWzTas7HOFFFFIAooooAKKKKACiiigAooooAKKKKACiiigAooooAKKKKACiiigAooooAKKKKAKmqf8e8f/XeL/0YtW6qap/x7x/9d4v/AEYtW6AKmlf8ez/9d5f/AEY1W6qaV/x7P/13l/8ARjVboA83+Pn/ACBtE/7C0X8jXaeLv+RU1f8A68Zv/QDXDfGHTPGWvXNnY6LoMFxY2s0d0LhrtEZ3GcrtYjA9629eufGd74EZIvDVr/a12HgntPty7Yo2VhvD9GPTj3pPWm15v8kjqUf4eq+9d7nIz6DdXnwp8M+ItG+XWdGtI5oSOsiAfMh/D+tWNW8QWvibUPh/q9qcCXUCJE7xuE+ZT+NdN8KofE1joEWj+IdFhsEsoUiglS6WUzAdchfu9u9cvJ8P9Z074m2d9pMSN4f+2i+dTIoMEmCGAUnODntWj/ieV7/1/W44yVmpPVJ/NPp/XmetV5v8Hv8AkZPHH/Yal/8AQmrvNam1C30q4m0uzS9vUTMMDyiMSN6bj0rzT4eWPxB0XxHqM174XtRa6vfG5uZPt6Zg3Ek4AJLdamPxP0/VGcFelLXseieLP+RY1P8A69ZP/QTXkHgnx/qHhn4Y6eD4R1GW2ij2JfM6iBmLHBPcDJxXqXxAOut4dnttA0uLUbm4UxMklwIgikYLZPX6Vzvw10HWl8DSeEvFmhw29pHCYUcXKyGYNnOQv3SPrUxv73y/X/MuDgqa51fXvqXvhToF7pljf6xq0sMmpazcfapvJbciKc7VB7jk/nXNfEDxPplv8VtLg1FbqWz0aBp3W3t2lPnuPlyF7beaveA7Lx/4WFxoMulwappNv5psbt7xUbAUlEK8nBOB/s5PapPhrZeMLHxHqlzrvhuC2GpztcTXgvkkKY+5EFHJA55q95Jra3/AS/rsO3K5yk0/R9/+B0OasfF2kn4z2mqaat5FaatALW6+02zQjzB90jd1r2yvOfjRo/iTXrazsdD0KK78mRbhLw3iRtC6n7oVuuR3zXaeGZtWuNEtpNcso7LUCuJoUlEgBHGdw456/jSVuX0Ir2ajNem/b/gHNfE/E2q+ErH/AJ66wsmP9xGP9aytDYeGfjNq2mudlnrUH22HPTzF+/8A59ql+INr40uvGmk3+j+G4L6z0h3kiZr5I/PZ0AIIPK7Tn1zUnxe8La54gs9K1DQYxHq9pIVbEirhHGG+Y4BxzSWiT83+KS/RMuKVlCT0a+53b/yMO5s21b4a+NfEUinfqTyyw9/3UPCY/Imu68L3JvvhpYz53s+lqCfVhHg/qKr6xpmo6b8P4dC0XSU1F/swtXj89YtqlcM2W4PPaq3wjs/EemeGYtD8Q6QlotnHtilFyknnbmYkYXOMAj60SjeMoryX4MmUrwU/Pbydv8in+z3/AMk1tv8Ar4n/APRhqT41n/iVaMvc6tBgevzVmaLonjrwLcXVj4e06z17RppmlgikuhBJAT2JPBrRi0XxV4p13TdQ8VWtppNhp0vnRWME/nPJKOhZgMY9qpvmkpej+4bSjOU7qzv+NzpvF+gaN4k01dN1hAVLhoWD7ZEcdCh65ribqTxp8O7f7TNdHxL4diI8wycXVunAzn+IVv8AxH8O63q1zpGq6Bc2kd7pU7TJFcqdkmRjGR+X49ax9W/4WT4m0mbQrrw9pujQ3K+XPem+E2E77UUZyahX1tuFO1kpNOPXy9Ov3FT4230Wo+EfD2pWr77GfUbeUsR1UkEV6lEQY1K9CBj6VzGu+C7HUvAKeE/MaOKGFEglxkoyD5WrA0i5+KWh2aaXN4e07XkgASO7S/WAso6ZDDJP4Cq095Lvf8l+hFvaQik9VffQ9IrzL4RAr458dhhg/wBpk49tz11fhC08QC81DVPEDQQyXnliKzhlMiW6oDxkgAkk5OK5rVvDnirQPGt74m8IxWl/BqIX7ZYTyeWSw7qx4Hr+J4oWkvl/kELcsoX7G98W+Php4gz/AM+Un8qfo3Hwxtf+wSv/AKLrntWsvHvjKz/sfVtJsfD2myOPtbLeC4klQHlV2jAz710/iuPVbPwubLw5pMeoS+WLdYXuBCFj243ZPBxxxUTT5JLuUkk4Rvs2/wAv8jF+Av8AySvSfrN/6Oeu5dlRGdiAqjJJ7CvKfA3/AAsjwt4YtdDj8D2t2tvvxK2rRoW3OW6c+vrV6aL4hy+E9bf+x4xqupXJWK3N8hW2hKBcq2cH6cetaVXdtoJUr1G21Zvuu5z3hTx3oUHiPxHrOrQ6lJLfT+TB5Nk8qrAnAG4DHJ5rS+AWsW32jXfDluZVt4LlrqyWaMo/kucY2nkY+X86674X2uraf4Yh0vVNDi0n7IojiRLoTeYMcsSOhJ7Vyesad46/4WhF4n03wrbiOFGtXb+0YwLqLJ2sR1UjIOMHoKaSUlHyt/Xz/U0lKNRTVrdd10/4BJ8b7iW08R+DLqGzlvJIryVlt4sb5DheBnvVDxP4k1zxxc/8ILBocugzXKh7pr+RQ/k552Ada0PiZpvjjVfFulXWk+HLe4tNIm86CVr1FM5ZVyCDgrggjvWl8Q/DOseIdF07W9OhWw8T2G2WJFlBGf4o9/Qj9KmNuVX2uOMork2vbe+zu3r9/wDVjt9Ls4tP022sYc+XbxLEufRRiuP+Jvza94Oicfuzq24k9MhDit/wfdeILvSQ/iTS4dOvVbbsinEocAD5sjpk54rB+M8LL4Vt9YjDF9Iv4L35Rk7VbDfo36US+JN91+ZzUo+9y+q/Bo3vHVx9l8G6vOeNtnJ+qkV5j4htH8P+GPAviyBTnTBFFcY7xSdR+Z/Wu0+Jqa5rXgp7Hw3p0d+dRi2vIbhY/KQgEMN3DfSmxaPq2vfDO40LXdLi027NuYIo1nWUfKBsfI4ByOnalrG8u1vwv/ma0mlGLb0d7+jt/wAESdl1z4rWSoQ9rotgbksDwZZvlX/xwE/jWf8ABRvs8virSc8WmtTBR6Kcf4GrXwn8P654f8L3k+sQiTWrg5MZlU5WNAsabhkdv1rI8IWfjnS/F+t6rJ4UiS31ZhIVOoRYidVY9sk5YgdOOtVZJ28vzaYPWEldaW/Df82yL4l+JdNg+JeiWWoLcyWelobuZbeBpW80jCAhe2Kyh4x0dvjHpetaYt7Fb6hD9hvftNq8I3E/IRu684z9K6T4eWXjKz8W6nf654ZggXVJTJLdi/RzCoHyxqo5I96n+NWkeIvEGl2+l6Locd6A4nF2btYmt5FIxhW65BI60o+7y3/q+/4Gq5Ob2fla91b+r67m98T/APknuuf9eb/yrzrRPiHqnh/4f6PbjwjfIv2aK3tr64kVbd2KgK2eoB611Hij/hOtU+Hi6ePDls2p3kbwXafbkxEvQOD0JbrjPFO8J+H9U1L4ct4T8W6PFZJDAttCyXCylwqjEnH3SD2pWtzfL9f8yKbhGmuez1fU0vhZ4buPDugSfb5o5r++na6uWjOVDNzgHuB61i/Hz/kC6B/2HIP/AEF6s/DCDxzo4Gg+INPhm0633Lb6h9pUuVH3VKDn8T0rP+L+m+NdeurOw0fQLeexs7mO7S5N4is7qCNpViMDnrVNrmi+mn3ImCftXzNddb9z04dK831z/kvuhf8AYMm/nXZ+FbrXLvSxL4g0qHTLzeR5MdwJht7HI9fSvOtZs/iJN8R7fxNb+E7V47OJ7eKM6jGBIjH7xPUH2xU299f10f8AmRSjpNXWzW50Xxr/AOROj/6/7b/0atZXj+KXwZ4xtfHljGx0+5K22sxIOoP3ZfqOPyHrVn4rWnjLWtNtNN0fQLeeImK4nkN4imORGDbAGxkcda6ixgvfEHhaS08UaTFZS3KPHPbJMJQF6Ahhxnv7URuk2t7v8kv0/UtNRjG+z0ZzHh2aK5+NOs3EDrJFJpds6MpyGBGQah+LP/I7eBv+wmP5VB8KPB/iLw34q1CTVFR7GO3W1s5xIpMiKx25AORgY60fEfT/ABrqni7SrzTPDMFxaaRci4hkN+iGfjoQeV/WnonC39aspJe1lqtrf+SpHqFeZ/AT5rTxLOvMUmsylGHQjA6Vcu7v4nazaS6enh/TtA85SpvH1ATlAeu1VHX0NaEOhX/hH4ff2R4UtF1C+VCAZJREXds7pMnjgnOPbGaW135W/L/Iz5Uo8l9W1+vU4rT/ABxokHxK17WtSTUJVQLZWZt7R5l2L95sqOMntU3wa16xHjrxBo1l56WN65vbNZ4jEwP8Y2nnuT+FdT8IbDXtH0D+ydY0KHTRD8wlS7WU3DscsxC/d596wfHOmeNrr4hafrui+GLd10xisdx9vjU3UTAZVlOCvcd+tUrRaXlb+vmbNwnzwWnzXTYvfHL/AFPhb/sO2/8AWvRh0FeY/FLT/GmuXOkQ6d4bgmgsbiG+Mv29F3SKPmjwccZ/i/Sp9X1X4oX2lXNlD4HtbSSeIxrOusRkx5GNwGBz+NSlo/X9EZOnzxhqtu67lz48/wDJNL/t+8i/9DFV9A8E639j0+6/4WB4gMflxSeQdmzGAdvTp2pnxP0vxZqfhG18O6To0d8JIY/tNy94qNG6EcYb72cHnNPsdZ+JdrYwWo+H9m4hiWMMdZjGcDGentTjpf1Kjzeyiotdeq8j0OuU+L3/ACTPX/8ArzatDwPb6pb+HIV1qPyr95JZZo/N8zYXkZgobuACKyfi1a+ItS8LTaP4f0mK+N8jRTu9wsZhXsQG+9UzWljOhZVo66Jnnd5D4isfCXhnxXqa299o+neWX0xBlVj6CVifvMOPYV7XpN/aanptvqFjKsttOgeNl7g1y/w7tNebwu2heKtBt7SGCBbdNtysouEIIOQPu1g+BNF8a+Dddn0S10+LUPDMl1uhuHulV4EPUhc5PuMdQT3rSTTk180OaUo9Lx/FeXp+PqTy/wDJw0P/AGBW/wDQhXo83+pf/dNeSy2fxGPxIHipfCVoVW3NoIv7RjwULD5s9c8dMV6N4mudbt9CebRdLiv9QO0C3ecRrz947jxx+tZ2/dr5/i2OtG84q62XU4/4A/8AItav/wBhm4/9lr0SYBoXVuQVOa8x+Emn+OPD00mmap4ctorC7u5bmW6F6haIsOgQZzyAPxru/F+pR6R4X1PUpGCiC2dgT/ex8o/E4oqfB8v0FVXNXaXV/qc78DyT8PrYEnAuJwPp5hrt65v4Y6dJpfgXSrWZdsxhEkg9Gb5j/OukrSp8TMZyUpNruFFFFQSFFFFABRRRQAUUUUAFFFFABRRRQAUUUUAFFFFABRRRQAUUUUAFFFFABRRRQBU1T/j3j/67xf8Aoxat1U1T/j3j/wCu8X/oxat0AVNK/wCPZ/8ArvL/AOjGq3VTSv8Aj2f/AK7y/wDoxqt0AFFFFABRRRQAUUUUAFFFFABRRRQAUUUUAFFFFABRRRQAUUUUAFFFFABRRRQAUUUUAFFFFABRRRQAUUUUAFFFFABUN9awXtnNZ3UYkgnjaORD0ZSMEVNRQ1cadtTD8EaRe6DoSaTd3aXSWzsls4BDeTn5A3uBxW5RRTbuDd3cKKKKQgooooAKKKKACiiigAooooAKKKKACiiigAooooAKKKKACiiigAooooAKKKKACiiigAooooAKwPGOhT+IEsLFrhI9PS5Wa9jwd0yryqDtjdgn6Vv0UDTad0IoCqFUYAGAKWiigQUUUUAFFFFABRRRQAUUUUAFFFFABRRRQAUUUUAFFFFABRRRQAUUUUAFFFFABRRRQBU1T/j3j/67xf8Aoxat1U1T/j3j/wCu8X/oxat0AVNK/wCPZ/8ArvL/AOjGq3VTSv8Aj2f/AK7y/wDoxqt0AcH4yvPF2m6naNb6zZwWt/qcVnBF9iEjRxsOWLFhk5zxVS31rVPDfi27XxNql3fxDTDcyLbW5aOMCZlEgRQSo2Bd3JGc1u+PdI1zVp9HbSY9OKWN8l3Ibq4eMsUPCjajdeee3oaq+I9B8Q32u6peWcel+Rd6MdPj825kVg5JJYgRkYG49+w9eEm0r+v/AKTp+JTs9PT8/wDI19X8WaLpckKXE0r+ZEJi0MLSCKInAkcgfKue5qfxBrWn6bZxG4lnZrs+XbpaxmSWQkZyiqCTgc5rkL/wNqF5cW11cwWFw0mnx2d5bnUbiGNSmcMpjA8wc/dYDp1Ga6DXtD1Br3RtS0f7G1zpm6PybhmjjkjZdpAYBipHbg05Jbef4ERb/AwvBfjC2svCscmsXmo3kzXN1sLQNJOIY5CN7qoyAoxkkcGtWw8b291rWqWUem6jNBZrG0c1vaSSCUMoORgY5yCMdRzXNW/w/wBaEq3V3HptzJ5lyrwJqVzbo8c0gkzvjUHIIxtIIIPUVo3HhHxFZm/h0ObToLe6htFyLiWJl8lVRoxhWKqyjG7cWHv1o6K+4+r+Zqan4n0m+0m2mi1i60tnv1twDAVlMitzEUYZGe9QaRrH9j3niH+0769vIIb+OO2Rl82QGQDEaBRk8ngVnr4R8RQ6JdWNtHpKtLqiXqB7yVgq5BZSxjJJz0PfrxVi58N+ILl9a+1adoV1BqF1HMkMl7MuAox99YwUbuGGcUf1/wCk/wDBD+vz/wCAbXiC/wD7S8A6lqGnXF7ZOLWaSOQIYpo3jzwQwyOVwQR0qto/jLSf7L/0+e5guLa0jml+0QMjSqeA6ZHzgtwMd6s2miagvgS40O5uxNdzW08SvJK0gTfu2qXI3MFBA3EZOM4rm9S8C61rlqv9r3Fhbz2lmltaC1lkZXKuGLu21WXO0DC5x1yaNm+2n6/8AOi+f6f8EvX+urqWt6FdaXf39uv242t5ZyIY+q5w6MMg9CD6VrDxnobXUlujXT7TIsci2zmOd4wSyRtjDsMH5RzwawLfwjrNvdWFxa2Ok25W9FxeA6lczs+F28SSISxwe4GOnPWrOl+E9Whn0zT7qaxOk6VfSXkEqMxnlJ3lUZSu1cFzkhjnA4GaPL+un/BE+/8AXX/gGva+MdDubNLqGS4IksTqCRm3YSNADjcFxn8OuMVoXGrww6RFqf2PUJI5ApEUdq7TAH1QDIrmLXwPPbfZjDfRqbfUJXQ7TxZPkm3/APQfyra8Zabquo2FtDpM8cey4Vp4nneETRjqnmICy9ugoe2n9f1+jH1/r+v+HRHL4z0SPT7G+3XTQ30jRQ7LZ2bzBnKMAMq3BGDSWXjbQLy7tbeGac/afLVJGt3Eau67ljZiMK5GDtPPIrBs/CviSx0vSrS3j0hzYam12d13KoaM5O0Hyyd3J6+man/4QmVfFlxqDRWt1aXF8l8HlvbhWgkULkCFf3b8rwxIIzyDjBa31/rb/g/cD2/rz/4H3mvfaxY23iqeNtWuGktNPM02nxRbxtznzOBndjjFP0rxhompS7IJLiPNt9qRpoGjWSIdWUkc474qrr+j63deJ31Czj05rVtMks/3tw6yb2JIOAhGPxrK03w14ngu9Kmmi0VhZ6ZJZyA3Mjh2boceWMr681K2/r+9/wAD7xvf+vL/AIJe1jx7Z23h641WysNQmMTwgJJaSJuWRsK445UgHB6ZwO9SXXxB0G1aZLiHVY5IcebGdPl3plDIMjHHyqx/A1lR+DNY/wCEZ1TTUays/tBhe1s0vJZ7eJ433EhnQMgbAG0AgY4rTtNF1+41HxBJqUemW9vq9osQNvcvK8TiPZ0aNQRyTnPYcc8OWzsEbXVzQbxfoiSTrNNNCsNol4zywsqNE3AKkjBOeMDnNZepfECxhawFrp+pTm4vPs80Zs5BJF8u7lcZyRyB3Gax7vwZ4o1EIl5Jo8Cx6fHao8U8jnfHJvRiDGMg9xnj3ra1PRPEF8mn3/2XRIdRtL5Ll4Y5nEcuFKsTJ5eSSDx8nGMZNN2v8/wv/kSr2+X42/zJdH8T6TDo0uo/2td6pFcahJFbgQEyF+vlIgGW2gH8jVl/GuhiOzZDeSm8aRIkjtXZvMj+/GQBkOP7p54rFtfC/iOF1v8A/iVC+tdXmvraMXEhjkjlQoyO3l5UgHIIDfSnWnhbX7O+06+i/syaYX1zfXqtO6KGl/gjwhyBxycZ9KXb5fkv+D9w3/n+v/A+82n8Y6L/AGZZ6hEbu4S83eVHDbO8vy/eygGRjvnpWjf61p9joy6tcyslqyoyfISzF8bVC9SxJAA65NcRF4P8Qf8ACO22m3Nnos80NxNKkqX88MkJckq6SLHkEZ5XGD610uvaDfX/AIbsbRL1JNSsZILhJpgdkssRB+fHIDYPI6ZzR/wP+D9wdfvGv410NLVJ5DeJuuhaNE1q4kilIyquuMqSMYz1yK0dG1ay16wmksnuIwkjwSK8ZjliccEEEZBrlbrwv4imnfU8aUNQudUgvJ4vtEgijjhTYqq3l5ZiMkkhetbPg/S9X0ybWpNQSx/029e5gEE7vgN/C2UGPwzQtnf+tv8Ag/cD6W/rf/gGR8O/EyNaQ6Vqd5fXN5Jd3EMNxPESr7CcKZANu7A6Vtf8JlohvJLZXunKtJGki2zmOaRAS0cbYw7ja3yjng1z2l+F/FFrHpUcsejstpqc15KVu5OUfOAv7rqN3f0q1pvhPVoZ9O0+4msjpGmajJfwSozGeUsXKoyldq4MhywY5wOBmje39dv+D6g9G7f1v/wPvNez8ZaHd2kVzDLcES2TX0cZgYSNCpwWC4z+FReKfFiaP4dtNYh0+8nF1LGixG3cOoY/xLjIPse9Zlv4HuLfyDDfRobfUZJYjtPy2b5zB/L8q3PG2j3Wr6CLTT2gW4imimiEzFUJRs4JAJA/A0aaf1/Wn5MO6/r+upGvjLRftyWjNdxkyJE8j2zrHFK2NsbsRhXOR8p55FXfEOuWuh24uLy3vpIdrM729s8ojVRklio+UY9a5ebwlrdwLvTpJNOTTNQ1CPULhxK7TRMCjNGo2AMCUGHJUjJ+Wr/j7w/rOuzRRWdxAbFrWaGaCW4khAkcALL8gO/Az8hIHNJt2Xf/AIH+eg1a+u39f8OHjrxHp9voc9vBeX4u57J7mFtPiZ5EQDiQ4B2rnueKqaJ450610G1XVZL+W7isIrm6kW1dxsYf6wkDG31Pao38MeIoQJrQ6U01zpI068jknkCoVBCvGwQlvvcqQPrVCHwl4uTTbq0Meh5m0dNPUi8l4Zf4z+66Y7U9m7f1bm/4Alra/wDV7f8ABNvXfF2iXGmXluNYu9JljeECb7Owdg7fI0YYfOrbWGRx1q7qHjTRbC+ubK5+2iS0eNJ2Fq5SPfjaxYDG0569K53WPDHi6++3bIdDT7Tp9raqWvJTtaGQuWP7rodxH4D14m1/w14o1H/hIBFHo6DU47dYt13J8hjxnP7roccU3YS13/r+v0Ng6/pdrres3EmtyzR2UMfn2gjysBPQgjks3pVfV/HNvaRadJBpmpyi6vvsskbWUgkjIXJ+XGc4xgd+fSq134e8QT6jqcz2ehXFteWUNv5M9xKQxTrnEfAPYjkdcUxPCuuw6Rp6wy2r3FlqYvIbae9lkjjjC7fKEzIXPUkEr3xS6r+uv+Q+/wDXT/M1z420ITTxb7smFJW3C2fbIYxmRUOMMy9wORg+lSWni3Tb7R7/AFHT0u5ks4hIym2cFwU3qVGMsCCORXL2ngK/szdLHb6fOwNy9pcTahckqZg/y+VgxpjeRvGcgfdBOR1uiadfp4Pi0nUhbR3S2pt2NvIzp93aCCyqffGKTvyvvb8dRq3Mu3/DHG2PjKa48Q6Rq0g1iK0vNPleWwFu7KWTGGRdu48E8jiuuv8Axholpp9netNPPHeQm4iEEDSN5QALOVAyFGRknpmuc0vwz4rtLrSpHh0Vk0+wmtBi9lzJu+63+q46DI5qD/hBdWaw0VrmOwuLmys3sriBNSuIIpEZgQwkjUNnjlSpBz14qpeX9b/8Alef9bf8E6Hx7qGsReFRq3he9tvNAWSMPD5iXCtjAByMZz1rF8U+LtUbSvDtzoM8EH9ozRC5eSHzNiOdvAyOdwNbusaXrEPhrT9L0CDSy9sYQwuJZI41WMg4XCuecY5PHvXPX/gjW4rGK10uTT5FGrLfbbmd0EMatkRJiM5HJ5OKFbm8r/hp/XyB35fO346/18zrT4hsoNZh0a6jvY7iVvLjmktXSGVwu4hXxtJwDxmsDX/iRpNjY3L2drf3N1BI0ZjNnIFDI6K4Jxxjev1yPWoZvC/iWbxPDq1xNYXAg1AXMTSXkuVhKbTEI9mxSMkhuS3fFSv4Z1668N+IdKuf7Nie+vWurR453YcuG2vlBj7o5Gep9OUtrv8Arb/N/cV10/rf/gfeWLTxZpKTaxq0mpag8FqkX2iye0YGzJHPy43ZPU+lalp4t0W4ivpGmltlsY1ln+0QtFiNhkONw5U+orndR8O+K7067I0GixNqVpDFGovZWCOnUk+UOPwpL7wfrmp3Gqi8fTbeK906G2jaKZ5GSWPkEgooKk++aP6/P+vmL+vy/r5BoPiVpPGOtTK2uz6etjbzpaTWj+Yjs7AmOPbu2kBT371b1/WhqVjo2q6PqF7bKuqrazw7fLLfMVdJEYZBBX2rP1Pw544vtVn1LzNGtXuLW3t5kgvpl3iOUsyhxFlQ4YjI5X360+Hwp4jtdJSytotI+TWf7QG68lICZ3FMmMknJIyeuAe+A49PL/5L/L8hO+vn/wDI/wCZ08XinR5Nb/slZpfO8xoRIYmELSqMmMSY2lh6ZzUOs+MNH0m+urO7W+821hE83l2juFiJxvyB90dz2rE0jwRNZeI2u5IbS4theveQzve3BeJmOSog/wBXnnG/P/AaseJ/D/iC/wBV1mayTTPs99pZsojNcyK6uSfmIEZGOexqdbLv/wAD/PQpWu/66/5am1qviXTtMktxdJeeRPs23SWztAu9gq7nAwMkjr6ismz1T+yfEviV9S1S4fT7dYZkWZtwi3jlVwM4JxgVka34Q8UajbxQvNpzxx2dskUbXkypBNE2WIVUw4fC/M3K9h63NV8K65ql/rMkzadbxXa27WzJM8jLJCQRvUoBtOOxyPeqej08/uJWq18vvNSbxxocNm9zMmoR+XKkUsTWUgliL/dLJjKqexPFWJPFukx2rzsl9xdNaRxi1fzJ5BnIjXGXHBORxgGsSfw34hvZ7+8vY9H87VBHa3cKzuyR2yg7ijGP5nOe4AHvSWfhrxLb2emNv0t7rRbuRrFTO+ya3ZWQJI3l5VwrD5gGzjnuaX9f1/X5av8Ar+v6/PTYfxpoYSzZDeTG88xYUitXZt8f34yAMhxz8p54NPk8YaKuk2epJJcTx3mfIiht3eZtv3vkA3Db39KxLPwvr1lf6bfRf2ZNKt5dXt6GndBvm/gjwhyBwMnGeuKzofAetf2VpYuRYS3dhLPmGPUJ4I5Y5Tn/AFqKHUj0wQaAOg8a6kbjwdDrOj6lNEvmwyRSQMAHUuAVbI5GCePWjUfE2mXd7aWS6jf6ZMuprAA1qyi6Zc7owWHK9MsPb1qPXfDF7N8P08OaVDYRSAp8jTypGih9xAbDOT7nr146VRPhnxVBaWenW8mmXNnZalHeWzXF1IJEjGS0RxGd2CxAYnJHUZp6c3lf9V+n9d0/h87f5/r/AF22/CXihdevNTt/7Pu7b7FcvCHkgdUYL7kY3eorFuPG17baDL4ja0eeynvBb2dvFCzMF37S7EZ5POB9K3PDGk6jpepays4tHsr27e6hkSVjKC/VWUrgY9Qx+lc7baDqk3g6fwssIhvbC7E1vLMGWCdBJvU7wD16EdR6Ul09F+lxvr6v9bDvDvimOx17W7fU7rVZLY3sCW5uIGP2bzVGFc4+QFmwN1dNdeKdHttbGkyzSibzFiaQRMYkkYZVGfG0MRyAT3Fcvf8AhrxbdJrjCHREk1K7tbhF+2ykIItpIJ8nnO0Y471PJ4JuH8UXGoSQWdxbXV3HeMZL64U28ihQQIlwknK5DNtIzyDjFNbq/wDW3/BB7M6TWPEmm6Xfx2Nwt1JMyh28i3aQRqTgM5UfKM9zWXYeNI59U1izfSNUK6dMIw0NlI5fgZ6Drz+XNM8W+HtU1XW4LuyjsYDEqiO+W6lhuYfmyw2qpWVT/dYgc1T1Xwz4m+3asdMuLFba/uobli13JDI4XAeIlUO0MB95Tn2qVt/XdAzafxjoq6baagWu/Jurk2qAWzllmBI2MuMqcgjB704eLtFbRW1PzLlY/tBtfJMDCfzgceWI8bt3B4xXPWvhXxFaaVa2UEek/uNa/tAZu5ceWSSVyYyS2WIyeuM98UR+E/ES+feZ0pb2LWn1K0Tz5GjdXBBRzsBU4PUA/Sn6/wBfD/m/uB+X9b/5L7w8F+Jnt9O1e4vjrl/BDqcsUW+0eSaJAM4dQuVA56itzUvG2g2EFpPLJdSRXls11A8Ns8gdFGW6DqBzjrXMt4R8XSXd20sml/ZLu9kuZraO/mjD70wMssYJ2nnHRu+K0tI8O+IrGfwxlNKeLSoZYLgi5kBZWwAyDy+uBnBI54z3oWqXy/LX8RbP7/z/AMip4r8WW0mu6K2l6hqMcUWpfZ7t0iYWsihGLqzkYLKVHAORzWrpPijSrLQLSdtSv9ZFy8rRSx2rPI6qTk7VGdq9M1mSeFfE1ullY2X9kTWVhrDahbvLcSRyOjGRijARsAQZD8wJzjoKhHhDxE+g22n3Nnosk0Es0kc8eoTxSQF2JDo6x5yM8qRg460Ren9eX63G/i/rz/4B1N74u0Szu4reaabLpG7yLCxSFZDhDI2MJntnFc94i8TRXHizQbfSb3UlA1Q2lyUiItZhscsu8jDMGUdDxzTNS8B3VzrElzObbUoruCGO5a4vJ4SrxjG/y4/llznOGK/WlXwr4lthptjbHSJbHTdXa+hkknkSWSNvMJRlCEBh5p5yc4HSmrcy9f1X6X9RS+F27fp/maOs6pJo3jeWe4ur6Sw/szznto1MgDB9uVQDOcVBfeLbO1Otata3l7ePaWcbvprW7DyCehIxkE9/Sl8Z+FdX1zxNDqFrcW1pFb2m2CcXDiVJg25SUC7WXsQT0OaiuPDfibUp9XfUhpMI1DTFtS0FxI5Eq98GMfKfzFRry+ev6l6c3lp+h0EfiWyTwzDrl7Hc2sUgQeVJAwkLsQAqoRkkkgD1rJuPFuk6pDYmDUtR0tn1IQIsloyNcOhIeLDDpngnsRVbxr59r8PbS31cWlrdJNbRiaO5PkwOrqVkMrINg+X7xUgEjhuhzdGt9Q1rQYbXRo9Nmax1dbqa8bUGmhuyfndllWIBmy5BwoAIx7Vpo5u2ya/Nf19xmrqKvvZ/k/6+86aPxvor2Zu/K1JYlu2tGLWUg2SL97PHAGDz04prePPDy2kt1I94kcZQndaOCUc7VkAxyhP8XSo7zwi91qusSNdLHY6jbnEKjJjnZdrP6HgD8c1z6+BNZh0WSC2tdKW/2QwieTUrqXzER1bPzqfL+79wAjP8XGKlef8AXf8Arsyn5f1/X5o7rQ9astYN0tqJ0ltJfKninhaN0bAIyrc4IIIPeqX/AAl2i/2m1gJLhmErQLKIGMTyqDmJXxgvwflHOQaj8M6Xq9n4k13UdQjsVg1B4niEE7uy7E2kNlFHvxWTb+EdWSa202SayOjWuqPqMcoZvtDEsziMrt2gBnPzbuQBwKOq/r+uodH/AF/XQ0x420d7a1mhjv5PtcUskAFpJ8xjBLKeOG46dagsPFdtqngCfXbx7nRYzA2+d4WXyyeAybh83bHvWXa+FfEtvdadDnSXsrG5uGD+fIJJI5VIzt2YDDPTJB9RWrpeia3a/D2fw7Imnm6W3ktrd1uHMbqwIDMdmVPPIAb61L+B9yl8a7D5fGGkaVBDa3UuoXUsenpdtItm7mSLHMnA/E+mau+J/EMWk+FJtet4XvI1jWSNY0LbgehOOQOetc9J4c8Uvj93o/OgnTG/0uT/AFn94fuvu/rWtJoOoXPw5Hh64a1jvfsawlkdmi3LjByVBxx6Vc9nb+tX+lvvIhvG/wDWi/4P3HP6f4vWy8Uajd6hNrH9nvYQ3X2eS2dvsxJwzbduVT3NdXq/ivRdLvI7W6nkLMiSO8cTOkKO21WkYDCAnoT6GuXuvDPi25OqyNDocb32lJYqovZWCsvBYnyRxg9KXUvA17faiLu4t7G4W6sobe7hfULiNImjyNyiMATDDfdYL06jNPS6X9df+AH9fl/wT0MUUiDaoX0GKWpGVNU/494/+u8X/oxat1U1T/j3j/67xf8Aoxat0AVNK/49n/67y/8Aoxqt1U0r/j2f/rvL/wCjGq3QBT1DVdL05401DUrOzaX/AFYnnWMv9MnmrasrKGUhlIyCDwRXn/ja2mt9X1PWIbOx1yx+xrFqVjK4WaBFDHdGTxyCeO+BSaHr2sak0moaRPEuj6fPFbmylUCSSHyFfzCx+YOS6gAdcUk1Zt/1/X9bA07/ANf1/XmehUjsqIzscKoJJ9BXmX9v+IJ9JsJ5tTikTXtOuJkjigXNmVjDjaf4hg7Tu71naHD4i+2+HPI8RM0jaPLNGstqhTjHyNjkj3607PX+u/8AkHb+u3+Z6tpl9aanYRX1jMJ7aYbo5ACAwzjvUOm6xp2pXl7Z2dwZJ7GTy7lDGylG7feAz9RkGuDuvEXiFfDWj6kJ/sds9rJLeXNtaLMsThuN6HlYsBssOeKbql5qlh4l8Vatpt9HEkE2nl4zCHEysqKQSeRweMU7aiWp6bRXN+Pb/UrDRba6027S1le6ijYvGHBVjgjnpXNT654nj1ttDTWIXkh1KK3a6NqvzxyxswBHQMpXt1yM0v6/L/MfS/z/AD/yPSaK82fxF4mtbS/1G41K1k/se9gsJ7VbcKLpm8oPJn7ykmTKgccCpdI1rxNqnjP7GNRa3gjuLlbq0SzUiGNGxETIRzvHNC1tb+tv8wei/r+uh6JRXnFhrHiBtHOoaj4jWJJZ3tII7ewR5nlEmF2g8EkcYp9rr/iK70DRplvkt7mbV2sLhnt1JdNzAEjorDA4HGaFrt5fjb/NA9N/6tf/ACZ6JRXnun6z4kW5sDc6rFNGdZn0qRRbKpkVRIVlJ7MNo4HFV9I1jxXdDR/M1uH/AImMlxbuRaJ+78s/K49W9jxR/X9feg/r8/8AJnpVRwzwzb/Jmjk8tij7GB2t6HHQ89K8tfxj4nuLeysrQTvei1nmeS2shL57xy+WqlScIp6kit/Trl4fH+n3LQCzOqaG1xfxBhtWSNo8E9sjzGXNC1f3/r/kwel/67f5nb0UisrKGVgykZBByCKWgAooooAKKKKACiiigAooooAKKKKACiiigAooooAKKKKACiiigAooooAKKKKACiiigAooooAKKKKACiiigAooooAKKKKACiiigAooooAKKKKACiiigAooooAKKKKACiiigAooooAKKKKACiiigAooooAKKKKACiiigAooooAKKKKACiiigAooooAKKKKACiiigAooooAqap/x7x/9d4v/AEYtW6qap/x7x/8AXeL/ANGLVugCppX/AB7P/wBd5f8A0Y1W6qaV/wAez/8AXeX/ANGNVugDE1Hwn4f1DUn1K808SXThVdxK6hwOgYAgMPYipz4e0U6uNW+wRi8Cqu9SQDt+7lQdpI7EjIrUooAyNP8ADOhafdzXVnpsUUsysrnJICt1CgnCg9wAKrr4N8NrDbxLpxVLdmaHE8gKbvvAHdnB9OntW/RQBzsXgjwvHFbxR6XtjtwVjUTyYAJyVPzfMM9jkU698GeGr2W9kudN8xr5le5PnSDzCv3c4bt2roKKAOY8e+H7vWfDUWkaYlmQs0bMt1K6qUQ5xlQTn3qVfBvh57G2t5tLQeTL9oGyeTIlxy27IZj6E10VFAGVc+HNEuNYTVptPje8UqwkycEr90lc7SR2JBIrl9P8Ia1HriXU89oirdvPJdw3U3mzqxb5TDgRrnIyQT09a72ihA9UYEfg3w3Hp0mnppoFs84uCnnScSD+IHdlT9CKG8G+GzDHD/ZoEcVx9qRRNIAsv9/73Wt+igDnB4G8LgJjTCNlwblf9Jl4lPV/vdf/AK/rRB4H8LwmDytMKfZ3Z4cXEvyM33iPm6mujooA56PwT4YitYrWPSwkcLtJHtnkDKW+9827OD3GcVJF4Zsmvr+6viLsXVt9iWEptjhtu8ageueT346YrdooAjtYIbW2itreMRwxIERB0VQMAVJRRQ3cAooooAKKKKACiiigAooooAKKKKACiiigAooooAKKKKACiiigAooooAKKKKACiiigAooooAKKKKACiiigAooooAKKKKACiiigAooooAKKKKACiiigAooooAKKKKACiiigAooooAKKKKACiiigAooooAKKKKACiiigAooooAKKKKACiiigAooooAKKKKACiiigAooooAqap/x7x/8AXeL/ANGLVuqmqf8AHvH/ANd4v/Ri1boAqaV/x7P/ANd5f/RjVbqppX/Hs/8A13l/9GNVugAooooAKKxdf8T6Pop2Xl0DN/zyQbm/IdK5xvidpoYhdNvCM8HK8/rRYtU5PZHe0VzuheMtD1aQQx3BgnPSOYbST7Hoa6Kglxa3CiiigQUUUUAFFFFABRRRQAUUUUAFFFFABRRRQAUUUUAFFFFABRRRQAUUUUAFFFFABRRRQAUUUUAFFFFABRRRQAUUUUAFFFFABRRRQAUUUUAFFFFABRRRQAUUUUAFFFFABRRRQAUUUUAFFFFABRRRQAUUUUAFFFFABRRRQAUUUUAFFFFABRRRQAUUUUAFFFFABRRRQAUUUUAFFFFABRRRQAUUUUAFFFFABRRRQBU1T/j3j/67xf8Aoxat1U1T/j3j/wCu8X/oxat0AVNK/wCPZ/8ArvL/AOjGq3VTSv8Aj2f/AK7y/wDoxqt0AFcl8S/FB8P6akFqwF9c5EZ6+Wo6t9fT/wCtXW14H8Yr6SXx5eQuTtt0jjTnsUDfzY00bUIKc9TFlumlkaSSRndjlmY5JPqTV3TtO1LUYJriztJJYoFLSOBhVH1P8q5sz5Fe0+CdZu9Y+G+pSXfl5gjkjTYgUbQvHAqmdtRuCujysTjrmu88EeIPFmtXC6RZ+I9NsjFDmP7XpbXLy4PPzCZOgxxg9+a8uWf5R9K1/BmoSWvizSpoz832qNOvZjtP6Ghjq01KLPaf7L+IX/Q46B/4T0n/AMlUv9l/EL/ocdA/8J6T/wCSq6yioPLOT/sv4hf9DjoH/hPSf/JVH9l/EL/ocdA/8J6T/wCSq6yigDk/7L+IX/Q46B/4T0n/AMlUf2X8Qv8AocdA/wDCek/+Sq6yigDk/wCy/iF/0OOgf+E9J/8AJVH9l/EL/ocdA/8ACek/+Sq6yigDk/7L+IX/AEOOgf8AhPSf/JVH9l/EL/ocdA/8J6T/AOSq6yigDk/7L+IX/Q46B/4T0n/yVR/ZfxC/6HHQP/Cek/8AkqusooA5P+y/iF/0OOgf+E9J/wDJVH9l/EL/AKHHQP8AwnpP/kqusooA5P8Asv4hf9DjoH/hPSf/ACVR/ZfxC/6HHQP/AAnpP/kqusooA5P+y/iF/wBDjoH/AIT0n/yVR/ZfxC/6HHQP/Cek/wDkqusooA5P+y/iF/0OOgf+E9J/8lUf2X8Qv+hx0D/wnpP/AJKrrKKAOT/sv4hf9DjoH/hPSf8AyVR/ZfxC/wChx0D/AMJ6T/5KrrKKAOT/ALL+IX/Q46B/4T0n/wAlUf2X8Qv+hx0D/wAJ6T/5KrrKKAOT/sv4hf8AQ46B/wCE9J/8lUh074hoCw8VeH5yOiHQ5Iw3/AvtDY/I11tFAHKW/ifUNMu4bPxhpkOnCdxHDf20/m2buSAqsxCtGxJwAy4J4DE11Y6VzTeIfBviSO/0JtW067BL2tzbvIBk9GXnGTz2pfh1d3Euhy6bezPNeaRdS6fLI/3pAh/du3qzRNGx92NAHSUUUUAFFFFABRRRQAUUUUAFFFFABRRRQAUUUUAFFFFABRRRQAUUUUAFFFFABRRRQAUUUUAFFFFABRRRQAUUUUAFFFFABRRRQAUUUUAFFFFABRRRQAUUUUAFFFFABRRRQAUUUUAFFFFABRRRQAUUUUAFFFFAFTVP+PeP/rvF/wCjFq3VTVP+PeP/AK7xf+jFq3QBU0r/AI9n/wCu8v8A6MardVNK/wCPZ/8ArvL/AOjGq3QAV8+/HaylsfHMl2ynyr6FJFbsSoCEfhtH519BVzHxI8I2/i7QTZs4hu4SXtZiPut6H/ZPf8D2po2oVFCd2fM3n+9en/DnxJoen/DzVrC+1O3t7uUyeXE5+ZsrxivJdTt7rTrye1uoyrwTyQORyu9GKsAehwwI/Cqvn1R6kqaqR3NRZ/lHPaui+G9nLq3jfS7aMEhJ1ncj+FUO7J/EAfjXI6dDeajdx2djbS3M8hwkcaliT+FfSHwh8C/8Ippz3mobX1a6UCTByIV/uA9/c/4UMzrzVOPmd7RRRUHkhRRRQAUUUUAFFFFABRRRQAUUUUAFFcjH4ymuru/OleH73U9PspzbSXVvJGd0qgbwqE7iBkDPrn0qxF468Oq/l6lcyaRN/c1GJrfJ9AWwCfoTQB01FY1n4r8NXhYW2u6fIVGWAnXIHvVdvG/hMRs8fiCwmw23bDMJGz6YXmgDoaK5weOfCeP3muWkPtK2w/rULeNbO6zHoNhf6xMeF8iArH9TI2FA/GgDqaY80MZw8san0LAVy39h6/rbeZ4g1VrK2PIsNOcqPo8p5b6AAe9WovBPhiPppm4+rzyMf1agDb+2Wf8Az9Qf9/BSPf2KKWe8tlUdSZVA/nWN/wAIT4V/6A0H/fTf40q+CvCoIP8AYts3s2WH5E0AJe+MtAt5TDHdNeTA4KWkZlI/Lj9aiXxlasBs0bXWyccWR/xrfsrOzsovKs7WC3j/ALsUYUfpU9AHMP4tnJ2w+FPEMh7E2wUfmWqC+1jxVfWE8Gn+FJYJJI2VJbm7RNhIwCV6111FAHm/wr8NWZ8OappOtaXYytb6o6soG9S3lRbmBPOScn8a1Phlp9ppWq+NNPsY/KtodcTy0yTjNhZsevuTVr4ZMZtH1C6PPn6pctn6Ps/9lo8Ef8jN45/7DsX/AKbrOgDqqKKKACiiigAooooAKKKKACiiigAooooAKKKKACiiigAooooAKKKKACiiigAooooAKKKKACiiigAooooAKKKKACiiigAooooAKKKKACiiigAooooAKKKKACiiigAooooAKKKKACiiigAooooAKKKKACiiigCpqn/HvH/13i/9GLVuqmqf8e8f/XeL/wBGLVugCppX/Hs//XeX/wBGNVuqmlf8ez/9d5f/AEY1W6ACiiigDhvAWl6bq3hvVrbU7G3vIf8AhIdVws0YYA/bZuRnofpUr/CrwC8hdvDyZJycXMwH5B8VP8K/+QJqv/Ywar/6WzV1tBUZyjszN0PQNF0OMx6RpltZhhhjGgDN9W6n8a0qKKBNt7h3ooooEFFFFABRRRQAUUUUAFFFFABSONyFQSCRjI7UtFAHl/w90fVNMg1DStD1lLG8s7yVrvT72386J2kdnWZCGV1Dg9ckZDcda6iy0PWNQ1u21PxRJp8i2Ab7HbWisYxIwwZWLc7scAdBluTni74i8OxapPFqFrcy6dq1upEF5DjcB/ccHh0PdT+hqhD4mu9JYW3i2y+yEcLf26s9rL7nq0Z9jke9AG9faVpd8F+3abZ3W05XzoFfB9sipEsbFLlLlbO3WdFKrIIlDKD1AOMgVT/4SLw/5Ql/tvTdhHX7Un+NZ+o+MtAj0i9urTVrKeSGNtsYmUFmxwBkjPNVGLk1FdSak1Tg5y2Rha78U/DemavdabNZ3c0ltIY2dI1Kkjrjmmaf8WtEvryKzs9M1KSeVgsaBUGT+LV41rOi6raD7dqKRYnYyNIk6ONx5OdpODWbGoLfu3UsOfkYEj8q+5pZDgJ004u7730ufkmI4yzajWcakeVX2cbO3z/M+uLd3kgR5IjE7DJQkEr7cU+vKfhD45ubqWPQNakaSQjFtcN1bH8De/oa9Wr4/G4OphKrpzP0vKc0o5nhlXov1vun5hRRRXIekFFFFABTZG2Rs3oCadUGott0+5b0iY/oaAMD4YL/AMUbbyf89Z7iT/vqZzUfgf8A5Gbxz/2HYv8A03WdS/C0MPAGkFurQlj+LE/1qLwR/wAjN45/7DsX/pus6AOqooooAKKKKACiiigAooooAKKKKACiiigAooooAKKKKACiiigAooooAKKKKACiiigAooooAKKKKACiiigAooooAKKKKACiiigAooooAKKKKACiiigAooooAKKKKACiiigAooooAKKKKACiiigAooooAKKKKAKmqf8AHvH/ANd4v/Ri1bqpqn/HvH/13i/9GLVugCppX/Hs/wD13l/9GNVuqmlf8ez/APXeX/0Y1W6ACiiigDkvhX/yBNV/7GDVf/S2autrkvhX/wAgTVf+xg1X/wBLZq62gAooooAKKKKACiiigAooooAKKKw9S8XeGdPuTa3WtWa3C/ehWQO4+qjJFAG5RWfpOuaRq0LS6ZqVrdqv3vKkDFfqByKS91RYVPlpuPqeKqMJSehE6kYK8maNc34z8c+F/CMStruqR27syqkKgvIxY4UBRzkmue8VePb7S5ItNsbeG71W9z9miJwIlH3pn/2F/U8CuI8YnQ9E8WeBtW127abw7DcTXOo6pLGWB1DbiIzEA7FBztzhRWlShOCu1oZUsVSqvli9T1aDxja/a4Yr7S9U02GeRYori6tykbO3CqT2JPAz3rpJFR42WRVZCPmDDIxXEfGPxBo9j8Hdd12WeO5svsLNbyQuGEkjcRFCOCd5XBovB4z8XaG9mLOPwrbXkAWWSdxNdqGHzBUX5VPUZLZHpWJ0FDS9J8O65rUniu+sdPt9GsnddNDoqLMw4e4PrnGF9hnvV+71XQ9Xb7PoPhdddYfL5ogWO3X6yMMflU8HhTwvo0EU2uXgvjAgCPqMw8uMAcbY+EHT0zV+y8U213qMNhpWk6jcwnaGuUt9kEanvubAOOOBnrQBzs3w4TXEK+IFsbS2b71npsZQEejSHk/h71wnj34TaLod1G3h6J9MVwWtpoiSYnHVTn7yn0PrX0BXOeO7cXFnbJjLCQkfTFd2X1nSrLszys4wscRhn3W39dV5HgtnfzaNcRf8JBaNYyxsGjvYVLW8hHfI5Q+xr6L0bWdN1PTre6ttQtZ1ljVspIDnIrziRrNXa3QtdS9DDAvmN+OOB+OKn8U+HLG61TwnCNGsrK4fUFykYCyzRrE5l3lMcbd3c84rqzSv7VRu72OHIcIsO58sbJ29D1AOn95fzpd6/wB5fzrmv+ED8LAk/YbgfS/nH/s9IfAXhdhzZXJH/YQuP/i68c+jOlDoTgMpPpmnVg6V4Q8P6XepeWVnKk6Z2s11K+M+zMRW9QAVneJ5xbeHNSnPRLWQ/wDjprRrlviLPJcadD4cs2H27V38lf8AYiHMkh9gv86ANDwPEIfBujRjp9iiP5oD/Ws3wP8A8jN45/7DsX/pus66i3hjt7eO3hUJHGgRFHYAYArmPBH/ACM3jn/sOxf+m6zoA6qiiigAoorD8Wtr8dus2i3VjbRxRSyXD3EDSk7VyqqoZevOTmk3ZXGld2NyiuB8L+KNXjsNK1TxLeWslnq0SLbraadKHSdj9w7S4wR0JxXRT+K9DjhWQ3jmNriS2MqQOyRyICX3kDCgAEktgYHWqasJam5RXK6d4o0rT/Dunz3esXOq+fE8q3UVk7NJGrcyMsanaoyBuOBVjTfFVve+Lr7w+tpdg2qIyz/Zpdjbhk5bbtUehzz2otqHS50VFeaeK/Gs08V+unyalpsmlajDE0gtXEc6FgGDF48DrwAc9CK7GPxTojabeag1zJFDZS+TcLLbyRyI5xhdjKGJO5cADnIxml0v/XT/ADDrY2qKztN1zTNQ0yXUbe5228BdZzMjRNCU+8HVgCpHoQKzR428O/ZJ7o3F0scCLI4aymVjGxwJFUrlkz/EAR70AdHRXJ+JfHWmaTaXjww3d1cWjwrJELWYcSn5WDbCCOvIyMjHWrq+MNCN9HZGe5SeQqu17OVQrsu5Y2JXCyEDIQ4Y8cc0Ab9FYmg+K9E1yZ4dNuJpXSLziGtpE+XcV43KMnKkY68VSPi7Q9WiNjZ6je2s9yJIYJvskkX7xQcqrSJt3jH3Tk+1AzqKK4/QPE8dh4K0zUNemvp3khZprmOyklUBScs5jUqgx64FbF94l0izvYbOWaZpJRGwaK3kkRA52oXdVKoCem4jNO2tib6XNiiuDuPG9jfz3Wntf3WhywaittFM9nIRcYPKDcgAJ9M5A5rpG8TaMNbGj/anN15giOIXMayEZCGTGwPjnaTn2pLVL+v63G9GzYorjNS18aD45vhqWoXz6Y2nRXAiW2MqW7b2VmyiEquFBJY4HrWvdeLdAtr1bWS+JY7N0iQu8Ue/7m+QAqmcjG4jORQtUn/XYHo2v6/rU3KK5+Hxhoc101rG980y3X2Rk+wT5EuM4+50x/F096TXfFEGk+JtM0WSzu5ftqOxlit5XCbcY+6pB5PPPyjk0AdDRWNo/ijRdWvRaWN07yMheIvA6JMoOC0bMAJAMjlSRyKwk8RpovjDW7bWNSvZLEGF4d1sXjtt45BZE+Vc93P40dQ7nbUVzsvjbw1DfS2c1+8MsLskhkt5FRSEL8sV242gkHODjipIPF2j3FlLdW/9oTCJ1SSKPTp2mQsu5SYgm8KRyGxg+tAG9RXHarrnmar4d1TTdUuG0y8WUyRJGCsiBNwO3bv3D0H0xWjqHiqyh8HXHiW2gu57eOMuiNayo7Y/2Su4D3xih6J36DSu0l1Ogorzqx8Zx2/ie6vL+81RdLl0qK8FtJYyH7M24hmAEYcJgfebjvnFdZq3ijQ9LuIYLy8KtKiyZSJ5FRGO1XdlBCKTwGbAp22Jv/X9eps0Vz3ifxTBoep6TZvaXVwNQkK74YJJNgA6jYpz9PTmrFr4m0u4v5bFft0VzHE0vlz2M0RdF6lNyjfjI+7mkM2aK5m38d+G7hImhuLyQTRNLCFsJyZlU4YINmWZc8qMkdxTpvG/h2JYW+03UqzWou4zDZTSBoT/AB/Kp4Hf074o/r+vuA6SisGXxh4djuIIf7Q3+eqMskcTvGof7m9wCqbu24jNP0fxVomrai2n2NxM1yvmZR7aSPBjYK4yygZBZeOvINAG3RRRQAUUUUAFFFFABRRRQAUUUUAFFFFABRRRQAUUUUAFFFFABRRRQBU1T/j3j/67xf8Aoxat1U1T/j3j/wCu8X/oxat0AVNK/wCPZ/8ArvL/AOjGq3VTSv8Aj2f/AK7y/wDoxqt0AFFFFAHJfCv/AJAmq/8AYwar/wCls1dbXJfCv/kCar/2MGq/+ls1dbQAUUUUAFFFFABRRRQAVykmp6t4i1Oey8PXK2GnWjmO51IxCRpJB1jhVvl47uQRngA84PFfiS3e3l0XQrqO71m6/cxRwnd5WeC7EcAKMk10Gi6fb6TpNrptqu2G3jEa+px1J9yckn1JoAxG8GWd0f8Aib6prGqg9Y7i8ZYyfXZHtX9K29K0zTtJtRa6ZY29nCDnZDGFBPqcdT71booAwNT0nQPEM9xtKLqNq/lm7tm2XFu+Mj5xz3zg5B9K5bVNZ/sFZbLxde29rNDE8sF8xEcd/Egy20fwzAdUHB6juBB40m1jSfiF9n0mW6hj1yzDYtLdXkkmhPQM3yodjEkkHhayrzRftuv2nhfU/D+/UdSC3M19PdG7kitI3XzVdj91m4QYwCGbH3auE3B3RFWlGpHlkY/h9ZntZ/EGoRlNR1bEzq33oIf+WUI9Aq4z/tEnvU+l+Io9J1ZVuo0n0+5PlXcEgDI6HjJB4OK6f4q2K6fcx3kS7YbgEEDoGH+NeQatcedM3PAr7TLcNTxVDVaNH5ZxDmFbL8T7rtNPT+u1jo/iJ8MrrTdW0ix0HUFl8FXus2+of8I6uMiZCXfy3Y7UgKguV6AgYxmvQLnxZrl1+8877NFNGXittNtTd3AAYqxMn+rIBHbkE1k/DA2PjXSLTW9fMb6dp8bafYJM+BM4I8yX34AQe271r0e0vLSKMW+i6cZUXp5aCOMZ5PJr42tT9lUlDsz9PwtdYijCpa10nbtdbHI6f4T1O9uYdS+xwafMw3SS6li8ucnqQM7EPsAfWuw05INDtPs95q9xdys27dcMGck9lVRwPQAVnajrEcL+Xf6oBIelpYKWkPtkc/ypNOfUizTwaRbaZabSWnvHzL/vEdvxNZG5rNfXswLWtl5UQGTNdHYMeu0c9PXFcX461nSbWJJ9SutQ1hg/kw2dipCzyn+BQCAx+pOByeK0LjXNNuLg29qLzxPeqf8AV24/cIfdvuD68mtHwz4dmjvf7c14xT6qwKwxoP3VjGf+Wcf9W6k+1VGXK7kzgpqzPPXsfiBfa3Y6Tp+o6Z4ZaeM3EtpbWaTmxg7GR24eRjxhQoHXJqHVLjxL4S8Z241+5sJZp7OWLTtWggZnfGHkTyWY7rh9qhfm24B47HsrfWNP8K6/4guvEzPaPcy+dFeOhMcluq4RAQOCvII71hz6HrHjOaDx9NZlZrGeKfw/p0zbCIVcM7v6SSgYH91cepolJy3CEIw2L48G+K9U8ONL4g8YXpvJJPtDWTrGLVVHKwyeWqswH8RVlyeQMCsz4feLreLx7pfhTTWuJIdS0f8AtKezaYyrppBwoVm+ba/UKenXvVn4ga54p8TQ2/g/w1Z3eg3eqoyT313GN9tCB+8ZEBOeoXceMtxXO/Cew8NeCvEWsMtzf6zqULLZy3K2zPLczAZkbj5VUH5AoOAFFSWe60jssaM7sFVQSzE4AHqa5Vr7xfrHy6dp0Wh2x63F7iSbH+zGOB+JNPTwXY3O1tdv7/W3Bztupj5WfaNcKPyoEQat4vnukuYPB9nFq88CM0l07FbSIqCdu8D94x9F/Eisb4RzT+IdS1DxbfaumptIi2tqUVVjiC8yBFGSBv7kknFeiW0ENtAsFvCkUSDCoigAD6VgTeBfCMu7Og2SbiSfLTbyep4oA6OuU8D/APIzeOf+w7F/6brOn/8ACD6XCv8AxLb3VtNbt9mvZFUf8Bzg/jVL4Y2s9nq3jS2ub6a/lTXI908qgM//ABL7MjOOOBgfhQB2tFFFABVHX47ubRbyCwihluZYWSNZZDGhJGOWCsR19DV6ik1dWGnZ3OJsfC+rS/DKDw5ffZLbUbaNVgmgmaRFdTlXyVUj6Y/Gr+jeHbrTNYvLxJIZIJoVkWDlR9q2lXkzjgMMDvXT1Wtb+zurq6tbe4SSa1YLOi9YyRkA/hVNttsSWx58vhLxI3h/TLF7LS4r6zjlSK9ttTmilt2Z8hlKx/OuMZjYAEjr6dNpek6rY+Mr3UWFtPZ3tvEskplKyo6Lj7m3BB653DHpWtpWsabqsl1Hp92k72kphnUAgxv6HNXqSYHnmv8AhfxJNNrEOnwaZLb31/DeJJNdvGy7CuVKiNvTrmn6p4U17VRrn2hLK2NzfW97aGK9kyTFtGxmVFZM7fvKSRn2r0Cij+vy/wAkByVh4VJ8J6vpUsKWEup7zIVvJrwhmQLuaSX5nPA7Djj3OdceFNe1VJ5dTOnWs8elmwtlgkaRXOQS7EqpUcD5RnHqa76qes6pYaPYtfalcrbWykK0jAkAk4GcUn/X5fqNf1+f6HCX/hfxXqK6k1xb6RC9zaWiRKl5IwEkD7sEmMfK2evb0NTR+DtSbxBPqF1Z200dzeR6htOr3KpbzKq5XylASXlOHIUjPIOMHv4nWSNZI2DI4DKR3Bp1Vqnfr/X/AAPuJVrW/rsc94CsNU0nw8LHWIrOKSKR2Vre4aRWUsWySyrg8+/SuH8KW+oeJLDybGXSZbLTtXlud8d2TK7qxKRsoUhAT1bJ47V6zVW9uLHSrGa8uClvbxqXlcJ0A7kAZqdL3/rp/kV0t/XX/M89m8JeLrjw3ZaPO1iIEsp7eaGPUJUQSOfkl+VAZAASNjYHfmtC58N6/cX2mXKWtjZXNvDBG99bahKsiqhy8bJs2zKeQN2MZzXa6feWuoWUN7ZzLPbzIHjkXoynoRU9Vs/68/8AMndf15f5Hn2q+GfEm/VIbG30uaG61OO+ikmu3RhgglSojPpwc1qaLoerafrF2slrpdxYXF8b+OeVi00DsAGUJtwTxgPuGM9DXW0Ulp/Xp/khvX+vX/NnI+JtH8QTa/dXukxabJFd6YLFvtMzIYzuc78BCGADfdyM+o746+BtWstOvfD9jNZzaXqHkGa5mdhNDsVFbCBSHzsGMsuM969GooWn9ed/zBu7v/Xb9DhYtB8SQ+JrfXobTSkn8w29xH9qYh7QDCHPlZ8zv6dulavivRdQv9c0rULFbeSOBJ4LhJZjGRHKoUspCtkjHQ4z6iulooaurMFo7o4nw54a1qG90IaqbFbbQbV7e3kt5GZ7kkKoZlKgR/KvQFsk9eKTxF4e8QXeraz9hXTTZatBFA8s0zCSEKMMwQKQ3sMj6129FNu+4LTY4A+D9WuNP8R6PP8AZILPUIo0tLhLh3kBRAo3rtGM4zw1RR+FPEEIS4tYILeSaaP+0If7cu5Huo0VwP8ASHBdQGYHYBzggsc8eiUUt9w6WPM5PBOvTaDoGjyrZxx2DyiaaC+kRwp4VkwnJ6EqTjtk1076XrmoeBbvRdWks/t8kDwLNE5KSDGFcjaNpPcDOPWulooeqa7jTs0+x51L4d8XTtfyPY6PG1zoQ01QNQkYBxn5ifJHGDn8Pxo1LwTqV7dx3VxbW863Onw2l3bjVrmCONo8/N+7A85SD91gvTqM16LRTvrf+uv+bJt/X3f5I5rxRo+pXFxol3paWskumzFmjmlaNWUrtOCFY5HXBHPrWJofhvxTbeILfVtQ+x3U6RTwzSNqErGQOcoVUptjAwBtXjvmvQKKQzz7RNB8W2B0BpLHSHOmQXUcm3UJBvMhyuP3XsM/U+lYenrrWia7ovh7/iRHVk0WS3MUl+wUjedrKfLyTjnbt59e9eu0wxRGQSGNC46MVGR+NH9fn/mO+h5lYfDa50+X7P8AutRtJki80yajcW6xyJ1PlRnbKMngMQR611/gjT9X02HUYtUgs4xNeyXELW9w0mVc5w2UXBHHTPWuhop3/r7v8hWCiiikAUUUUAFFFFABRRRQAUUUUAFFFFABRRRQAUUUUAFFFFABRRRQBU1T/j3j/wCu8X/oxat1U1T/AI94/wDrvF/6MWrdAFTSv+PZ/wDrvL/6MardVNK/49n/AOu8v/oxqt0AFFFFAHJfCv8A5Amq/wDYwar/AOls1dbXJfCv/kCar/2MGq/+ls1dbQAUUUUAFFFFABXMeL5rnUtStPC1jO8DXKGe+mjOGjtgcYB7FzlQfQNXT1y3hLbd+LPE+pcnbdR2aHttjjXIH/Amb8c0AbulaVpulwLBp1lBbIo2jy0AJHuep/GrlFFABRRRQBxvxUS6a00R9PeGO+XV7cW7yglVLNtJOOTwTxW14b0GLSPtFzLcSXuo3bBrq7lGGkx0UD+FR2UdK0rq0troxG5gSUwyCWPcM7XHQj3qagDz/wCN19Yx+FzatcRi881Wjj/iI5zXzd4luGl8vTY5zB9oBeeYHmKEfeP1PQV9l3Vpa3S7bq2hnX0kQN/OvGtP0vwFq+vavqbeH31nUPtphgtLGIkRxxHC7zkRqCeTuIr6DL84p4XD+xcXr1PjM44Yr5hjli1NaLRW+59f6RT+CugNa6fHqcGj3Wozsu2zW4JS3t0x94Z4ycdgSPxr0TV0+z23neK/EkVnB2tbVvLDegz95j04HerSWnizVYwtzc23h2zwAILMCa42+hkYbE/BW+taGi+F9F0qb7VDame9P3ru5czTn/gbZI+gwK8fE4iWIqupLqfUYHBU8FQjRh06vdvuchc69PpdtG/hvwddw2UjFX1Ke3b5B/eMYBlYH6YrL03X/CeuXDtqWtav4luYnKtaw2UqRI3p5Sj/ANCNeuVkax4b0XVZxc3VmBdL0uYXaKUf8DQgkex4rnOspfDfT5tL8KRW81mLFWnnmitiADDG8rOqnHfB/Dp2rcur6ztYzJc3cEKDks8gArivEXga4VYbzSdT1W8eByZbC71SURXSEcruByjDgg9M8Hg5FSxn+HVkB/aGhvZagD/x56haSTz7v9jO/f7FCaANK7mj8dajHY2i+b4btZBJdXBHyXkgOViQ/wASg8sRx2rb8U6/Ho8MVraQfbdVuj5dlZIcNI3qf7qDqWPAFZF9qXjDVLCRfDOiRaSip+7m1QhXb2SJc7fYsRj0qjoMetaa0stn4OvJtYuOLm/1K/iO7/ga5O0H+FVA9qAJLmObwxp81xLcrqfjPWR5UTAcF+yov8MMeSx9gSeTXU+F9Hg0LQrXTIPm8mMB5CPmkbqzH1JOTVXw1oU1ndXGr6tcR3us3YCyzImEhjHSGIHkIDk+rE5PYDdoAKKKKACiiigArlfA/wDyM3jn/sOxf+m6zrqq5XwR/wAjN45/7DsX/pus6AOqooooAK5j4g67d6NbafDYq4nvroQCVLZrgxjaWJEa8seMY+p7V09UtZ0uw1i0+y6hB5sQcOuHZGRh0ZWUhlPuCKTGjgrHxL4rE0DatKlhFd280dssmnlXNwh+UlWYEBh8wX8KdB4h8SWFpqNrfDS21b+0LWxS4hiKx7pcDzHHU4z09utdsmg6StvawfY1dbWYTwmR2dhIP4yzElm9yTmqsvhLw/M2otNYvKdSKm733EjByv3SAW+UjsVwR2p/1+N/819wv6/r8DgBrGsaD4h1uyNz9qv77VoYWu4LBpNqi0V8iFSSTgAYz6mtKDxD4wu/KjeSHTZTps1w6T2LB98bkBtpIIDAA4PTPeumXwP4aHn/AOhTs07I8kjXs5cugwrhi+QwHG4EHHGakk8HeH3nWdrW48xYGt9wvZgSjfeBw/JPcnJPrS1t/Xa35gv6+/8AyOYtdQ1rWPFnha8j1JLSO6015pYBBvUkY3fxDr244rW8Ra1rFh4ttbZpRZaXI0KJM1oZY5nZ8MjSA/umxtC5GCTWrB4U0K3j05IbWaMabn7IVu5Q0YPUZ3ZZfZsj2qW48OaRcauNVmt5Wudysf8ASZBGxX7paMNsYjsSDiqbV1ba4rOz9Di7DxrrNzqktxJHJBpJmuoZJH09xHZrEWCymY/K+SpyvYnFI2uajqXh3xRY6hMblLe1R4ZnszbM6uueUJPHoe9dfN4T8PzXF1NJp+77VuM0Zmk8pmYYZvL3bAxyfmAB5PNQf8IT4b+z3Fv9juSlxEsM2b6cmRF6Anfk4/lxUW923kWnaV/Mx5Na1ix1rSrWSYWWlyRWqRyNaGSOdmwGRpQf3TdAuRgk1e+I2uXek2n/ABLdREN6lvLcC2Fkbgyqgzk4I2KDgFjxzWjb+E9Cgu4bqO1n8yIJtDXkzIdn3SyFtrEdiQSKn1rw7o+s3EVxqNq0ssUbRKyzPHlGxuRtpG5TgcHIqptvbuyIK1r+RzOq654ilvoU0+8tLWKbRmvsPbeYVkXsORkH9KibxDreuRWdjYT2unyS6Qb65lkh83cT8uxVyMDPOa6FvB3h9nhY2tzuhtTaRkX04xCeq/f5/nSHwb4dNpZ2v2GVY7JGjtyt1Krqh6pvDbip/ukke1Ekmml5/r/mvuGrq39dv8n95z+iardaT8JfDr2YjFzcra2kTyDKRtIwXeR3AznHemXviHxJbXFxpX26za6s9Tt7V7r7N8sscybh8m75WX6nPHrXWweG9Fh8Pf8ACPpZ500DaIXld9ozkYZiWGDyMHjtisHxX4O87QINL0Cztdv29Lq4+13sytLt9ZQHct0AOeMD0pt3k33f6r/g/eJK0beX6P8A4BhX3jTxBbarL4bLiW+huXU3trp7z70CB1AhU5Dc4POBU03iXxfJbXk5e206S30cX7W81mS6yKzAocsMBsZ9RnvXWjwjoJ06KzaxZAkpmEiXUomEh+83nBhISfUnmmXHgvw5O8zyWU2Z7f7NKFvJlDRZztID45PJPU96nW3n/wAD/Mq6v/Xf/I2NMuheafbXJAVpoElKZ6bgDVms3TdB0rT7qO6tLUpPHarZrI0ruRCpJVfmJzgk89a0qqVr6ExulqFFFFIYUUUUAFFFFABRRRQAUUUUAFFFFABRRRQAUUUUAFFFFABRRRQAUUUUAFFFFABRRRQAUUUUAFFFFABRRRQAUUUUAFFFFAFTVP8Aj3j/AOu8X/oxat1U1T/j3j/67xf+jFq3QBU0r/j2f/rvL/6MardVNK/49n/67y/+jGq3QAUUUUAcl8K/+QJqv/Ywar/6WzV1tcl8K/8AkCar/wBjBqv/AKWzV1tABRRRQAUUUUAZvifVY9E8P32qyLv+zQl1T++/RV+pYgfjUHgnSpNH8M2lnO5kuiplupCeXmclpG/FiazvFR/tTxVonh1fmijc6neD/YiIESn6ylW/7ZmuqoAKKKKACiiigAooooAzvE+ojSfD1/qRYA28DumR1bHyj8TgVW8DaculeE9Os/LVHWENJtGMu3zH9TVDx1tvtQ0Lw+xPl3t2ZpwD96KEBiv/AH0Y/wAq6mgAooooAKKKKACkIGc4GaWigAooooAKKKKACiiigAooooAK5XwP/wAjN45/7DsX/pus66quV8Ef8jN45/7DsX/pus6AOqooooAKKKKACiiigAooooAKKKKACiiigAooooAKKKKACiiigAooooAKKKKACiiigAooooAKKKKACiiigAooooAKKKKACiiigAooooAKKKKACiiigAooooAKKKKACiiigAooooAKKKKACiiigAooooAKKKKAKmqf8e8f/XeL/wBGLVuqmqf8e8f/AF3i/wDRi1boAqaV/wAez/8AXeX/ANGNVuqmlf8AHs//AF3l/wDRjVboAKKKKAOS+Ff/ACBNV/7GDVf/AEtmrra5L4V/8gTVf+xg1X/0tmrraACiiigAooqDUZvs+n3E56RxM3XHQZoA53wZjUNc8Qa+2SJLv7Bbk9orcbTj/tq0v5Cuprzj4eeKbS38EaRb6bp2r61M8Alke0tcIXcl2/eSFVPLHOCa6A694mY5i8Fz7O/mX8St+Qz/ADoA6eiuaPii9gGdQ8J63Avd4ljnUf8AfL7vyWreleKtB1K5Frb6gsd0elvcI0MufTY4BNAG1RRRQAUUVjeLdYfSbCNbSJbjU7yQW9jAejykdTjoigFmPoD3xQBmzMNU+JduIV3RaJaSCeTsJZ9pCfUKgY/7wrq6yvC2jpomkraec1xcOzS3Vw4+aeVjl3P1PbsMDtWrQAUUUUAFFFFABRRRQAUUUUAFFFFABRRRQAUUUUAFcr4I/wCRm8c/9h2L/wBN1nXVVyvgf/kZvHP/AGHYv/TdZ0AdVRRRQAUUUUAFFFFABRRRQAUUUUAFFFFABRRRQAUUUUAFFFFABRRRQAUUUUAFFFFABRRRQAUUUUAFFFFABRRRQAUUUUAFFFFABRRRQAUUUUAFFFFABRRRQAUUUUAFFFFABRRRQAUUUUAFFFFABRRRQAUUUUAVNU/494/+u8X/AKMWrdVNU/494/8ArvF/6MWrdAFTSv8Aj1f/AK7y/wDoxqt1U0n/AI9W/wCu8v8A6MardABRRRQByPw1Jt/+Ei0qVds9rrl3Iw/2Z5DOh/75lFddXK+JNP1PTtdXxRoUH2pzEIdQsQQDcxrkq6dvMXJ69Rx2FXNI8YeHdTkNvFqUUF2vElrcHypoz6MjYINAG9RVb+0LD/n+tv8Av6v+NH9oWH/P9bf9/V/xoAs1x+u7/FWvv4bjYjSLMK+qspwZmPKW+fQ4y3tgd6u+KPFdjpUUNtZzW95ql2SlnbLMo3t3Zjn5UHUml8IW1loulGK41S1uL24la4vJvNH7yVupHPQYAHsBQB0EUccUaxxIqIowqqMAD2FOqt/aFh/z/W3/AH9X/Gj+0LD/AJ/rb/v6v+NAFmqGs6NpesWrW2pWMNzG399eQfUHqD71N/aFh/z/AFt/39X/ABo/tCw/5/rb/v6v+NAGB4bubvSNbk8Lalcy3SGI3GmXUpy8sQOGjY93QleepDDvmuork/H8ts2jpq1ld2zX+kyfbIMSrllUHzE/4EhYfXHpVWfxmmuONP8ACd5Zs5VTdX8rgxWoIztAz88n+z270AdH4g17TdDgWS9lJlfiG3jG6WZvRVHJ/lWd4c02/u9UfxLr0KxXrRmKztA24WcJwSCe8jEAsfYAdKXQNL0DSZDdG/ivdQcfvb25nV5W+h/hHsK2v7QsP+f62/7+r/jQBZoqt/aFh/z/AFt/39X/ABo/tCw/5/rb/v6v+NAFmiq39oWH/P8AW3/f1f8AGj+0LD/n+tv+/q/40AWaKrf2hYf8/wBbf9/V/wAaP7QsP+f62/7+r/jQBZoqt/aFh/z/AFt/39X/ABo/tCw/5/rb/v6v+NAFmiq39oWH/P8AW3/f1f8AGj+0LD/n+tv+/q/40AWaKrf2hYf8/wBbf9/V/wAaP7QsP+f62/7+r/jQBZoqt/aFh/z/AFt/39X/ABo/tCw/5/rb/v6v+NAFmiq39oWH/P8AW3/f1f8AGmT6tpcELTTajaRxr1ZplAH60AXK5X4fZuLvxRqqgeTfa5IYiP4hDDDbMf8AvuB6gvvE03iBG03wWxuGlJSXVQv+j2q9GKt0eQDoo74zgV0uh6bbaPpFrpdmpEFtGI0yck47k9yepPck0AXKKKKACiiigAooooAKKKKACiiigAooooAKKKKACiiigAooooAKKKKACiiigAooooAKKKKACiiigAooooAKKKKACiiigAooooAKKKKACiiigAooooAKKKKACiiigAooooAKKKKACiiigAooooAKKKKACiiigCpqv/HvH/13i/8ARi1bqpqv/HtH/wBd4v8A0Nat0AVNJ/49W/67y/8Aoxqt1U0n/j1b/rvL/wCjGq3QAUUUUAFUNY0XR9YjWPV9JsNRRfurdW6SgfQMDV+igDm/+EA8Cf8AQk+G/wDwVwf/ABNH/CAeA/8AoSfDf/grg/8Aia6SigDm/wDhAfAuMf8ACFeG8f8AYLh/+Jo/4QDwH/0JPhv/AMFcH/xNdJRQBzf/AAgHgP8A6Enw3/4K4P8A4mj/AIQDwH/0JPhv/wAFcH/xNdJRQBzf/CAeA/8AoSfDf/grg/8AiaP+EA8B/wDQk+G//BXB/wDE10lFAHN/8IB4E/6Erw3/AOCuD/4mlPgHwKevgvw2frpcP/xNdHRQBzf/AAgHgP8A6Enw3/4K4P8A4mj/AIQDwH/0JPhv/wAFcH/xNdJRQBzf/CAeA/8AoSfDf/grg/8AiaP+EA8B/wDQk+G//BXB/wDE10lFAHN/8IB4D/6Enw3/AOCuD/4mj/hAPAf/AEJPhv8A8FcH/wATXSUUAc3/AMIB4D/6Enw3/wCCuD/4mj/hAPAf/Qk+G/8AwVwf/E10lFAHN/8ACAeA/wDoSfDf/grg/wDiaP8AhAPAf/Qk+G//AAVwf/E10lFAHN/8IB4D/wChJ8N/+CuD/wCJo/4QDwH/ANCT4b/8FcH/AMTXSUUAc3/wgHgP/oSfDf8A4K4P/iaP+EA8B/8AQk+G/wDwVwf/ABNdJRQBzf8AwgHgP/oSfDf/AIK4P/iaP+EA8B/9CT4b/wDBXB/8TXSUUAc3/wAIB4D/AOhJ8N/+CuD/AOJqSDwP4Kt5RLB4P8PRSKchk02FSD9QtdBRQAiqqqFVQqgYAA4ApaKKACiiigAooooAKKKKACiiigAooooAKKKKACiiigAooooAKKKKACiiigAooooAKKKKACiiigAooooAKKKKACiiigAooooAKKKKACiiigAooooAKKKKACiiigAooooAKKKKACiiigAooooAKKKKACiiigAooooAqar/AMe0f/XeL/0Nat1U1X/j2j/67xf+hrVugCppP/Hq3/XeX/0Y1W6qaT/x6t/13l/9GNVugAoornPHviWPw5pQkQK95OSsCHpx1Y+w4/MUDjFydkauq6tpulxeZf3kUA7BjyfoKwW+IXhpWK+dcHB6iA4rxy+1G4vrp7q8naaZzksxz/8AqqaHT9UmszeQ6ddyWwGTKsLFMfWqsdaw8UveZ7to+v6Rq3FjexSOOqZww/CtOvmyK6eKVZYpGjkU5VlOCD9a9E8KeMvF2sMNP02z0K5nhiDPJfXssLyc4yAkTjjjPI69KTRnVocquj0+iuR+0/Ev/oDeEf8Awa3H/wAj0fafiX/0BvCP/g1uP/kekc511Fcj9p+Jf/QG8I/+DW4/+R6PtPxL/wCgN4R/8Gtx/wDI9AHXUVyP2n4l/wDQG8I/+DW4/wDkej7T8S/+gN4R/wDBrcf/ACPQB11Fcj9p+Jf/AEBvCP8A4Nbj/wCR6PtPxL/6A3hH/wAGtx/8j0AddRXI/afiX/0BvCP/AINbj/5Ho+0/Ev8A6A3hH/wa3H/yPQB11Fcj9p+Jf/QG8I/+DW4/+R6PtPxL/wCgN4R/8Gtx/wDI9AHXUVyP2n4l/wDQG8I/+DW4/wDkej7T8S/+gN4R/wDBrcf/ACPQB11Fcj9p+Jf/AEBvCP8A4Nbj/wCR6PtPxL/6A3hH/wAGtx/8j0AddRXI/afiX/0BvCP/AINbj/5Ho+0/Ev8A6A3hH/wa3H/yPQB11Fcj9p+Jf/QG8I/+DW4/+R6PtPxL/wCgN4R/8Gtx/wDI9AHXUVyP2n4l/wDQG8I/+DW4/wDkej7T8S/+gN4R/wDBrcf/ACPQB11Fcj9p+Jf/AEBvCP8A4Nbj/wCR6PtPxL/6A3hH/wAGtx/8j0AddRXI/afiX/0BvCP/AINbj/5Ho+1/EhAXk0LwvIo/hi1WbcfpugA/MigDrqK5vSfFkcuoxaTrWmXeh6lNnyYrra0c+Bz5cqEox/2c7vaukoAKKKKACiiigAooooAKKKKACiiigAooooAKKKKACiiigAooooAKKKKACiiigAooooAKKKKACiiigAooooAKKKKACiiigAooooAKKKKACiiigAooooAKKKKACiiigAooooAKKKKACiiigAooooAKKKKACiiigCpqv/HtH/13i/8AQ1q3VTVf+PaP/rvF/wChrVugCppP/Hq3/XeX/wBGNVuqmk/8erf9d5f/AEY1W6ACvCPjJqUk/jee2ZjstI0jUduVDk/+PfpXu9fPPxvt5bPx/czODsu4o5UPbAUIf1Wmjpwq985wTjI3cjPP0r3PwLry+IbxJtPjntdMsbXyZI5AArSHGCMHsAa+dxNkgA8npmvfILaHTfhymh6DrGlJfSxjzZpLpV5b7zfWmzoxCVkeUeJ7q2k8R6i9mFEBuX2bemM9R7VZ8DanJY+LtMmjY/NcLEwHcOdv9a5jUEayvp7N5I5GhkMZaNtysQcZB7itXwDbyaj400m1hyW+1JIcdgh3H/0GmbOK5D6ioooqDyAooooAKKKKACiiigAooooAKKKKACiis/Xtc0fQLBr7W9Us9OtlBJluZljX8M9fpQBoUV5JdfGyDWJWs/ht4V1jxjcdPtMcZt7JfQmVxyPoDUQ8IfFrxiN3jHxpH4ZsH66b4dXbJj+61w3zfligDt/G/wAQ/BXgqIN4m8RWNhI33Lcvvnk/3Yly7fgK4qT40apPE2paT8JvG1/ocQ3y3zQRwPs7skDsJHGOeBk103gv4V+AvBjNeaZolub3G6XULwma4Y9y0j5NaNl8QPA954jHhyz8U6TPqvQWsdwpYn0GOCfYc0AWvA3i/wAO+NtCj1rw1qcV9aP8rbeHibujqeUYdwRW7Xl3jn4VyNrknjL4d6kPDHinGZTGubS/A52Tx9Gz/e6ipPAPxVS91tfB/jrTT4X8XAHbbTN/o96B/HbyHhgf7vUUAem0UUUAFFFFABRRRQBn+IdHsde0ifTNQi3wyjgjho2HKup/hZTggjkEVQ8BaldahoHl6hIJNRsJ5LG8cDG+SJivmY7b1Cvj/brfrlfBHHiTxwoACjXI8Ae+n2ZP6kmgDqqKKKACiiigAooooAKKKKACiiigAooooAKKKKACiiigAooooAKKKKACiiigAooooAKKKKACiiigAooooAKKKKACiiigAooooAKKKKACiiigAooooAKKKKACiiigAooooAKKKKACiiigAooooAKKKKACiiigCpqv/HtH/wBd4v8A0Nat1U1X/j2j/wCu8X/oa1boAqaT/wAerf8AXeX/ANGNVuqmk/8AHq3/AF3l/wDRjVboAK4v4s+Df+Es0NfshVNStMvbluA4PVCffA59RXaUUFRk4u6PjG7E1pdS2tzG0U8LtHIjDBVlOCD7giofNX0H5V9F+E/Cfh/xLoGqrrGmwzuPEGq7ZR8si/6bN/EOfwPFQv8AA/wc0hYXOsKCc7RcJge33Kq56MMZBr3kfPscjSOscas7scKqjJJ9hX0J8EvA1xoNs+t6xHs1G5TbHCesEZ55/wBo8fTFdP4W8B+F/DbibTdMT7QP+W8x3uPoT0/DFdNSbMK+K51yx2CiiikcYUUUUAFFFFABRRRQAUVyPjj4l+BvBZEXiHxFZ2102AlmjebcuT0CxJlyT9K44+Pfid4vPl+Avh++k2L9NW8Tubdceq265kb2zj3oA9dlkjhjMksixovJZjgD8a828TfGzwTpd82laTPdeJ9YztGn6LCbmTPoSvyr+JrNi+DV34hkFz8T/G2r+KTnJ0+3Y2Vgvt5cZ3OP95jXoeh6F4Y8H6QYdI0zTNEsIly5ijWJAB3Zu/1JoA85Fx8b/Gv/AB72um/D7SpOj3BF1qG312j5Eb6mr+g/A/wlBfjVvFE2oeMdWzu+1azMZVU/7Mf3F/KqXjH9oXwDo0sllos9x4o1FW2CDSk8yMN6GU4T8ASfavOvEvjr4w+KIg9xc2Pw60eYbkUtuvZE9VLKWP1SMj1YUAe/+JvFng3wNpqvrWraZo1sowkbMqZ9lQcn8BXjni39pDzUMXgvw/I8bZ2ajquYYWHqkY+d/bjFeaWvhrRLeK615LTUdfmt1L3Os6m5EafRnbJPoC6ewPSqvhjxNpd0kGpXWs6Z4Xt5nKpIpW41F3B+6DtKQ5HTaC5z1rSnSlUdkY168KMeaX4asvalceNvHVx5njjXr2HTidzWj3KafEQegSEkMx/3yM8GvQrT4N+Bta8D/wDFEaY9pe2b7bu2uT5dw0687/M6xy85Vx8pBHbmvO9X0SDUPBWu6I2h6mlhqUwbStU1q3aHLkAtK0rgO21wSOCxBwAeK9S+F2v6N8L/AAup8Wa2z3L2tvaWkJib7ZfCJNolEH31B6LuAJVQTirrUo07JSuZ4bETrJuUHH16ieBfinrPg2RNF+I8k13pCSC3j1549slo/QRXyfwN6SD5W61q/tWSaNfeBPDqSvas2oeILCO0vRgtCplV2eNhyPkU5I7GuU1LxlqnjrxOdQ0nwf50ccLwG2kQMs0bDBF233Sg6hCVAP8AFXOeGfh/YWzLPca5qWqx2EhmtLbS7vFppJJ3FVvJCIolz2UuRjAJrA6j6m0PXtH1yN5NJ1K2vBGcOInBKH0I6itKvmm21++8N29rf6X4cv8AVtYs9Tkkgl0+Vpv7UsZGkkmgR5FVpTCCvJXbkLtPzYr3bwF4x8P+ONAj1rw7fLc27HbIhG2SCQdY5EPKMO4NAHQUUUUAFFFFABXK+CP+Rn8c/wDYci/9N1lXVVyvgj/kZ/HP/Yci/wDTdZUAdVRRRQAUUUUAFFFFABRRRQAUUUUAFFFFABRRRQAUUUUAFFFFABRRRQAUUUUAFFFFABRRRQAUUUUAFFFFABRRRQAUUUUAFFFFABRRRQAUUUUAFFFFABRRRQAUUUUAFFFFABRRRQAUUUUAFFFFABRRRQAUUUUAVNV/49o/+u8X/oa1bqpqv/HtH/13i/8AQ1q3QBU0n/j1b/rvL/6MardVNJ/49W/67y/+jGq3QAUUUUAcl8K/+QJqv/Ywar/6WzV1tcl8K/8AkCar/wBjBqv/AKWzV1tABRRRQAUUUUAFFR3Vxb2sDT3U8UESjLPI4VR9Sa801743+EbfUH0nw1Hf+LtXDbBaaPAZQG9Gk+4v50Aen1l+JPEegeGrBr7xBrNhpdsoz5l1OsYP0yefwrzIRfHDxtnzp9N+HmlvxshAu79l/wB4/Ih+nIrW8M/BPwVpd+uratDd+J9YzuN/rM5uX3eqhvlX8BQBmzfGa58QSta/DHwTrHil+gv50NlYL/teZINzj/dWm/8ACC/E/wAYEv488fNo1g/3tI8MKYBj+61y2ZG/DaK9Q1HUNH0HTjPf3dlptnEv3pXWJFA+uBXkniz9ojw3apJF4S0+68RTrkCcEW9oD7yv1/AGgDuvA3wy8C+C8yeH/Dtnb3TffvJF824kPq0r5Y/nR49+J3gXwNAz+JfEdlaSjpbh98zHsAi5P54FeIardfGPxtpMut+Jdbbwx4PYFJV0D/j4RWGBKWOWaNTjd0yM4FdR8DvhT8NdPMn2rRY7/wAU2gVrue/lNyZQw+W4iLZBjccgjocg8igDL1P45+O/FkMn/Cs/Ar2WnDg654iYW8Cj1CEgE+24n2NcFrOgXHiS7WX4jeONa8Y3ZO6PS9NBhtFPsNvI91iOa7LxZK134gSXWbi9UQak8E9pbws7MvnOphi2/wCrCoI2BH3g2e9dJrOm6VFFFFZ6Ha+G7Nc/vdTnYy3HubdCWc/71AHEaFYXNoPsfhvTLHw/Ei4K6fD510qf7cpYlB/vSRgf3RVq30uyRLq8SKTUZLdHuLu4VBfOgQZZmZttuhAHU+aw7E1c1zxF4Z0OOO2uw+oTbh5Ud+Nkef8ApnZxdTyD8xGa8+/aO8UfE7SPAZe68I31roV7G0JmmKxx2+eBm3jwEPXBfJoA3tD8Yab4k0rS9atNR07SrW68wLPrUpkuEVZPL2o7gojMwOBEigDk1ZHi7Q/D99eW+k6LFpeoI5V5LZBc3V0o4Mq3k42rGT0KocH0rif2HNQ+H2tvNoXiHw7Hd+ItKgkurCe4cyq0QO5hGjcIw7465r2XXvE3h/4jeDtC8ceFLWaK803WV01oRFH50fmP5TR4YFRncpBPTrQBxLt4y1xv7WluIfDNlL8v2+eZjdTD0FxJulb/AHYVAz0YdK0NM8IaDo8v2ie2e9vrjnztVEiGYk5ytshNxN/20ZFPXFeq6H8PdUnu/t2qXQ05m+8YZDPdsPRp35X/AIBjFdvoPhnRNDy2n2EaTNy87/PK59Sx5NAHmWl+DfEGtW8UdxarFZDBjGpxKkEY9Y7CIiMexlZz7CuxT4a+HLqzEHiGOXxAQMD7cQY4/wDrnEuEj+qqD712lMmljhiaWaRI41GWd2wAPcmgDzLxl8H9PuZbPXPBeoXHhrxTpgYWWoLI8yuhxmGZHJ3xHA47dq8c8E+MNSn/AGitEf8A4Rc+HtWnu7nR/FFxZy7rDUp41ypRf7w67iM84zXsfiP42+F7XUW0bwvb33jHWQdv2TSI/MVT/tyfdX868t8LfA/4k+IfFMvibxJ4ofwjaSarPqttp+msHuYJJuGzKRgHGB3oA7vV/jj/AGH8TNc0XWfD1wnhXSZYLa4123BkW1nkXdiZRyE/2h0717BYXlrqFlDe2NzDdW0yh4ponDI6noQRwRXgPwomtPhv4t8R+BfiI93JN4i1Np7DWNSIkh1SMqFVHfoJByNp61t3/g7xR8Kr6XXfhhG+reGpHMt/4Vkk+5n70lox+43+x0NAHtVFcz8O/HXh3x3ov9paDd7yh2XNtKuye2kHVJEPKkV01ABXK+CP+Rn8c/8AYci/9N1lXVVyvgj/AJGfxz/2HIv/AE3WVAHVUUUUAFFFFABRRRQAUUUUAFFFFABRRRQAUUUUAFFFFABRRRQAUUUUAFFFFABRRRQAUUUUAFFFFABRRRQAUUUUAFFFFABRRRQAUUUUAFFFFABRRRQAUUUUAFFFFABRRRQAUUUUAFFFFABRRRQAUUUUAFFFFAFTVf8Aj2j/AOu8X/oa1bqpqv8Ax7R/9d4v/Q1q3QBU0n/j1b/rvL/6MardVNJ/49W/67y/+jGq3QAUUUUAcl8K/wDkCar/ANjBqv8A6WzV1tcl8K/+QJqv/Ywar/6WzV1tABRUV5K8NpNNHC0zojMsanlyBwB9a8E+HWneJvjd4Xh8WeI/iFe2Gj3UsinQNAxa+RtYqYpp+ZGbgZA29eODQB6V44+KvgPwdILfWNftzfN9yxtsz3LnsBGmW/SuVPjL4teMfl8F+CE8NWD/AHdT8SnY+P7y2y/Mf+BYrt/A/wAO/BXgqMjw14dsbGVvv3ITfPIe5aRssc+5rU8T+JNA8Mae2oeIdYsdLtQD+8uZlQHHYZ5J9hzQB5xa/BOLWZ0vfiV4s1jxhOCG+yPIbaxU+ghQ8ge5r0vQdD0bw/YJY6LpdnptqgwI7eJY1/SvFtZ/aNttUvZNL+F3hLVfF94OBc+W0Nqv+1kjcR3GQoPrXAeLL3x94m3N8QviFDotkThtF8PnLc/wOyMMH2eUH/ZNAHvPj34xeAPBsjWupa5HdaiPu2FiDcXBPYbEzj8cV5ZrHxj+I/iu3lbwj4fg8M6UMg6jqZDygeuMiND7M2R6Vyvh/wAP6XoqRw6B4XstN83lLvWf3s8vqyQBPmP0ik/DrW62jrd6jEusz3mq3qgeXDelywHYR2cJaXHpvaFf93pQB59rlhb6hqEd14q8Vza5qEpBi+07rl3J/wCeFsowe/O0r/tCt7RPD7HXhCdJW0ufsplsH1yFbsylep8tHCQgHHyjJAPWren/AA61DRPEeo3beJY/D/8AaMnneQtgk+ptnJ+SCIu0angcuAMDdnmrOuWPha1l8zUL7VJ9SwYxPqF8Z7sqesa2tuVijB7qzbvVTXVSlQgrzTb/AAODERxdR8tJqK77v/I0v2cPHLavfWg1WPT9Lv7vU7nSrq0gylvqCJGzCWNGJ+ZWXBI4IbFdvq2lnw94yh0fRb+3hmgglvdHmZ+LFAQZLS49LZ8/IT90ggdBnxfS/BXjX4gfF/StZ8K30egWvh638iObUn/eqvd4bYIm1eeCoAz/ABZrsvh/8PtL8S+LfEGh6r4vn1SXRrvbqak5d36o7h/l+YDIO2QrgjfXM9zuV7FvxN8WPDt7qUt5pfh/xHDrpVYJ59Pu4orWduAAZssr4zgbQXxx7VW0zwb8QteuI5Lzy/CtjdZMk0e83GMfxSvmQ/kg9679l8F+B9ONlp62M96Dtku3jaSRUGDjeTz9AQPbtXFXfjzVvEt/JaeHdPv9fuxhcWwJiiI9W4RPfJz9a6KWEq1VzJWj3ei+9/oceIzChQlyN3l/KtX9y29XZG34a8I/D/wTqct35f8AbU4CuLub5gGGSWyeTjnux5HNdN4v8d+APE/hvVvDd5eR3EN7psg8t0z5hYYVFHVnyRgAdRXJ2XwZ8U+KjHP458QnTbXqdP0198jD0eUjaMf7Kn/er1PwP8P/AAj4LgEfh/RYLeXbta4fMk7D3kbLfhnFVOOHpxaT5peWi/HV/gTSqYutJScVCPZ6yf3Oy/E+Ff2c/hh8Q7X4m3g0iXTdB16xheNrXWN6Txwyrjz1ixlwAfpnrXtXwG+Hesab4h8ceEdN1yObStN121+0m6BEhkVVlMqADG4npkgCvcfin8PbPxnBa39pdyaN4m00mTStYtxiW3b+639+M90PFeMfCr4hL4C8V+P/APhYaxt4m1LU4Hi0/RUN3JeFYtheNEyVBwOGxgmuQ7z6erI8U+JvD/hfTn1HxDrFlplqg5kuJQgPsM9T7CvNRqXxp8ecaXpll8OtGk6XOoYu9SdfVYh8kZ/3iSK1vC/wV8H6bqSa3r32zxdro5Oo65L9oZT/ALEZ+RB9BQBkSfFnxJ4uY23wp8FXmqxE7f7Z1QG0sV913fNJ/wABFOi+EGs+KJRdfFTxpe64Cc/2Vp5NpYL7ED5nH1Ir19FVECIoVQMAAYAFLQBl+G/DuheG9OTT9A0mz021QYEdtEEH446/U1qUVR1zWNK0LTZdS1rUrTTrKIZee5lWNF/E8UAVvF3hrQ/FuhXGh+IdOhv7GdcPHIOh7Mp6qw7Ec15QL/xZ8ESI9bmvPFHw6ThNRI332jr2Ew6yxD++OR3rRn+L2p+KJWsvhL4Ru/EnO06xe5tNMj9w7DdL9EH41554vk0efV1sPid421T4ha+T8ng/wrEyWiHP3ZFQ5Iz1MrgY6igCx4s8Y+A9U+O/gy9+F2qJdeKdQvfJ1STT8m1urLYWcTMPlZl4IPUHg19MV438JvAutTeMLfxv4j0DTPC1rYWTWeheHbEKws43ILyyuoCmVsAccADqa9koAK5XwR/yM/jn/sORf+m6yrqq5XwR/wAjP45/7DkX/pusqAOqooooAKxfFV/rdjFHJo+nWl0oSSS4e5naNY1UAjG1WJJ57dq2qoeIvP8A7CvltbSW7meB0SGIqGYkY4LEDv3NTK9nYqFuZXOCn8Y+LX0PTdcey0uw0+4aFy6yNNuV22lDkLsIHOeRXdwa5o0+mTanDqtnJYwlhLcLMpjQjqC2cDFcK2k68/wv0TR28O3ZvrW4gE1uZoDhUbJbPmbSPTnPtSatofiDUo9d8nSryyL6tb30GZbfdcJHtyFyzqG+XI3jHTNaStdpd/8AL/gkLo/66nYa5qpm8G32r+H9QtJGjtpJoJwBNGxQEkcEZ6EdeKPDviTS9T0oTjVLGSaCFXvBHKP3Jxk7hn5e/WsrSdDuoPBuu2yQah9q1L7RKEvpYDM0jx7efKAjXJHQE+pPOBzmpeGPEOtwQSf2QdNew06O2MU00Z+2MrqxQFGI2fLwWwcnoKnq16frf9B9F8/0t+p3f/CV+GfsCX/9v6b9keXyVm+0rsL/AN3OevtV7TtS0/UTOLC9t7o28him8qQN5bjqpx0PtXCX2k6xqV3qt5L4buYY9VWC1EBnh32+zObhtsmPlz8oUluO1dB4Og1YeG7nTNSsZrC5ieWJLlnRjcgk7ZvlYkMeCQcc/kB7N/1/X9dGHVf1/X9d0alvr+h3D3awavYyNZAm6CzqfJx/e546HrUaeJvDz2CX6a3p7WryeUswuF2F/wC6DnGfauGj8MapceELXTj4dFtqOmQQQGR7lPKu1ilVyqBWPD4Jy4U5IznqHa1o2u351TVF8O3Cm+urTbYmWDzAsWN0j/Ps+gBJwKfX+vv/AK2Dp/X9f5nV6x408O6doL61/aVtc2qziDdDMpy5OCuc4yOpHoKuWfibw7eX0Vja63p891KoaOFLhS7jGcgZ545ritR0bX7y18ViPRLmJrq9t7q1V5oczhCm4DDkA/L/ABY+tS6nB4u1TxBaXl1o+oLa2mpxT28IlthGsHllST85YyhmOeduBxk9UtWl6fp/XyB7P5nU22t29p9rk1jWtKWI3jQ25SQLtGOI2JPL9elWl8Q6E2lPqq6xYmwjYo9wJ18tWBxgtnGa4KXRdXjsNQs7bwnOsLa8t3DGj2yq0WQSwHmYH061PJpOrynXGn8O6uguNUS6tXtbu2SZMAYkXLlcgjo2AaS1X3fp/m/uG9/v/X/Jfeeg2d9Z3lil9aXUM9q6llmjcFCB1OenaqEPifw7NYy30Wuac9rE4jkmW4UojHoCc8E1kTaNrOo/DO80a6aKLUrm3mQEqqZLMxXeI/lDEEbtvGScVg69o+u6rFquoR+Gp7ZpNMhsI7EzQF5mWQuW4fYEAOBk568Cm9G/6/rt+Ilsv67f8P8AI7yy1vR76G4ms9Us7iO2JE7xzKwiOM/MR04qXStU03VbP7Zpt9b3lvkr5sMgdcjqMivPNY8P6/q03iKKHSbixS8srZYJJJYcO0eNyYVmx04yMVveEtJurS11i8ubPVXuL5VLxahPbiSRlUjAEChFGMDOcnuBih6JgtWjV/4S/wAK+S83/CRaX5SSrEz/AGpMBznCk56nB49jTrrxX4ZtbuWzudf02G4hz5kT3KhkwMnIzxxXJaboGoN4a1iyvo7uws0s4hYnUWgee2ki3MuJIid0aHaV3fN96pZ9P1i5l8OX95oL3sskz3GoiNotsW9AgBEjAtgYHAPAp21t/Wv9MVzorTXrSE3l1qOu6QbJrhUtXjlA2hhwrEnBY9sVeh17RZtOn1KHVrJ7O3YrNOsylIyOoJzgHmvP73QdUhsNfsNP8JSpbz6lDNbRRNbJHIikbiF3gDp0OKTX7TUA3iCS50u6s2vtTsZdM3vC3nSoUwNofBOVzhioIGNy9Qr3t8v0/wA2Pr/Xmd1B4p8N3GnT6jBr2nSWcDBZp1uFKIT0BOcA1oRX1nNYDUIrqF7Qp5gnVwUK+uemK80/s7Ub7S4IbFNTj1PSdYa8v4FW2jlLSqz5iDNJEMeYCAzHjPOea2X8L3h+G1xotnHcJPJKZ1ivZoy75k3lXMYCDPouQPU0dH/XYFujQ8SeNtFsfCtxrOn6rp10AwhhYTqUMp6AkH8T7CtG01ezsdJsptX1/T5jdZ8m5G2FJ85I2jce3oT0zXGa5pPiC/XV9Wg8PXUEl3HaQR2Pnw+Y3lPuZ2IfYABwPmJ9hXSeN4b+/s9Ee10W5umj1GC5nh3xBoVXOd25wCRn+EnpTtt6r+v1Ff8AL+v8jUbxHoC6SNWbWbAaez7Bc+evlls4xuzjPBrM1jWroan4fuNJv7SfTNQnMUgCb94IJDK4OB09DWBZ2/i6zg1H7Ho97arda3JPJ5clsZjbvzuj3OUBzjO78Kh0rSfEFnpvh6zbQL12s9SklncTwHbGc4f74z16AetJbr5fpf8AMctE/n+tvyO5/wCEg0P7bcWX9r2P2m2QvPF567o1AySwzwAKbYeJPD9/LDFZa1YXLzxtLEsU6sXRSQWGDyAQRn2ri7DQ9dtl0qwfRZD/AGPqM9+15HNFi6U+YQiAsG3tvAO8KODyajs9A142ur6UmjS2lvq+nu0UjzRldPlYsTbcOSY+c5UYyx7YAXT+u39fd5ofW39b/wBff5HbQ+JvDs1pcXkWuac9vbMFnlW4UrGT0DHPFWLDWtI1AXDWOp2lyLb/AF5imVvL4z82OnFcDqeja9qEF3eL4cmtWj0caelr50Ja4fdnIw+0IO24g89KbqXh/X9UbWLaLSLjT0u9DhtIpZJYdvmpyUIVmOO2cEU31/rv/l+Il/X4f5/geh6Tqumatam60u/tr2BWKmSCQOoI7ZFVrPxJ4fvIrqW11qwnS0XdcMk6kRD1bnjoaxvBOl31kdU1GaDU47y7jiUjUpbYktGrAYW3UKF5AznJx0GBnC0ix8WSanPqeraVqEtzcaQ9tLultgqzZY7UCv8AcO7gsSfXFEtG7dv0COu53Wm67oup3D2+n6rZXcqIJGSGZWIU9GwD0965+38Urd/ES20fTtY06+sZLWZpoYQGkgkjKjlg3fceMdqwtM0PXnm0eA6FdaekWjTWcsxlg2wyN0+65JH0Bqz4b07XLfXvDDT+GZ7ODTdPmsbiVZoGTcdmHXD7ih2E9M89Kqy5vv8A1/4H3k3dv68v+D9x6LRRRUlBRRRQAUUUUAFFFFABRRRQAUUUUAFFFFABRRRQAUUUUAFFFFAFTVf+PaP/AK7xf+hrVuqmq/8AHtH/ANd4v/Q1q3QBU0n/AI9W/wCu8v8A6MardVNJ/wCPVv8ArvL/AOjGq3QAUUUUAcl8K/8AkCar/wBjBqv/AKWzV1tcl8K/+QJqv/Ywar/6WzV1tABXyJoEOu/B74seOZvDyXF5FFfPqd54fLY+36ZL863Frn/lpCxZGA6j6V9d1wfxg8Af8JhYWupaPdjSvFejsZ9H1JRzG/eN/wC9E/RlPrmgDymPxx8Zvifc2dr4Wk0HwPpGqWv2qyvpJPtdxcRZwQnG0Ov8S8EVz/ir4X+HfCmqm98VTat8QfEAjWaabUpnkiVmPyqkKkM7cMQNwAAOT2qv4Y1NLPxhYaMsZ8Pz6tqrW2p6NnDaJq4Xcl1besE2OR0Oa9R8RabqHim6j1BZW03xRpA+zanaRTrE0qH7s0Lt8vIzgnjBYGgDnr3w14hTwnDfahfabpWjzBWtdOtpo7eNkbndtUbAMHJ+V29zUOj+H3jhF1Z25it1+U38j/ZIR7faJcyke0YQH2rQ0+OLT5rfStD0xHvbWJIFZ3/tW9REUKBkfuowAByTxTfFVxpOglLzxz4ptdMuT9yKaUX2oP8A7KRr8ifRQaABE0exgdvtMtxDJ/rBZltPtJP9+dszz/hurkviZ8Sl8B6Pa29vpN1CuoFvsmn6XCbFLjH3mZ+Z3XkZOVznNdboMni7XZBL4B+H506F+mv+LWJlI/vJD1/QV558XvDOu+C/ibpGu+N/Es2vjVbB7WPUp4VihtbgMG8lFHCKwzj1xXThKMa9eNOUrJvc48wxM8LhZ1oR5nFXt3PK4PiB4m8XXd3pl9rEvhCwxvSy0i1wZeuDK4+eTPT5s5xzWRYW/ih9Uk0vUJr/AFC1S2e6EcVwI7nyUPzcDIOPvBG4xUvxD1KxsviFa3Gl3OHkVY5ja/MWyf3gAXvgJ+Oa9b+EnwV8UeMPGEvi2eym8K+HxB5FslypFxcggAvs6gEevWvUxVDC4aDg9ZRdvN/18jwcDicdjakaquoTjfXZPtfR6/P5Gd8N/F03hXxdps99rVtJoMQhvIdWjAjj8p3ClJFXhZCpZSq9epHGa0ND0/xlq/x0u/EGhRxWFt8Q4bua1hvgY/8ARbZ41SV165ZQXC8HB619GaF8GfAum+HrnRZtLS+iurdreVpwDhSMEIOi9e1eKm+1zwR8cfhr4I8StPcPpWo3FvouqMMi+064gMaRuf8AnpG4VT6jBrx/atVPaRX6/mfRLDp0fZSb/L8tvkeq+H/gjpRkW68Y6pc+IZ858gkxWoP+4OW/4ETXqOmafY6ZZx2enWcFpbxjakUMYRVHsBWF448feEPBdp9o8Sa7aWRP3IS+6WQ+ioPmJ/CuC/4T34leN/3fw98GnR9Of7us+IFMYI/vRwD5m/GirWqVXzVJXY6GGo4ePLSioryPWtSv7HTLOS81G8t7O2jGXlnkCIo9yeK8t1L42WWpXj6X8NvDupeNb8HaZ7ZfKsYj/tTsMH/gINGl/BOz1K8TVfiR4g1HxpqAO4RXL+XZxH0SFeMfXNepabp9jplmlnp1nBaW8YwkUMYRQPoKyNzyX/hAviV44+f4heNG0fTX66L4cJhUr/dknPzt+GBXe+CPAXhDwXa/Z/DWg2dhn78qpmWQ+rOfmY/U101FABRRXD+Pfir4L8GyrZ6jqf2rVJOIdMsUNxdSnsBGuT+JoA7iue8a+N/Cngyy+1+JtctNPU/cjd8ySHsFQZZj9BXmuoax8W/GFrJdf6F8L/DYBMl3fssuoMnqF+5Efqc1xnhu48G2uuyn4ZeE9S+J3incRP4g1OQtaxPnkmd/lAz2QUAdzL4++I3jaN/+EA8Lp4e0fBJ1/wASLsyv96O3ByfXLkD2rz6YeCT4kH2h9b+N3jaJvlTIawtH9Mf6mID2DGvRIfhV4m8Yst18WPFst/b5DLoeklreyT2cj5pPx4r1Dw5oGieG9Nj03QdLtNOtIxhYreMKPxx1/GgDyqDwD8RvG0KL4+8Sr4c0QgAeH/DbGIFP7stx95h6hcCvR/BXgvwt4L00af4Y0Oz0yD+LyYwGc+rN1Y+5NdBRQAUUUUAFcr4I/wCRn8c/9hyL/wBN1lXVVyvgj/kZ/HP/AGHIv/TdZUAdVRRRQAUUVynxJvtZsbTSjo8tvE82oxQuZWYAg5wOB0OOaOqDudXRXC2vjTUoJ2t9YsbOOWLUfslyYJGKwxkfJKdw6E1OPEXiSW7h0uCw0w6i8Ut02+VxEsCuFXnGSzE59AKP6/C/5Bb+vwOzorlb3xVO3w9i8VabZozvHHIbedyuMsFZcjuCT7VRu/G13pdrrh1eztln03yTH5Mh2OJQNu4kcYJ5+lD0uC1O4qG8urWzgM95cw28QIBeVwignpya85/4WcwiFq39lreG4MQuTK/2MqEL7g2NxPGMY61W8ReK77xX4J1iLT9KtPJh0d5743bH5WYSACMY5I8tmBOP4aUnZN/13HFXaR6daXtndtItrd29wYm2yCKQNsPocdDU9eYWOr23hf8At7VFt4gTBp4A+6rSPGAGYjtzkn2qb/hYt41iGWHTVZLpoJb1nk+x/d3LhwMjPTkYBqpK0ml0Ji7xUu56TRUNjK89lBNIEDyRqzBG3KCRng9x71NSeg0FFFFABRRRQAUUUUAVr+wstQjjjvrSG5SOQSosqBgrjowz3HrVmiigAqtqen2Op2bWeo2cF3bvjdFMgdTjkcGrNFAFTStN0/SrUWumWVvZwZLeXBGEXJ74FW6KKACiiigAooooAKKKKACiiigAooooAKKKKACiiigAooooAKKKKACiiigAooooAKKKKACiiigAooooAKKKKACiiigCpqv/AB7R/wDXeL/0Nat1U1X/AI9o/wDrvF/6GtW6AKmk/wDHq3/XeX/0Y1W6qaT/AMerf9d5f/RjVboAKKKKAOS+Ff8AyBNV/wCxg1X/ANLZq62uS+Ff/IE1X/sYNV/9LZq62gAooooA8i/aC+Ei+NfsHivw4kNt4y0SVJ7KVjsW6VGz5Mh9Dzhu2fSvMvjJ8bEtLvQ9N1X4NX//AAl13ItuINWxFC6lgGEUqEiVSxAHYZzX1VXzV+2Z4TuptZ8LeO1maC20otbm6UbhYTu6tDcOO8YdQregbNAHWad4F+J/iO2Fvrevad4C0M9NI8MxgzlfR7gjAP8AuL+Ndr4I+FvgfwfL9q0nRIpNQb7+oXhNxdOfUyPk/lij4O+OYvHnhFL+aAWer2khtNWsc5Ntcr94D1RuGU91IrtKACsvxT4e0PxTos2i+IdLttS0+fHmQTpuU46Edwfcc1qVmeJfEOheGtNfUvEGr2WmWi9ZbmYID7DPU+woA5bwN8Hvhr4KvTfeHfCdja3h6XD7pZF/3S5O38MV3bMqqWZgqjkkngV5DN8XtZ8USNafCrwVfa6M7f7W1ENZ6ev+0Cw3yD/dA+tInwn8SeLWW4+Kvje91SFuToukk2Vgv+y2075B/vGgDW8U/GnwfpepvomiG78Wa6PlGnaJEbl1b0dh8if8CIrkPEXgj4l/Fy50y68WrpvgbTNNu1vLGK0IutTjkHQ+bwkfuBu6D0r2Lwr4Z8PeFdNXTfDmjWOlWi/8s7aEID7nHU+5rXoA4PwT8I/A/hW6/tG30xtS1duX1PU5Dc3LH13P93/gIFd5RRQAUVW1PULHS7GW+1K9t7K0iXdJPcSiNEHqWPAryy++NB126k034V+F77xjdA7Gv+bbTYj6tOw+fHogP1oA9bZgqlmIAAySe1eaeKfjR4XsNUfQfDMF94y8QLkf2fokfn+Wf+mkn3Ix65OfauK8aaGwsBqvx/8AifHb2MnMfh/SJGtLV/8AYIUma4/OrPhjVvFmqaYmjfBn4e2Pgrw9jA1nWbXytw/vRWq/M5/2pCPpQBL4itfiFrumS6t8TPGmn/DXwwvzSWGmXKm6Zf7st03yqcdowfrWN4G1CxiV7T4B/DX7X5pKzeK9aV4YHPd/Mk/fT/RQB+Fd34d+C2gpqcWveNtRv/HOuody3OrsHghbOf3VuP3cY9OCR616hGixoscaqiKMKqjAA9BQB5JYfBk67dpqnxV8S3njC7B3LYDNvpsJ9FhU/Pj1cn6V6pp1jZabZR2Wn2kFpbRDbHDBGERB6ADgVYooAKKKKACiiigAooooAK5XwR/yM/jn/sORf+m6yrqq5XwR/wAjP45/7DkX/pusqAOqooooAKzPEei2+uWCWlxNcW5jlWaKaBgHjdehGQR+YNadFAGFeeFNJvDqDXSyyvqECQXLlgC6p0PAwD70useGbPUZbaeO7vbC5t4TAs9pIqu0RxlDuBBHAPTPHBrcooAxNS8M6feeFl8NxSXFjYqiRr9mYBwqkEDLA+g561TPgrT5LjUZrq+1G6OoRRxzLJIgC+X9xl2qCGGBzXT0Udbgc5N4ThmhgM2s6w97byb4b4zJ50fGCB8mzBBIPy896i1PwRp995pbUtVha5tTa3jRzrm6Q5+/uU8jc2CuMZx04rqKKGrgcnbeBNOjS8SfU9VvFu4oo386VPkMWPLdSqDDLgc1Zn8KedAscniPXWbaUlczRnzUPG1lKbcY9AD710dFD1BaGZpui2un3v2i2muggto7ZLcykwoqdCF7N6mtOiii4BRRRQAUUUUAFFFFABRRRQAUUUUAFFFFABRRRQAUUUUAFFFFABRRRQAUUUUAFFFFABRRRQAUUUUAFFFFABRRRQAUUUUAFFFFABRRRQAUUUUAFFFFABRRRQBU1X/j2j/67xf+hrVuqmq/8e0f/XeL/wBDWrdAFTSf+PVv+u8v/oxqt1U0n/j1b/rvL/6MardABRRRQByXwr/5Amq/9jBqv/pbNXW1yXwr/wCQJqv/AGMGq/8ApbNXW0AFFFFABVTWtNsdZ0i70nU7aO5sruJoZ4nGVdGGCDVuigD5Aih8WfBH4mX8enrHqK2+mSSwxXU/ljWdMhBZQHPH2q25Hq0ZHpXc/DH9prRdb0fVLzxTFa2d5FdrHp+n6ZvuZ7mNo1cEKOpBbB6DIr1L4y+AdH+Ifgi80fU7MTXKRSSafMr7JIJ9hClWHTOcEdCDzXzp+zjdaL8Nr/S7yTT4ItK1lo9L1WSeEC40XWY12NHIx5WOXGV7ZNAHrg1z4yePPl8P6LbeA9Hfpe6qBNeup7rCPlT/AIFmtTw38E/C1pqSa34nnvvGGtg7vtmsS+cEP+xH91PwFenjkZHSigBsMccMaxwxpGijCqowAPpTqKKACiuQ8e/ErwZ4IjA17WoY7px+6socy3Mx7BI1yxJ+lcT/AG/8YPiApHhrRIvAWivnGo6ynmXsi+qW44X1y5oA9L8XeLPDfhLTjqHiTWbPTLcdGnkALeyjqT9K81b4l+N/G5Nv8LfB8kdkxx/b2uq0Fvj1ji++/t0Fc1eWfwj+H+uJNrl7qPxF8dOf3cUmb+7L/wCxEvyRD6gY9a6RbH4xfEGNRe3MPw30BwP9HtiJ9TkT0Lfci49MkUAcz4r0DwJ4dvYdU+NXji68aa7u3W+k8tEGz0is4+vXq1dBY3fxW8aWqWfhXRbX4a+Gtu1Lm7hV7506fu4R8sfHQnJrtvAPwu8GeC3NzpWl+fqT8zaleuZ7qU+pkbn8sCu1oA888E/B/wAI+HdQ/tq7juPEOvtzJqurSfaJyf8AZ3cIPYCvQxwMDgUUUAFFFFABRRRQAUUUUAFFFFABRRRQAVyvgj/kZ/HP/Yci/wDTdZV1Vcr4I/5Gfxz/ANhyL/03WVAHVUUUUAFFFFABRRRQAUUUUAFFFFABRRRQAUUUUAFFFFABRRRQAUUUUAFFFFABRRRQAUUUUAFFFFABRRRQAUUUUAFFFFABRRRQAUUUUAFFFFABRRRQAUUUUAFFFFABRRRQAUUUUAFFFFABRRRQAUUUUAFFFFAFTVf+PaP/AK7xf+hrVuqmq/8AHtH/ANd4v/Q1q3QBU0n/AI9W/wCu8v8A6MardVNJ/wCPVv8ArvL/AOjGq3QAUUUUAcl8K/8AkCar/wBjBqv/AKWzV1tcj8MT5Vrr1i6lZrfXr9nU+ks7TIfxSRT+NddQAUUUUAFFFFABXg/7Q3gaKwlv/HOn6W1/pN/bi28W6XCPmubcfdu4wP8AltF1yOSBXvFI6rIjRyKGRgQykZBHoaAPHf2dfHUl9bnwNrmpJfalY2y3Gl3+fl1XT2/1cynuwHysOxFex18tfEDwKvgHx9piW2r3GgaBd3zTeH9YiQP/AGHeyH57aQNw1tL/AHTwDXoOp/DbxRrdq8vxO+K15PoyDM1lpqJptu6/9NJF+Yr7FsUAb3jH4yeD9C1FtE02S58T+IOi6VokX2mYH/bK/LGPdiKwX034yePlL61qlt8OdBcZNpp7C41J09HmPyRf8BBIrM0Hxx4R0OF/DPwL8Cf8JBcISr3FlF5Fij+styw+c+uNxPrWonww8X+N2Fx8WPFss1mx3f8ACP6K7W1kB/dkcHfL+JxQBgaRrHwm8AavLpfw88P3fjrxiTiaWy/0243+s92+Vj/P8K6A+D/il4+O/wAdeJV8J6M/XRfD8n791/uy3RGfqEA+tem+GPDmg+F9Lj0vw9pNnplnGPlitogi/U46n3rVoA5vwP4F8JeCbM2vhnQ7Sw3f6yVV3TSn1eRssx+prpKKKACiiigAooooAKKKKACiiigAooooAKKKKACiiigArlfBH/Iz+Of+w5F/6brKuqrlfAX77VfF9+qnybrXT5bf3vKtreB/yeFx+FAHVUUUUAFFFFABRRRQAUUUUAFFFFABRRRQAUUUUAFFFFABRRRQAUUUUAFFFFABRRRQAUUUUAFFFFABRRRQAUUUUAFFFFABRRRQAUUUUAFFFFABRRRQAUUUUAFFFFABRRRQAUUUUAFFFFABRRRQAUUUUAFFFFAFTVf+PaP/AK7xf+hrVuqmq/8AHtH/ANd4v/Q1q3QBU0n/AI9W/wCu8v8A6MardVNJ/wCPVv8ArvL/AOjGq3QAUUUUAchr0d54d8RyeJrK1kutOu41TVYIVzIhQYSdR/FhcKwHOAD2NdDpGsaXq1utxpt9b3UbDI8twT+I6j8avVgav4M8M6rctdXWkxrcsdzz20j28jn1Z4yrH8TQBv0VyH/Ct/Cf/Pvqv/g6vP8A47R/wrfwn/z76r/4Orz/AOO0AdfRXIf8K38J/wDPvqv/AIOrz/47R/wrfwn/AM++q/8Ag6vP/jtAHX0VyH/Ct/Cf/Pvqv/g6vP8A47R/wrfwn/z76r/4Orz/AOO0AbvifQdJ8TaFd6HrljFe6fdoUmhkGQR6+xHY15rZ/AHwn5kMWtat4i1/TbYj7Np2o6i8lvGB0BX+MD3rrf8AhW/hP/n31X/wdXn/AMdo/wCFb+E/+ffVf/B1ef8Ax2gDpdL06w0qyjstNsreztoxhIoIwiqPoKtVyH/Ct/Cf/Pvqv/g6vP8A47R/wrfwn/z76r/4Orz/AOO0AdfRXIf8K38J/wDPvqv/AIOrz/47R/wrfwn/AM++q/8Ag6vP/jtAHX0VyH/Ct/Cf/Pvqv/g6vP8A47R/wrfwn/z76r/4Orz/AOO0AdfRXIf8K38J/wDPvqv/AIOrz/47R/wrfwn/AM++q/8Ag6vP/jtAHX0VyH/Ct/Cf/Pvqv/g6vP8A47R/wrfwn/z76r/4Orz/AOO0AdfRXIf8K38J/wDPvqv/AIOrz/47R/wrfwn/AM++q/8Ag6vP/jtAHX0VyH/Ct/Cf/Pvqv/g6vP8A47R/wrfwn/z76r/4Orz/AOO0AdfRXIf8K38J/wDPvqv/AIOrz/47R/wrfwn/AM++q/8Ag6vP/jtAHX0VyH/Ct/Cf/Pvqv/g6vP8A47R/wrfwn/z76r/4Orz/AOO0AdfSMyqpZmCqOpJwBXI/8K38J/8APvqv/g6vP/jtOT4c+ElPzWd/IP7surXcin6q0hBoAl1/xQGlOj+G/L1HWZRtUId0VsDx5krDgKM5x1OMCtfw1pMOh6Ha6XC7SiFTvlb70sjEs8h92Ysx9zU+l6bp+l2otdNsbazgzny4Igi59cDv71aoAKKKKACiiigAooooAKKKKACiiigAooooAKKKKACiiigAooooAKKKKACiiigAooooAKKKKACiiigAooooAKKKKACiiigAooooAKKKKACiiigAooooAKKKKACiiigAooooAKKKKACiiigAooooAKKKKACiiigCpqv/AB7R/wDXeL/0Nat1U1X/AI9o/wDrvF/6GtW6AKmk/wDHq3/XeX/0Y1W6KKACiiigAooooAKKKKACiiigAooooAKKKKACiiigAooooAKKKKACiiigAooooAKKKKACiiigAooooAKKKKACiiigAooooAKKKKACiiigAooooAKKKKACiiigAooooAKKKKACiiigAooooAKKKKACiiigAooooAKKKKACiiigAooooAKKKKACiiigAooooAKKKKACiiigAooooAKKKKACiiigAooooAKKKKACiiigAooooAKKKKACiiigCpqv/HtH/wBd4v8A0Nat0UUAf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0" b="44883"/>
          <a:stretch/>
        </p:blipFill>
        <p:spPr>
          <a:xfrm>
            <a:off x="1068714" y="24748"/>
            <a:ext cx="10054573" cy="618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369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6B81A4-966E-473D-8FA4-D277B6144FE6}"/>
              </a:ext>
            </a:extLst>
          </p:cNvPr>
          <p:cNvSpPr txBox="1">
            <a:spLocks/>
          </p:cNvSpPr>
          <p:nvPr/>
        </p:nvSpPr>
        <p:spPr>
          <a:xfrm>
            <a:off x="2158308" y="348644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altLang="en-US" sz="4000" b="1">
              <a:solidFill>
                <a:srgbClr val="8272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JBAv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4LW32S51DULjyYIWkZ3eYxpEiEgknIAGBkk1zn/CffC//ofvDX/g9j/+OVa8cf8AJLfFX/YO1D/0GSvzWRfkH0oA/SD/AIT74X/9D94b/wDB7H/8co/4T74Yf9D94b/8Hsf/AMcr84NvNG3/AD/n/JoA/R//AIT74X/9D94b/wDB7H/8co/4T74Yf9D94b/8Hsf/AMcr84dtJtoA/R//AIT74Yf9D94b/wDB7H/8co/4T74Yf9D94b/8Hsf/AMcr84NtG3/OKAP0f/4T74Yf9D94b/8AB7H/APHKP+E++F//AEP3hv8A8Hsf/wAcr84MUbaAP0f/AOE++GH/AEP3hv8A8Hsf/wAco/4T74X/APQ/eG//AAex/wDxyvzg28f5/wA/40u3mgD9Hv8AhPvhh/0P3hv/AMHsf/xyj/hPvhf/AND94b/8Hsf/AMcr84NtG2gD9H/+E++GH/Q/eG//AAex/wDxyj/hPvhh/wBD94b/APB7H/8AHK/OAL/nFG2gD9H/APhPvhf/AND94b/8Hsf/AMco/wCE++GH/Q/eG/8Awex//HK/ODFG36f5/wA/jQB+j3/CffC//ofvDX/g9j/+OUv/AAn3ww/6H7w3/wCD2P8A+OV+cOKTFAH6P/8ACffDD/ofvDf/AIPY/wD45R/wn3ww/wCh+8N/+D2P/wCOV+cG2jbQB+j/APwn3ww/6H7w3/4PY/8A45R/wn3wv/6H7w3/AOD2P/45X5w7aTbQB+j/APwn3ww/6H7w3/4PY/8A45R/wn3wv/6H7w3/AOD2P/45X5wbf8/5/wAmjbQB+j//AAn3ww/6H7w3/wCD2P8A+OUf8J98MP8AofvDf/g9j/8AjlfnBto20Afo/wD8J98L/wDofvDf/g9j/wDjlH/CffDD/ofvDf8A4PY//jlfnBto20Afo9/wn3wv/wCh+8Nf+D2P/wCOUv8Awn3ww/6H7w3/AOD2P/45X5wYo2/5/wA/5NAH6P8A/CffC/8A6H7w3/4PY/8A45R/wn3ww/6H7w3/AOD2P/45X5wbaNtAH6P/APCffC//AKH7w3/4PY//AI5R/wAJ98MP+h+8N/8Ag9j/APjlfnBto20Afo//AMJ98MP+h+8N/wDg9j/+OUf8J98L/wDofvDf/g9j/wDjlfnBtpdvNAH6Pf8ACffDD/ofvDf/AIPY/wD45R/wn3ww/wCh+8N/+D2P/wCOV+cG3/P+f8ml20Afo9/wn3ww/wCh+8N/+D2P/wCOUf8ACffDD/ofvDf/AIPY/wD45X5wbaNtAH6P/wDCffC//ofvDf8A4PY//jlH/CffDD/ofvDf/g9j/wDjlfnBt/zijbQB+j3/AAn3wv8A+h+8Nf8Ag9j/APjlL/wn3ww/6H7w3/4PY/8A45X5wbaNvH+f8/40Afo//wAJ98L/APofvDf/AIPY/wD45R/wn3ww/wCh+8N/+D2P/wCOV+cO360m2gD9H/8AhPvhf/0P3hv/AMHsf/xyj/hPvhh/0P3hv/wex/8Axyvzg20baAP0f/4T74Yf9D94b/8AB7H/APHKP+E++F//AEP3hv8A8Hsf/wAcr84NtGKAP0f/AOE++GH/AEP3hv8A8Hsf/wAco/4T74X/APQ/eG//AAex/wDxyvzg28f5/wA/40u2gD9Hv+E++GH/AEP3hv8A8Hsf/wAco/4T74Yf9D94b/8AB7H/APHK/ODbRtoA/R//AIT74X/9D94b/wDB7H/8co/4T74Yf9D94b/8Hsf/AMcr84NtLtoA/R7/AIT74X/9D94b/wDB7H/8co/4T74Yf9D94b/8Hsf/AMcr84NtG3/P+f8AJoA/R/8A4T74Yf8AQ/eG/wDwex//AByj/hPvhh/0P3hv/wAHsf8A8cr84NtG2gD9H/8AhPvhh/0P3hv/AMHsf/xyj/hPvhf/AND94b/8Hsf/AMcr84NtG2gD9H/+E++GH/Q/eG//AAex/wDxyj/hPvhf/wBD94b/APB7H/8AHK/ODbS7aAP0e/4T74Yf9D94b/8AB7H/APHKP+E++F//AEP3hv8A8Hsf/wAcr84NvH+f8/40baAP0f8A+E++GH/Q/eG//B7H/wDHKP8AhPvhf/0P3hv/AMHsf/xyvzg20YoA/R//AIT74Yf9D94b/wDB7H/8co/4T74Yf9D94b/8Hsf/AMcr84NtGKAP0f8A+E++F/8A0P3hv/wex/8Axyj/AIT74Yf9D94b/wDB7H/8cr84dtJt4/z/AJ/xoA/R/wD4T74X/wDQ/eG//B7H/wDHKP8AhPvhh/0P3hv/AMHsf/xyvzh20m2gD9H/APhPvhh/0P3hv/wex/8Axyj/AIT74Yf9D94b/wDB7H/8cr84MUbaAP0f/wCE++GH/Q/eG/8Awex//HKT/hPvhf8A9D94a/8AB7H/APHK/OHbRtoA/R//AIT74Yf9D94b/wDB7H/8co/4T74X/wDQ/eG//B7H/wDHK/ODbx/n/P8AjRt5oA/R/wD4T74Yf9D94b/8Hsf/AMco/wCE++GH/Q/eG/8Awex//HK/ODbRigD9H/8AhPvhh/0P3hv/AMHsf/xyj/hPvhh/0P3hv/wex/8Axyvzg20baAP0f/4T74X/APQ/eG//AAex/wDxyj/hPvhh/wBD94b/APB7H/8AHK/ODFG3j/P+f8aAP0f/AOE++F//AEP3hv8A8Hsf/wAco/4T74Yf9D94b/8AB7H/APHK/OHbSbaAP0f/AOE++GH/AEP3hv8A8Hsf/wAco/4T74X/APQ/eG//AAex/wDxyvzgx/nNG2gD9H/+E++GH/Q/eG//AAex/wDxyj/hPvhf/wBD94b/APB7H/8AHK/ODbRtoA/R/wD4T74Yf9D94b/8Hsf/AMco/wCE9+GH/Q/eG/8Awex//HK/ODb/AJ/z/k0Y/wA76AP0p8b/APJLvFP/AGDtQ/8AQZK/NpF+VfoK/SXxr/yTDxR/2D9Q/wDQZK/OBF+QfSgCF9qKWcgKO5q94esYNW1ezsZL5bOO6lEQuDGXCFuBkDnrge1QhEJxIhde4zg//rq/4dmsLHXrG8vIrn7JbzLKyW4VpDtOQBuIHJHr6mnHfUUr2djZ1XwONJOrrqOtQRNYRrNBst2dbyJvuujA4APoelMTwPcpqOg2l5qENumsjCSrGZBBJnBjcD+LkZ+tbNn4y0H7DcaPqVhql1pS3AlsnxF9pij3bmhbLbSufQ8ZNW7Hx/pMkaLry67qDWupre6e8dvbIYUH8BwwzkcHr06mlHpfy/r11/Ac+vL52/T+vM5Gy8KTXvi670GzvoXjs2l+0XskZSOOOLPmSFTzgYOB349a0bHwPY3psLmDxVajS724a0F7JaOoiuBjEci5yoYHIbOK07Txb4V0++vbuw0nV5n1Oe4F+1z5SN9mmVg0ce12GQWByeu0Diqtp4g8J2+l2uhtp+tzaTHdNfXG9IfOnn2hUXbv2hAvX5sn260R6X8v+D+H4g+tvP8A4H4/gV5vAEg1G30q31dJNTmneM2stq0RjjTOZmJJAXAyKSx8C2eoeTNp/ie2uLE3Ys57n7I6+RI33CVJyUYjG4Vst4+0r7bpetPZalca5bRtb3k8iRJFdW7Art4YkMq4AbHOKqaT4n8MaPAun6fY64bGa+ju7xpVh85hGSY40AfbjPViR9KF5/1r/l+P3A9nb+t/1KqfD9Yb+8sdT1+GymgnhjixaPKtxHKQI5UYHGDn8KzvGHhW28O+fF/bX2m7huWt3t3sJIC23q6FuHTPGRW5aeNNMSwTTLqz1Ce0tb6OaxuNsf2hIFfeYWG7B+bG3nu1U/Gmv6BrY1O6t08QTX93d+dAdQdDFaISxZE2yN1yOwHFTrb+vL/g3/4YenM+3/Dj0+HiSeHYtZj8QJslsHvgHsZEQKpwymQnaGz0HesfxR4YGj3mmWlrqI1KbULaO4RUt2j2hzhF5PJODx7V1lj450Cz0fTrP7LrtwbLTpbM20oiFrO0n8bLvJ47fLn6VWv/ABT4TluLTUYtP1yXUbDTI7Oz+0JCIVmjztmYrITwT0x2H0q9Oby/4f8A4BC5uXz/AOG/4Jm3fgKRH1GxsdZtr/WNNj33lhFCwKgEBwjk4cqSAcVHqPgy008X9pc+JrJdXsbbz5rHyGxnjMayZ2lxnpitaXxppFrqureINF0/Uodb1RCri4MZt4Gdg0hQhtzZI4BAwDU1x460Vn1nUoNNvo9S1W3Ikikgt5baKc4BlR2y478be9S72/rf/I0Vubyv+Hmea7eKR9qKWY4A6mp9v50BEJxIm5O4zimSO0i3hvr+2tmuRDHPIsfnbC4XJwDtHJ5rt7z4YXnntBpOsW+pSRah9guQYGh8l9u4tlidy46kVyGlPaW2q2txMky20MyyOsWGfCnPGSATx3IrtdS+I17J46TW7WS+m0pJWkjsLlY4yoddrr+7yCcdCSTT7f12/wCCTrr/AF3Mu38EWt4I59M8SW95Zi9SyuZ1tHU27ucRtsJyyMRgEVWsfCMV38QX8IrrUastw9st2bZtjSLnI25yBkEZ9vetfS/FHhvR4fsOlWetCzuL+G7vHnERl2RNuSNAHwfm6sSOnSrlj4r8E2fik+IY9K8QSXjam98zSJACqsH/AHS4kxjL5JPoKS/r8P8Agjl1t8vx/wCAcr4e8L/21rV/Y2+oqtvZRSTPcfZ2ZnRDjKxA7ifbtVLxPpEWjap9jg1KDUYjEsiTwqVUhu2DyCO4rq9O1zwJYW7/AGfT/EqXzM7rqKGFJ4iTxtAk2lR3BPNc/wCMdSstZ16S/sLJ7WJ0RWDqqvI4HzSMF+UM3UgcCk+lv6/r+vJrr/Xb+v61wdtJtqbbRtpgRbaNtS7aNtAEW2jbUu360baAIdvFLtqXbRtoAh20u2pdtG2gCHbS7al20baAIttG2pdtG2gCLbSbam20baAIdtG2pttG2gCHbS7al2/WjbQBDtpdtS7frRtoAh20u2pdtG2gCLbSbam20u360AQ7eaTbU22jbQBFto21Lto20AQ7aXbUu2jbQBDtpdtS7frRtoAh28Uu2pdtG2gCLbRtqXbRtoAh20bam20bfrQBFtpNtTbeKNtAEW2jbUu2jbQBFtpNtTbaNtAEW2jbzUu360beKAIdtLt+tS7frRtoAi20bal20baAIdtG2pttG3nvQBFtpNtTbaNv1oAi20m2pttG2gCLbRtqXbRtoAh20u2pdv1o20ARbaNtS7aNtAEO2jbU22jbQBFtpNtTbaNv1oAi20m2ptv+f8/5NG2gCLbRtPv+C1LtpNo/2fxagD9IPGn/ACTHxR/2D9Q/9Bkr85ExsHPb1/z/APWr9J9Y/wCRM1n/AK4Xn/s9fK6yNtHNNI6aGH9qm72PAvl9RRgeo/OvffMb1o8xvWnym/1H+8eA4X1FHy+o/OvfvMb1o8xvWiwfUf7x4Fx6ikwuOo/P/P8A9evfvMb1o8xvWjlD6j/ePAvl9f1/z/8AWpPl9R/n/P41795jetHmN60cofUf7x4Fx6j86ML6j/P+ele+mRvWjzG9aOUPqP8AePAvl9R+dHHqK998xvWjzG9aOUPqP948BwuOo/z/AJ/GlwPX9a998xvWjzG9aLB9R/vHgWF9R/n/AD+NHHqPzr33zG9aPMb1o5Q+o/3jwLA9RSfL6j869+8xvWjzG9aLB9R/vHgXHrSfL6j/AD/n8a9+8xvWjzG9aLB9R/vHgXHr+tJhfUV795jetHmN60cofUf7x4Fx6j8/8/nRgeor33zG9aDI3rRYPqP948B+X1H50uB61795jetHmN60cofUf7x4B8vqP8/5/Gl49R+de++YfWjzG9aOUPqP948BwvqKOPUfnXv3mN60eY3rRyh9R/vHgWB6ik+X1H51795jetL5jetHKH1H+8eA4HrSYX1H5/5/+vXv3mH1o8xvWjlD6j/ePAuPX9f8/wD1qPl9RXvvmN60eY3rRyh9R/vHgWB6j86ML6j/AD/npXvvmN60eY3rRyh9R/vHgPy+o/Ol49RXv3mN60nmNn71HKH1H+8eA4X1H5/5/wDr0vy56/rXvvmN60eY3rRyh9R/vHgPy+opePUfn/n86998xvWjzG9aOUPqP948BwPUf5/z0o+X1H51795jetHmN60cofUf7x4Fx6ik+XHUf5/z+Ne/eY3rR5jetHKH1H+8eBYX1/X/AD/9akwvqK9+8xvWjzG9aOUPqP8AePAuPUfnRhfUV775jetHmN60cofUf7x4D8vqPzpcL61795jetIZG9aLB9R/vHgPy+q/5/wA/jS8ev61775jetHmN60cofUf7x4DhfUUvy+o/OvffMb1o8xvWjlD6j/ePAsD1FJ8vqPzr37zG9aPMb1o5Q+o/3jwLAz1/z/n8qT5fUf5/z+Ne/eY3rR5jetHKH1H+8eBceo/OkwvqK9+8xvWl8xvWiwfUf7x4Dx6j86OPUV775jetHmNn71HKH1H+8eA/L6j86XA9a998xvWjzG9aOUPqP948B+X1H+f8/jS8ev61775jetHmN60cofUf7x4F8vqKML6j8/8AP51795jetJ5h9aOUPqP948CwvqP8/wCelJ8vqPzr37zG9aPMb1o5Q+o/3jwLj1pML6j/AD/n8a9+8xvWjzG9aOUPqP8AePAuPUfnSYX1Fe/eY3rS+Y3rRyh9R/vHgPHqPz/z+dGB6ivffMPrR5jetHKH1H+8eA4X1H50uB6ivffMbPWjzG9aOUPqP948BwuOo/z/AJ/GlwPX9a998xvWjzG9aOUPqP8AePAcL6ijj1H51795jetHmN60cofUf7x4FhfUUny+o/OvfvMb1o8xvWjlD6j/AHjwLA9aT5fUf5/z+Ne/+Y3rSeY3rRyh9R/vHgWF9f1pML6ivfvMb1pfMb1o5Q+o/wB48B+X1H5/5/OjH+034Yr33zG9aPMb1o5Q+o/3j6n1n/kSta/64Xn/ALPXyer/ACj6V9X65/yJGt/9e95/7PXyOsnyj6URKwOzLW+jfUMLRtMizM6xlgGKKCwHsCQCfxFdDfaHY2vi+30H7fdsJXjRpvs6jDSAbcDfyPmGeR34NUldpHa5JGJvo31rLotqJ9TmlvpotO09/LaYwjzJH7KqbsZ4PVulNuNJsTpVtq1lfXM1m9wILhXgVZoWPT5dxU5/3qV01cLoy99G+tvxP4Yk0nWbHT7W5N2t6AIpGj2HfuwVIBPTI/OrV34WsYPFtjoK6pcSLdxhlnW2XAJGRxv5HB5/SjsLnX6nNb6N9aM1noX2G+li1W8S5tmCxwXFsimY5x8u2RuB9KxfMoKLJfp9R/OjfVVpOn+8P50vmUwLO+qVjq1reS3UMInE1q22WJ4yrg9sA9c1J5lYEu6Ge61W3BaS2uW81V5MkRRNw+oxuH0x3pCZvWGpQXlmbqNZ44gWBM0ZQ8dTg9uD+VLY6jb3tn9qt/MdORt2ENkdRjrmsCGdpPDscNsYne6mdI9zEKwLsTyAeNoPOD1qxpMlzb6vc2t1Hbx+eonjEEjOuejcsq88Z6d6O5MZXSZraXqUOpWv2m3jnWPcVHmxFCccHANRXOsW0LyARXU4iOJXggLrGcZwxHTis7w5cRw6FC0jhQZXUfUyEAUeG7qOHS5lmlVHguZ/O3HG394zAn/gJB+lNlGlNq9pG9mB50q3hxC8UZZDxnkjpxUiajC17Pa7J1aBQ0jtGRGAf9roawLNFPhe1sZIz5swBgT7rIc5De20f4d6SSSb/hH9R05jnUIUJlPUy5/jHsR+VJu1xJ3aNka5Z7o90d0kUjBY53gIiYnphunNSpqtq2rPpZ81LlU8wB4yoZfVT3rJ1q5hufDOy3kVvtEaRwAc7mONuB/npSahA9zqU7W7AXcEMUkBz/EC/wAp9iMj8c03oxJto0zrVuI7uT7PegWhxL/o7fp60yHXraS4toWtdQiN0cQtLasqtxnqfbmsi2vEvNJ1i4TK785B6qdgyD71oaQ80Fpai8vYJy8aCILb+WQdvTO5s8fShf5ApN/j+DNrfSM/H5VX8ykeTjr3H86RZa380b6rGTk0b6YHSReG9QlNosdzppe8UtbJ9rXdKBwcD1yCKgtdHu7i1ubkz2UEdq+yfz7hYzGegyDXV6Vb2Vwnhb7Q1wbuKzkmtYAqhJ3SRmVNxOQTj07dayNKut+geJ7nULSSVmmjaSFZfKO4sf4trY/KiWl/n+djKMpNfcUW8OakBDIJLJ4ZYGuBOtypjEYOCxbsM1BdaLqEEtnGqxXBvhm2NvIJBJzjgj3q5oh1e3E9/baW0+nS2pMlrcTGTdAGAIDAAjBPUAfStnQLWzh8QaHqFnJcww6hFcLBb3MmTBIFI+U91JPHAoa/r7xuTSOel0DUEhupI5LO4NoM3EcFysjxj3Uc1FqGk3VjZ2t3PPZmK6G6Ex3CsSPXA7Vf8DxT2eqanPdwyQw21jOkzOpAViMBT7k9qj8SpLN4U8OTwxtJGLd4iyjID7vu/Wl2KTd7Cf8ACM6l9uSy8/T/AD5ITOi/a15TGc/lk/QGqd7pV3a2UN9vt7i2ncpHLbTCRSw7ZHeustf+R+s4XDgxaPtmCjLIfJbIx681Wh+x2Fj4ZjtRLPpdxfrdTXMoCkSghSjKCQu0AdzntVJXaXp+bX5Ijna+79DGXw5qRla3L2S3SxGVrZrlRMFAzyvXpUQ0S4+xW15JfaZFDckrCZLxVLEdRj1pviO11SLxZqEKw3X2lppH/dhgzKTncMdsVo3s9rH4G0P7RYzXLNNNsMd15O05H+w2f0qU7xUvQptppFW48N6nbTTx3b2Vt5Mqws8tyqoZCMhQe5xWfqlnc6bfy2N2qrPEcOA2R+dbNudQ0/SZLfXtJkvdNe6w5D/v4ZiincG55KsOG6/hWT4usf7K1+4s/tUlyF2sJJD8+GUEBvcZxQ9GOLuUt9IH5P4VX30gk+Zvw/rQUWt9WNPtrm/vI7S0iMk0hwqj+f0rO8yul+HbeZq17An+vlsJkhAPJbA4HuRT7ik7Igm0O+jtJ7qOazuYYGCzm3uFk8o/7WOg96ddaDf22qW2myy2QuLkAxYuVKkH7uT2z29an8ILJa6X4huLqN4oBYNAS4wDITgJ9c9q19MdbrSdN8TybWbSIJYZs93QZh/VwPwo0W/9f1+pLb2+X5GFLoF3DbS3M17pcUMMxgkd7xQFkH8P9amk8LapG0gkn05BHALhybxcCM9G+lP0+4gX4fXct5ay3anVV+Vbjyjny+u7a38qs+FoZI7fW5L5LqK3m0vzEwwmkEZPGMkZ/HFLX+vQLu/9d7GVJod9Hc2UJktCL7/j3lWdTE/bG7pnNST+HtSjju2jezuTZki5jt7hZHix1yo54rX1NUtdT8K2dmryacrJJBdN/wAtmdhu4HAxjGM0aSHT4ha5eOCtrbfa2uHI+XadwAP1OOKH1+f4ApO1/T8TAtNJu7iyW9aS1trZ38uOS5nEYdvRc9akbQdUTVJNPkiRJY4/Nd2kAjCYzv3dMe9WvFKPP4b8O3NrG8lv9maElBkCXecj61sXsmp2s1lBbWkd5NZ6OBqVtJzujJ+6e+cenIpv+vuf+X4hzP8Ar1/r5mB/YF/51jGs1i4vyRbSLcqUkIIGA3rkgfjSPoN4Le9njutOmWxx9pEV2rNHk4wR9a1bO0tF1fwzqtj9pgt7u/VRaTvu8pldclD3U564B45rH1z/AEq+1P8As+wuYEgld7pjeeYrLvwCV2Ljk9MnrSelvn+Fv8wi23/XmZe+gv0+oqt5lIZOV/3h/Ogstb6N9VvMo8ymBtalpV1p9na3c8tq0d0u6Hypw7MPXA7dqTRtKv8AV3nWwiEhgjMj5YDgenqfar3iKOa40jwtBCheWW0ZVUdyXq3pd1F4Y0q1e+N7FdT3xlK20aPlITt2tudeCxbpn7tFjNydvMxtO0u6v7K7u4HtlitFDTeZMFIB6EA9cnj61Xtbae4uIIVCxmdtsbSHahP1NdTY2iWfjbVNFj5t9RtZBbjswZfMj/litiGC3vDb6cu1h4bmTzM/xLs+Y/8AfQoXRv8AruDna/8AXp955/qVrNp99NZXHl+dC219jhgD9RVbfTL27a6vZ7pjzNI0n5nNQ+ZSV7amrLO+jfVbzKPMpiLO+gPyfoKrb6QSfO30H9aQFrfVzR7C41a/SytGhE7/AHFlkCBj6AnvWV5lbngNi3i7TtuSfNHSqS1Jm2otoda6HqFxfXllm3hnswzTLNMEwF6kZ6gf1FRaRpN/qpuRYxpJ9njMkmXA456ep4PFdXpUqaxpV/rOQL6202e0vV7v8n7uT8gVPuKy9EvrTQNG02e6kvI5ru5+0kQQI+Yl+QBtzrgH5umetJLp/X9dROT1MjRtLutWeZbWS2VoUMjiaYJ8o6nn0qvZ2txeXyWVqnnTO21AhyG9wfT3rqdOshp3i3XLdOYmsJpYj6oy5H86o/D21uDdPOI8G6tbi3tH3AEzeX0Hfof1pX/K/wCf+Qc2/r/kUZtDvo7O4u45bO5jtiBP9nuFkMef7wHSnXGg6hDc2Fu72ha/Aa3K3ClSD0JParHgxJbWDXbq5ieK3j0+SFy4wBIxUKv19q1fDchg0a30a+uBDqV4jvppdMm1DDuT039vTOaq39ff/wAOJyaOei0W+kvbq1U25NoCZ5vOHlJj1fpSz6JewraSNLZtb3bFYrhLhWiJHYt0Bq9Y21yvgnXbHyZBeW93C08XVgoJycegPeltt0HgO2jmRke51dZIFYYLqEwWA7jJAzQld29Pxt/XyG5P8/yKkvh3VIdeXRJlgivGAKB5gFbIyMN0NNj0O6e2ubn7ZpqQ2snlzSPdqFVug/Ou1s5E1jxhLaTHbfaVfPJAT1kgJOV99pOR7Gub0uaCPwp4ke4tnuYxex/u0m8on5j/ABbW/lUX0C7vb0MfV9LutLW2e4e3dLmMyQtDMJAy5xniqG+n6kk6CC5eGWG3uELW6yTeYQgOMA4HGc9hVPzKZS2LIf5j9KN9VRJ85/3R/Ol30xlnfRvqt5lHmUgLO+jfVbfR5lMCzvo31W8yjzKALO+jfVbzKPMpAWd9G+q2+jfQBZ30b6reZR5lMD6217/kRtd/69r3/wBqV8fLJ8o+lfYHiD/kQ9e/69b3/wBqV8aq/wAo+lTE4cD8LL9tuluY4lKhmcAFmCjr3J4H416JqmpTf8LHsjBfaG1gZIHM5Wzfaihd+ZSCwPBx82fSvLd9JuXGMDH0q07NM7JRuehyPb3Vn4i0P7dYxXMl6Ly3drlPKmXn5RJnaDgg8moLZYbHQLbRHvrF7y9v455AlzG0cEaf3pAdoJ+tcHuGMYGPTFG4YxgY+lTD3UkvL8Lf5A4tnq8usWJ/ta5ury0N1pV5LcWGJlcTCRCqhCCc4YI3HSorExHXPCGoS32nL9ntRHdE30P7raWxu+b0Iry4MPQflSZX0H5UW2+X4CcL3+f4nX63bXlxFe3l9e6MiQMWhS2a03zZPTEPJ45y2a5vzKqBlB4AB+lLvoSLLLScr/vL/MUvmVUZ+U/31/8AQhSl6YFrzKo6ebRLy6itdLS1dSPMkSGNBKTz1U5PfqKk31kags00OpRnT7mTeq+V8g+dgOCvPY80hM1L+KxhtUZtNtJfJYCBGhXCMSANvB2845AqRLa3kcXN1p1n9qK7Xfy1cgem8qCRWBfWytHcRrolw8TvFIEEQwWzljjPXHBqa6tpJLh9tjIHyhtpwBtgUAZGc/L34poV/I14tM0qGRZIdJsI5FOVdLVFZT6ggcVLNa2c063E9jbSzJjbJJArOvpgkZrnZLTNpqSjSJvMeVjD+7GWBxjbz6jNF3bEGd7bSLhWWaGWLbGM53AuV5644NHYH2Oklit5ZkuJraCSWP7kjxgsn0YjIpgWzW7W5W2h+0SDHnrCCxHoXA/mawTbXL6ubh7N/LkEsUoEShWU42EnqR9ehotLc25s1ttLmt2RZFdxGAFyOCeemeaSBs34bWzhuGuIbG2infO6VIFV2z1yQM0C3tEujdLZ263DDBmEKiQ/8CxmueS0kMEhOmyq5tmSddo/0iTjBHPzdCc+9WdMjaHUJGWxmt45LePcxQAGQFs55+9gj8qFuM2HgtJI5I5LS3eOQ7pEaJSrn1Ixyfc1Hb2OmW0omttNsYJR0eO3RWH4gZo30b6Y7FrzKa8nA+o/nVffTZH+Uf7w/mKALpk5NJ5lVmf5j9aTfQM1Zda1OXy1m1a/lEJDRB7p28sjoVyflx7U9PEOtqzGPX9VVmOWK30oLH1OG5NdNHqOjjwS+mwa5bJdm3hkh8+5fMU4fLALjamB0I61a1nWtKvJb9bjxBp91Zma1kghEhJO0/vdo29eefWhLWxkmn0OdN5qUmjDXV8RapJdRTi2bfM+5Aylhtk3k445GBVn+yL/AFGNdQuvFGnyuvkq0lxdzO8RkyUVn2EDoe+B3xU/izU4L3Q72E+JLG+b7eJraCNz8kIVhtUYwDyOKydKmsh4L1a3l1Kzhupp4nit5HIdwgbOBjHO4Y9cGh9WvL9L/qVZWVirqGr6lcBra81m8vYkbhZbt5EyO4DGnaZqGqwQTf2dqt1aRoN8iw3ph3fgGG4+wya6m11iye20JLnxPCkdvaN58UdwyMJvm2B2AyAAQMjpipdW1XSbmTVng17TUF5p0aIhmY5uF6nkZz70NWuTzX0scXa6tf280ktpqd5byy/6x4bl0Z/qQQT+NPu73UIFls5tQmMUp8yWJbvfHIxwdzbWKs3TrzXXa1rVrdWV/F/wk2nyo2nwCGPzTzcqyliPl+9hTz71Je61aqusNZeKtOWa4gtfs7rMQTKqhZGzt4PB575oQ+brb+tP8/wOOOu6t9n+znWtR8jbt8o3kmzb6bc4xT4tf1yKJY4dd1aKNRhUjvpVVR6ABsCu9tNUikv9VutFH9oBbqOdDZTqi3JZcGN94GQCMkDnmvMtUkuW1K5a8VkuTKxlVuqtnpS6jST6F6LW9Yhkkkh1jUopJTmR0u5FZz6sQcn8aqSzySyNJLI8kjElmZiSx9ST1NU99G+gpIteZSLJy/8AwH+tVt9Ir8yf8B/rTAt+ZV7QLafUNWt7O1uo7a4kb91I7soDduVBINY++tjwXcW1v4osLm8u4bS3hk3vLKSFAx7ULcUtIsNZ1HUZLiSzv9ZudQEEhUGS5kkTI4JXfyPyFW4oPJ8MG6n1i5t47qRxFaIpMczR7Tl/mAH3hjIPQ10eja3Z2tvYwv4n09Ej1OSSdfNODbHOB93lTnpTNP1jS7e10a2ufENnLaW19M81skjMAjEGJiuMFVYbvxoW39eRHN5f1r/l+JyNtrmrWsCw2mtajbQr0jhvJI0H0CkCnf8ACQaxudv7d1TdJxI326TLjGMMd3PHrXYab4gs47iwW+8S2M11HDdCa9LkxlW/1UZbHzEHnGOKTRPEEaWmlLfeK7IyR3krXvmTEl4SDtB+XkZ7UWC67HGw6zqUEUccGrX0McRJjWO6dVQnqVAOAeTyKfc6rrF9aP8AatT1O8tkIL+dcySopPTO4kA8HFddDq2kTJp11eeI7Zr22juVyty6HJP7tWcDIXAPT1FGta9ZvFr0el+I7WBbwW0sQSZgGYRlZV6feJA4PXjmi2g07vY5FNQ1TScw22qXNoHAci0vSFbI4yY2xn68ioItSuobo3UN9cRXB5MyTMshz33A5rtrvV9N3Ty2PibToNQkjtQbvecFUXEiZ29SRn3FKniKx82aSz160son1ZJREzFT5O3EjYxwpPOO4qra7/1oLm0vb+rHHHWdWa6W7bVtQa5Vdqzm6fzAPQNnOPxpbjW9YuoWguta1O4hb70c15I6N9QSQara/JCddv2tZ4Z4HuHeOSI5RlLEjH4GqO+oWppyoteZSGT5k/31/nVbfSF/nj/31/nTAt+ZR5lVd9G+gDZXxFrigIviDV1UDAUX8oAHpjdUU2tancCNZ9WvpxGweNZLp3CMOhUE8H3FdVDqWijwa2nx61brP9mieITXL7o5g+SAuNq8dxyauaprekXf9oR3niCwvLRns3hiEhO7Zjzto2/eOD9cim1rYz5lbY5uSS+uNDTxE2vajPdQXP2b97K5eMkFgUkLk9PYcmrGnaXqlxHBNb+IreKfVFbbEbidZJyp+ZWITaTn1ODVzxdq1ve+H76A+IrG+k/tLz7aGOQ/LDggKoxxj0qpBrVnpfh/Rp7b+yr7UbTzTteeTzIC7Eg7BhTgHvnFJWs/l+Q1t/XyOcJCXBhmYxlX2uAMlcHB4rS1zS20+/nt4rlJ44oo5d7lYmKuqsMIWJJ+boM10D67praW/wDxNrVrSXTGjfT8HzPtTE/ORjHUg7s9BT7vUtGe51dX13T57WeztFSNZCfNePYHA+X72EYf8CHrTt0BS1vb+tP82cP5y/3h+dAkB6HNd2fERHiT7Omu2d5pl7LLDEkOS1ukigKMY+XBxx9a5nx3embXTZrcNPFYRrbJIxzv29W/E/yqexSdzL8ykWT5n+i/1qtvpFf5n+i/1pjLfmVZ027voLpf7PvZrSaT5BJFcGE89i+RgfU4rM31reD7uO18TWFxNeR2kMcwaWWRsKE/iB+o4oQpbMjk1K+jubgvqFx50uY53FySZR0IZgfnH1JBqRtS1a5jSNr/AFCeO3G9Fad2WEDHzKM4THHIx2rstK1yys3sIm8UacLZdTuJJ0EpI+zuAVB+X7uQ3HqwrnPCWpf2bfatCmtRWIntXjiuBKVjZ967TkD03YOO9Edvl+gla/8AXexNrV9rFhFp95D4o1mb7db+YGa6kjdQDjaTvORn3/Cse41fUrqSN7rVb65kiOY2munkMZ9VLE4/Cuvj1WxGk22nv4m04wjS54biPzm2tO33c/LyfeqPirXLS40FbCwl0uS18qDbGJ5DcROo+bCH5Vyc5I65oen9ebFG2mhDf2fiC50XTtUvdclvLC6m2RvNdyyiB+nzBgdvQ8jPQ1R1+fV9O1s295rdxc3dodqzrdSMYz6KzYYfhitvSda0u10LR9Pu9RtJ7aVZIr+BHJeHc5eOTGOqnr9SKuDxFpcN7q8+n3ultNLqDOr3c8kaTw7cDGz7wzn5TR/X5CT8jixrGpC7N4uq3wuiNpuBdP5pHpvzn9aSTV9Qku0vJdUvJLpBhJ2uXMij2YnI6nvXb2niXR7rToFv9SgiuriBrWZjnFqF3MrjjgFtn5VEviSyvLfVJJ9ZgtBcS3BRQxErr5YWMFCCrggY7EEk0NWGnrqjj21bU3u1vH1O+e6QYWdrlzIo9AxOR+dOttZ1a1jMdpq+pW0ZYsUgu5I1JPU4Ujn3rJ389aN9IvlRo3moXl64kvr66u3AwHuJmkYD0yxJxUHmVV30b6YFlZPnb/dH86XzKqK/zv8A7o/maXfQBa8z3o8yqu+jfQMteZR5lVd9G+gRa8z3o8yqu+jfQBa8yjzKq76N9Ay15lHmVV30b6BFrzKPM96q76N9AH2T4i/5ELX/APr1vf8A2pXxarfKPpX2h4lO34f+IG64tL4/pJXxCt6No/cjp/z1/wDrVMThwL91l/fRvqj9t/6Yj/v7/wDWo+2/9MR/39/+tTO65e30b6ofbf8ApiP+/v8A9aj7b/0xH/f3/wCtQFy/vo31R+2/9MR/39/+tR9t/wCmI/7+/wD1qAuXt9G6qP23/piP+/v/ANaj7aP+eI/7+/8A1qAuXWflP+uif+hClLc1nm8G6P8AdD/WJ/y0/wBoe1ON7z/qR/39/wDrUwuXt9G6qP23/piP+/v/ANaj7b/0xH/f3/61ILl7dRuqj9t/6Yj/AL+//Wo+2j/niP8Av7/9agLl7dRuqh9t/wCmI/7+/wD1qPtv/TEf9/f/AK1AXL+6jdVH7b/0xH/f3/61J9t/6Yj/AL+//Wphcv7qN9Uftv8A0xH/AH9/+tR9t/6Yj/v7/wDWpBcvbqN9Ufto/wCeI/7+/wD1qT7b/wBMR/39/wDrUBcv76bI3A/3l/mKp/bf+mI/7+//AFqbJe8L+5H31/5af7Q9qAbRos/zH60m+qT3vzt+5HU/8tf/AK1J9t/6Yj/v7/8AWoC5e30b6o/bR/zxH/f3/wCtSfbf+mI/7+//AFqAuX99G+qH20f88R/39/8ArUv23/piP+/v/wBagLl7fRv96o/bf+mI/wC/v/1qPtv/AExH/f3/AOtQFy9vo31R+2/9MR/39/8ArUfbR/zxH/f3/wCtQFzotN8QXlhZCzjgsJ4Vn+0ILm38wxyYA3KcjB4HrVC7uprq6kubiQyTSsWdj1JNZf2wf88R/wB/f/rUfbf+mI/7+/8A1qYKyL++jfVH7b/0xH/f3/61H23/AKYj/v7/APWpBdF7dSI/Mv1X+Rql9tH/ADxH/f3/AOtSJeD97+5HVP8Alp7N7UBcv76N9UPtv/TEf9/f/rUfbf8ApiP+/v8A9agLl/fRvqh9t/6Yj/v7/wDWpftv/TEf9/f/AK1AXL2+jfVH7b/0xH/f3/61H23/AKYj/v7/APWoC5e30b6o/bR/zxH/AH9/+tSfbf8ApiP+/v8A9agLl/fRvqh9t/6Yj/v7/wDWpftv/TEf9/f/AK1AXL2+jfVH7b/0xH/f3/61H23/AKYj/v7/APWoC5e30hb54v8Arov8xVL7aP8AniP+/v8A9ak+2DzYv3I/1qf8tfce1ANqxf38Ub6ofbf+mI/7+/8A1qX7b/0xH/f3/wCtTC6L2+jfVD7b/wBMR/39/wDrUv23/piP+/v/ANakFy9vo31R+2/9MR/39/8ArUfbR/zxH/f3/wCtQFy9vo31Q+2/9MR/39/+tS/bf+mI/wC/v/1qYXNrSdUm0u5+020NrJMB8jTx7/LP95eRg+/NVHlZ3Z3YszEsxPcmqH23/piP+/v/ANak+2/9MR/39/8ArUBdF/fSI/zyfRP5tVL7b/0xH/f3/wCtSJefNL+6HRP+Wvu3tSC5f30b6ofbf+mI/wC/v/1qPtv/AExH/f3/AOtTC6L++jfVH7b/ANMR/wB/f/rUfbf+mI/7+/8A1qAuXt/vRvqj9tH/ADxH/f3/AOtR9t/6Yj/v7/8AWpBcvb6N9Ufto/54j/v7/wDWpPtv/TEf9/f/AK1AXL++jfVH7aP+eI/7+/8A1qPtv/TEf9/f/rUwuXt9G+qP23/piP8Av7/9aj7b/wBMR/39/wDrUguXt9G+qP20f88R/wB/f/rUn20f88R/39/+tQF0Xlf94/8AuL/M0u6qCXnzyfuR9xf+Wnufal+2/wDTEf8Af3/61ME0Xt9G+qP23/piP+/v/wBaj7b/ANMR/wB/f/rUguXt9G+qP23/AKYj/v7/APWo+2j/AJ4j/v7/APWoC5e30bqofbf+mI/7+/8A1qPtv/TEf9/f/rUwui/vo31R+2/9MR/39/8ArUfbf+mI/wC/v/1qAuXt9G+qP23/AKYj/v7/APWo+2j/AJ4j/v7/APWpBcvb6N9UPtv/AExH/f3/AOtR9s/6Yj/v5/8AWoC597aciyWUsbDKtNMCPYu1Qf2Hp3/PBfyFWNK/49n/AOu8v/oxqt1B8+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Kmlf8ez/wDXeX/0Y1W6qaV/x7P/ANd5f/RjVboAKKKKACiiigAooooAKKKKACiiigAooooAKKKKACiiigAooooAKKKKACiiigAooooAKKKKACiiigAooooAKKKKACiiigAooooAKKKKACiiigAooooAKKKKACiiigAooooAKKKKACiiigAooooAKKKKACiiigAooooAKKKKACiiigAooooAKKKKACiiigAooooAKKKKACiiigAooooAKKKKACiiigAooooAKKKKACiiigAooooAKKKKACiiigDJvrWw+0uxu7m3kY5cQSsuT6kLUH2Wx/6Cmp/+BElaWl8wSN/EZ5cn1w5A/Srd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sNjaTPsj1TUS3YG6kGfzqf+xk/6CGpf+Bb/AONWNU4iib+ITx4PplwD+hq3QBU0r/j2f/rvL/6MardVNK/49n/67y/+jGq3QAUV5X8crfVbKTTtV03xLrNj9puY7R7eC5KRAHJ3gD+Kuh8TeHru3+H72cPijXUuNPjkuRei5xPMQrEK7Y5Xnp7Ci/u8xv7Je7rudnRXlXwP8T6jMp8P+Ibu4nvZYVvbKe4cs00LgEjJ5OD/AJ4pfiXpmqR+NdEWz8Wa9Zw6vd+TLDDdlUiAXOUA6fjmm1aSXcSo++4t7HqlFcLq/hPWNW8TOG8TeItO06CxhSJ7O9CebKC+8sMHnG0k4HWuT8CaDquv6t4itLrxz4siTS9Qe1iMWoEF1BIy2QeeO2KErjVKPLfm7fiezUV5/NoetJ8NZra/1/W7a+s2lmFzHd/vpFUkqGfnIIxxWH8PvC+qeJPBdhrVx488WQ3VzGWKx3/7tTkgcEZxx60lrfy/UPZR5eZy62PXKK4P4TazrFzca54e127F7d6NcrELnbgyI2dpPv8AL+taPxT1a503wx5FhNJFf6hPHaWzxnDIznlh9Bmh6Wt1t+OxHsnz8jOrorgfg7qmpPb6r4d1u8mu9S0m6MbyzSFmkQ8g5PJrvqbRM48snEKK83+NVnqSw6ff6X4i1jT7m4uobCOC2uSkJLs3zlRyT+PQVpfBnWrrV/B6xajNJNqFhM9rcNKxZyVPBYnnJGKErpvsXKlaCnc7aivG/jlrWtrqbwaLqt9YQ6XbxzXZtpWTeZZFRQSD2GTXc6hok03gBbG38R61HJHEZ0vhcf6Q/BYBmA5HOPoBU39xyKdG3Ld7/wBfqjq6K8z+AsOpXvh//hINS8Q6tqEk7PF5FzcGSJArkbgDznj1qP40WOqW81jqmn+J9asPtN1Fatb29yUiUE43ADv9apqzS7/qJUk6jhfa/wCB6hRXn/jy+1TQNK0Dw1purzJdaldLaNqV0fMkRO7Z6FjwP85qrrfg3xRpOnm/8P8AjXxHe36OmILuZZo3BYA/KRgYBJ79KFr99hKkrK7tc9Korn/G/iJfC3hSXVZ08+dQscUfTzZW4A/OudsPCPibW7KLUfEHjXW7K7mUP9n0yUQRRA8hcYO4j1pdxRp3SlJ2R6FRXGeE9K8QxxeINE1bXNQuLYFYrG9bCzhWTLMGxyQSOfUVyXwrsdYvPHGtx3vi3X7mDRL1oY4Zbssk4+YfvAevTPGOaaV3byuV7JcspX2PYKK4n4x2l63g+71ax1zU9Mm06F5lW0m8tZSB0fHJH41S0/QtQn+FiM3izXxdywi++1faj5qnZnyw3XZ7frUt2i5PoCpJqLvvp/X4HodFecfAq11G68NQeI9S8Q6vqEt4rp9nubgyRR7ZCMqDzn5fXvXo9XKPK7Gc48snG+wUV5d8X9Q1281WPRPDeoXNpPY2Uuo3Jt5WRmCjCIcdQxzXceCdZTxB4U07VkYE3EIL47OOGH5g1K1V/wCv60KnTcYqXc2aK8n+LFnqdv400FbPxRr9nFrNyYZYbe7KRxBVXlAOhPU5zTvGnh/xD4Q0GfxHo/jbX7t7EeZLb6jcCaORO4xgDP50fZ5maKgnypS1f/DHq1I7KiM7sFVRkknAAql4fvv7U0Ox1HaFNzAkpUdASMkVz3xdvZrfwgbG2cpcarcxafGw6jzDhv8Ax0NRJNO3Uxpx5pJG74c1m117S11KySZbd3ZY2lXbvCnG4D0OOK0q5zxFokf/AAhf9m2eo3+kx2UIZJLGXy3ART8ucHg968++COu60uv/ANl65ql5fJqVit5ZtdTM5GCQVG72GTVJJtpf1/Vi1T5qbqL7j2SiuR+Kt9fW/h+303S7mW21DVLyKzgliYh48tlmBHTCg1j/AAFN9eeF5NV1DWtU1C5mlaKSO7nMiRFGI+XPIyCM89qmOt/IHTtT57/1/SZ6NRXL/FDWJ9I8JTtZyOl9dOtralPvB3OAR9OtY3wf1LVEl1nwvrt9NeajpdwP300hdpI2AIOTyQP60R1v/X9bi9m+TnPQaK5D4t2l1J4Qu9Qs9Y1PTZrCJ5l+xz+X5hx0fuR+Vc14T8H6rrXhDTtX/wCE+8Vw3d3apNt+3boldlz93GSPxoXXyKjSi4KTlY9UorzHwlrHiTxB4A8Q6XJcySa7YNJax3EDeW7tj5WB7H3rF+Iug6x4Z0vSrm28ceK5Zby/itZVl1AkKGViSMAc8U7a29PxHGhq4ydnr+B7RRXCWHhHV9H8SaVd2/inxHqlpvf7XFe3u+MLs+U7cDPP1rmdf0rV/wDhblnocXjLxHDZ30Ml2ypeEeWVP3FHQL+FLqkJUou/vbK57DRXmfxssdVtdGg1fSvEmsWU8bxWwhhuSkb7nC7mAwS3PXNb3wt8Qya54d+y35dNX01vst+jn5w68bj9cZz65oWqbXT+v1X3ilStBTv/AMA66ivJ/DmkarD8WrvSZPGHiK5s7CCO6WOa7LCQt/C46FfwpPipZ6nB410FLTxTr9pDrF2IJYYLsokS46oAOD9c0dvMv2K53Hm6X/C/5HrNFedal4H8UadbteeHfHmuz3kYLLDqMwnjkI/hxgAZ9cGt34Y+KG8WeF49QniWG8ikaC6jXosi+n1BB/Gmle5nKnZcyd0dRRXnnxcvdXurvTvDHh/ULixvrlZLqWWByjLFGOmR6nitz4Xa4/iDwVY3s7E3SL5NyGOSJF4OffofxpLVNhKm4wUu509FeV/Gu21W01DSL/TvE2tWIv76KxkgguSkSg5+cAfxV6J4d019J0mGxk1G91Fo85uLuTfK+Tnk0LVXCcFGKd9zQorzv46Q39v4ZbXdP17VtOmtNqCK1uDHHJuYDLAckjtzRp3gG8utMtrpvH/jJXmhSQgagMAlQf7vSjo2UqUeVSctz0Siuf8Ah3Z6vYeD7C3165nuNRCs0zzSb3BLEgFuc4BA/Csn4y215/whl3qtjrWp6bPp0TTKLOcxiU+j45I/KiXukwp81Tkv1sdtRXDeAimieAhrmueJNRuo7mBZ5Zb643+Tx0Tv+HJJrM+FOi+JG1SXX9R13XX0p1K2NnqFyXkkU9JJB0X1Axnn86cbSa7ByLlcr/8ABPTKK8cn0nWD8YE8PDxn4kWye2N9gXhyCGHyem3n06V02oeEdY1bX9Vu7jxT4k0y1DL9ljs73ZGy7eTtwcc/SpWyf9di5UYxdnI72svWddstJ1HTrO9WZP7QkaKKbb+7VwMhWOeCe3rg15Z8NtA1bxRo1/eXXjjxXDLb30tsixagQpVMYJyDzzXXaroeoah8IUsdUeZtXgskn8yR98i3EY3A7ucnIxn3odkr+n3DdGMZ8l/I7misbwPqx1vwnpuqNw88Clx6NjkfnWzTas7HOFFFFIAooooAKKKKACiiigAooooAKKKKACiiigAooooAKKKKACiiigAooooAKKKKAKmqf8e8f/XeL/0YtW6qap/x7x/9d4v/AEYtW6AKmlf8ez/9d5f/AEY1W6qaV/x7P/13l/8ARjVboA83+Pn/ACBtE/7C0X8jXaeLv+RU1f8A68Zv/QDXDfGHTPGWvXNnY6LoMFxY2s0d0LhrtEZ3GcrtYjA9629eufGd74EZIvDVr/a12HgntPty7Yo2VhvD9GPTj3pPWm15v8kjqUf4eq+9d7nIz6DdXnwp8M+ItG+XWdGtI5oSOsiAfMh/D+tWNW8QWvibUPh/q9qcCXUCJE7xuE+ZT+NdN8KofE1joEWj+IdFhsEsoUiglS6WUzAdchfu9u9cvJ8P9Z074m2d9pMSN4f+2i+dTIoMEmCGAUnODntWj/ieV7/1/W44yVmpPVJ/NPp/XmetV5v8Hv8AkZPHH/Yal/8AQmrvNam1C30q4m0uzS9vUTMMDyiMSN6bj0rzT4eWPxB0XxHqM174XtRa6vfG5uZPt6Zg3Ek4AJLdamPxP0/VGcFelLXseieLP+RY1P8A69ZP/QTXkHgnx/qHhn4Y6eD4R1GW2ij2JfM6iBmLHBPcDJxXqXxAOut4dnttA0uLUbm4UxMklwIgikYLZPX6Vzvw10HWl8DSeEvFmhw29pHCYUcXKyGYNnOQv3SPrUxv73y/X/MuDgqa51fXvqXvhToF7pljf6xq0sMmpazcfapvJbciKc7VB7jk/nXNfEDxPplv8VtLg1FbqWz0aBp3W3t2lPnuPlyF7beaveA7Lx/4WFxoMulwappNv5psbt7xUbAUlEK8nBOB/s5PapPhrZeMLHxHqlzrvhuC2GpztcTXgvkkKY+5EFHJA55q95Jra3/AS/rsO3K5yk0/R9/+B0OasfF2kn4z2mqaat5FaatALW6+02zQjzB90jd1r2yvOfjRo/iTXrazsdD0KK78mRbhLw3iRtC6n7oVuuR3zXaeGZtWuNEtpNcso7LUCuJoUlEgBHGdw456/jSVuX0Ir2ajNem/b/gHNfE/E2q+ErH/AJ66wsmP9xGP9aytDYeGfjNq2mudlnrUH22HPTzF+/8A59ql+INr40uvGmk3+j+G4L6z0h3kiZr5I/PZ0AIIPK7Tn1zUnxe8La54gs9K1DQYxHq9pIVbEirhHGG+Y4BxzSWiT83+KS/RMuKVlCT0a+53b/yMO5s21b4a+NfEUinfqTyyw9/3UPCY/Imu68L3JvvhpYz53s+lqCfVhHg/qKr6xpmo6b8P4dC0XSU1F/swtXj89YtqlcM2W4PPaq3wjs/EemeGYtD8Q6QlotnHtilFyknnbmYkYXOMAj60SjeMoryX4MmUrwU/Pbydv8in+z3/AMk1tv8Ar4n/APRhqT41n/iVaMvc6tBgevzVmaLonjrwLcXVj4e06z17RppmlgikuhBJAT2JPBrRi0XxV4p13TdQ8VWtppNhp0vnRWME/nPJKOhZgMY9qpvmkpej+4bSjOU7qzv+NzpvF+gaN4k01dN1hAVLhoWD7ZEcdCh65ribqTxp8O7f7TNdHxL4diI8wycXVunAzn+IVv8AxH8O63q1zpGq6Bc2kd7pU7TJFcqdkmRjGR+X49ax9W/4WT4m0mbQrrw9pujQ3K+XPem+E2E77UUZyahX1tuFO1kpNOPXy9Ov3FT4230Wo+EfD2pWr77GfUbeUsR1UkEV6lEQY1K9CBj6VzGu+C7HUvAKeE/MaOKGFEglxkoyD5WrA0i5+KWh2aaXN4e07XkgASO7S/WAso6ZDDJP4Cq095Lvf8l+hFvaQik9VffQ9IrzL4RAr458dhhg/wBpk49tz11fhC08QC81DVPEDQQyXnliKzhlMiW6oDxkgAkk5OK5rVvDnirQPGt74m8IxWl/BqIX7ZYTyeWSw7qx4Hr+J4oWkvl/kELcsoX7G98W+Php4gz/AM+Un8qfo3Hwxtf+wSv/AKLrntWsvHvjKz/sfVtJsfD2myOPtbLeC4klQHlV2jAz710/iuPVbPwubLw5pMeoS+WLdYXuBCFj243ZPBxxxUTT5JLuUkk4Rvs2/wAv8jF+Av8AySvSfrN/6Oeu5dlRGdiAqjJJ7CvKfA3/AAsjwt4YtdDj8D2t2tvvxK2rRoW3OW6c+vrV6aL4hy+E9bf+x4xqupXJWK3N8hW2hKBcq2cH6cetaVXdtoJUr1G21Zvuu5z3hTx3oUHiPxHrOrQ6lJLfT+TB5Nk8qrAnAG4DHJ5rS+AWsW32jXfDluZVt4LlrqyWaMo/kucY2nkY+X86674X2uraf4Yh0vVNDi0n7IojiRLoTeYMcsSOhJ7Vyesad46/4WhF4n03wrbiOFGtXb+0YwLqLJ2sR1UjIOMHoKaSUlHyt/Xz/U0lKNRTVrdd10/4BJ8b7iW08R+DLqGzlvJIryVlt4sb5DheBnvVDxP4k1zxxc/8ILBocugzXKh7pr+RQ/k552Ada0PiZpvjjVfFulXWk+HLe4tNIm86CVr1FM5ZVyCDgrggjvWl8Q/DOseIdF07W9OhWw8T2G2WJFlBGf4o9/Qj9KmNuVX2uOMork2vbe+zu3r9/wDVjt9Ls4tP022sYc+XbxLEufRRiuP+Jvza94Oicfuzq24k9MhDit/wfdeILvSQ/iTS4dOvVbbsinEocAD5sjpk54rB+M8LL4Vt9YjDF9Iv4L35Rk7VbDfo36US+JN91+ZzUo+9y+q/Bo3vHVx9l8G6vOeNtnJ+qkV5j4htH8P+GPAviyBTnTBFFcY7xSdR+Z/Wu0+Jqa5rXgp7Hw3p0d+dRi2vIbhY/KQgEMN3DfSmxaPq2vfDO40LXdLi027NuYIo1nWUfKBsfI4ByOnalrG8u1vwv/ma0mlGLb0d7+jt/wAESdl1z4rWSoQ9rotgbksDwZZvlX/xwE/jWf8ABRvs8virSc8WmtTBR6Kcf4GrXwn8P654f8L3k+sQiTWrg5MZlU5WNAsabhkdv1rI8IWfjnS/F+t6rJ4UiS31ZhIVOoRYidVY9sk5YgdOOtVZJ28vzaYPWEldaW/Df82yL4l+JdNg+JeiWWoLcyWelobuZbeBpW80jCAhe2Kyh4x0dvjHpetaYt7Fb6hD9hvftNq8I3E/IRu684z9K6T4eWXjKz8W6nf654ZggXVJTJLdi/RzCoHyxqo5I96n+NWkeIvEGl2+l6Locd6A4nF2btYmt5FIxhW65BI60o+7y3/q+/4Gq5Ob2fla91b+r67m98T/APknuuf9eb/yrzrRPiHqnh/4f6PbjwjfIv2aK3tr64kVbd2KgK2eoB611Hij/hOtU+Hi6ePDls2p3kbwXafbkxEvQOD0JbrjPFO8J+H9U1L4ct4T8W6PFZJDAttCyXCylwqjEnH3SD2pWtzfL9f8yKbhGmuez1fU0vhZ4buPDugSfb5o5r++na6uWjOVDNzgHuB61i/Hz/kC6B/2HIP/AEF6s/DCDxzo4Gg+INPhm0633Lb6h9pUuVH3VKDn8T0rP+L+m+NdeurOw0fQLeexs7mO7S5N4is7qCNpViMDnrVNrmi+mn3ImCftXzNddb9z04dK831z/kvuhf8AYMm/nXZ+FbrXLvSxL4g0qHTLzeR5MdwJht7HI9fSvOtZs/iJN8R7fxNb+E7V47OJ7eKM6jGBIjH7xPUH2xU299f10f8AmRSjpNXWzW50Xxr/AOROj/6/7b/0atZXj+KXwZ4xtfHljGx0+5K22sxIOoP3ZfqOPyHrVn4rWnjLWtNtNN0fQLeeImK4nkN4imORGDbAGxkcda6ixgvfEHhaS08UaTFZS3KPHPbJMJQF6Ahhxnv7URuk2t7v8kv0/UtNRjG+z0ZzHh2aK5+NOs3EDrJFJpds6MpyGBGQah+LP/I7eBv+wmP5VB8KPB/iLw34q1CTVFR7GO3W1s5xIpMiKx25AORgY60fEfT/ABrqni7SrzTPDMFxaaRci4hkN+iGfjoQeV/WnonC39aspJe1lqtrf+SpHqFeZ/AT5rTxLOvMUmsylGHQjA6Vcu7v4nazaS6enh/TtA85SpvH1ATlAeu1VHX0NaEOhX/hH4ff2R4UtF1C+VCAZJREXds7pMnjgnOPbGaW135W/L/Iz5Uo8l9W1+vU4rT/ABxokHxK17WtSTUJVQLZWZt7R5l2L95sqOMntU3wa16xHjrxBo1l56WN65vbNZ4jEwP8Y2nnuT+FdT8IbDXtH0D+ydY0KHTRD8wlS7WU3DscsxC/d596wfHOmeNrr4hafrui+GLd10xisdx9vjU3UTAZVlOCvcd+tUrRaXlb+vmbNwnzwWnzXTYvfHL/AFPhb/sO2/8AWvRh0FeY/FLT/GmuXOkQ6d4bgmgsbiG+Mv29F3SKPmjwccZ/i/Sp9X1X4oX2lXNlD4HtbSSeIxrOusRkx5GNwGBz+NSlo/X9EZOnzxhqtu67lz48/wDJNL/t+8i/9DFV9A8E639j0+6/4WB4gMflxSeQdmzGAdvTp2pnxP0vxZqfhG18O6To0d8JIY/tNy94qNG6EcYb72cHnNPsdZ+JdrYwWo+H9m4hiWMMdZjGcDGentTjpf1Kjzeyiotdeq8j0OuU+L3/ACTPX/8ArzatDwPb6pb+HIV1qPyr95JZZo/N8zYXkZgobuACKyfi1a+ItS8LTaP4f0mK+N8jRTu9wsZhXsQG+9UzWljOhZVo66Jnnd5D4isfCXhnxXqa299o+neWX0xBlVj6CVifvMOPYV7XpN/aanptvqFjKsttOgeNl7g1y/w7tNebwu2heKtBt7SGCBbdNtysouEIIOQPu1g+BNF8a+Dddn0S10+LUPDMl1uhuHulV4EPUhc5PuMdQT3rSTTk180OaUo9Lx/FeXp+PqTy/wDJw0P/AGBW/wDQhXo83+pf/dNeSy2fxGPxIHipfCVoVW3NoIv7RjwULD5s9c8dMV6N4mudbt9CebRdLiv9QO0C3ecRrz947jxx+tZ2/dr5/i2OtG84q62XU4/4A/8AItav/wBhm4/9lr0SYBoXVuQVOa8x+Emn+OPD00mmap4ctorC7u5bmW6F6haIsOgQZzyAPxru/F+pR6R4X1PUpGCiC2dgT/ex8o/E4oqfB8v0FVXNXaXV/qc78DyT8PrYEnAuJwPp5hrt65v4Y6dJpfgXSrWZdsxhEkg9Gb5j/OukrSp8TMZyUpNruFFFFQSFFFFABRRRQAUUUUAFFFFABRRRQAUUUUAFFFFABRRRQAUUUUAFFFFABRRRQBU1T/j3j/67xf8Aoxat1U1T/j3j/wCu8X/oxat0AVNK/wCPZ/8ArvL/AOjGq3VTSv8Aj2f/AK7y/wDoxqt0AFFFFABRRRQAUUUUAFFFFABRRRQAUUUUAFFFFABRRRQAUUUUAFFFFABRRRQAUUUUAFFFFABRRRQAUUUUAFFFFABUN9awXtnNZ3UYkgnjaORD0ZSMEVNRQ1cadtTD8EaRe6DoSaTd3aXSWzsls4BDeTn5A3uBxW5RRTbuDd3cKKKKQgooooAKKKKACiiigAooooAKKKKACiiigAooooAKKKKACiiigAooooAKKKKACiiigAooooAKwPGOhT+IEsLFrhI9PS5Wa9jwd0yryqDtjdgn6Vv0UDTad0IoCqFUYAGAKWiigQUUUUAFFFFABRRRQAUUUUAFFFFABRRRQAUUUUAFFFFABRRRQAUUUUAFFFFABRRRQBU1T/j3j/67xf8Aoxat1U1T/j3j/wCu8X/oxat0AVNK/wCPZ/8ArvL/AOjGq3VTSv8Aj2f/AK7y/wDoxqt0AcH4yvPF2m6naNb6zZwWt/qcVnBF9iEjRxsOWLFhk5zxVS31rVPDfi27XxNql3fxDTDcyLbW5aOMCZlEgRQSo2Bd3JGc1u+PdI1zVp9HbSY9OKWN8l3Ibq4eMsUPCjajdeee3oaq+I9B8Q32u6peWcel+Rd6MdPj825kVg5JJYgRkYG49+w9eEm0r+v/AKTp+JTs9PT8/wDI19X8WaLpckKXE0r+ZEJi0MLSCKInAkcgfKue5qfxBrWn6bZxG4lnZrs+XbpaxmSWQkZyiqCTgc5rkL/wNqF5cW11cwWFw0mnx2d5bnUbiGNSmcMpjA8wc/dYDp1Ga6DXtD1Br3RtS0f7G1zpm6PybhmjjkjZdpAYBipHbg05Jbef4ERb/AwvBfjC2svCscmsXmo3kzXN1sLQNJOIY5CN7qoyAoxkkcGtWw8b291rWqWUem6jNBZrG0c1vaSSCUMoORgY5yCMdRzXNW/w/wBaEq3V3HptzJ5lyrwJqVzbo8c0gkzvjUHIIxtIIIPUVo3HhHxFZm/h0ObToLe6htFyLiWJl8lVRoxhWKqyjG7cWHv1o6K+4+r+Zqan4n0m+0m2mi1i60tnv1twDAVlMitzEUYZGe9QaRrH9j3niH+0769vIIb+OO2Rl82QGQDEaBRk8ngVnr4R8RQ6JdWNtHpKtLqiXqB7yVgq5BZSxjJJz0PfrxVi58N+ILl9a+1adoV1BqF1HMkMl7MuAox99YwUbuGGcUf1/wCk/wDBD+vz/wCAbXiC/wD7S8A6lqGnXF7ZOLWaSOQIYpo3jzwQwyOVwQR0qto/jLSf7L/0+e5guLa0jml+0QMjSqeA6ZHzgtwMd6s2miagvgS40O5uxNdzW08SvJK0gTfu2qXI3MFBA3EZOM4rm9S8C61rlqv9r3Fhbz2lmltaC1lkZXKuGLu21WXO0DC5x1yaNm+2n6/8AOi+f6f8EvX+urqWt6FdaXf39uv242t5ZyIY+q5w6MMg9CD6VrDxnobXUlujXT7TIsci2zmOd4wSyRtjDsMH5RzwawLfwjrNvdWFxa2Ok25W9FxeA6lczs+F28SSISxwe4GOnPWrOl+E9Whn0zT7qaxOk6VfSXkEqMxnlJ3lUZSu1cFzkhjnA4GaPL+un/BE+/8AXX/gGva+MdDubNLqGS4IksTqCRm3YSNADjcFxn8OuMVoXGrww6RFqf2PUJI5ApEUdq7TAH1QDIrmLXwPPbfZjDfRqbfUJXQ7TxZPkm3/APQfyra8Zabquo2FtDpM8cey4Vp4nneETRjqnmICy9ugoe2n9f1+jH1/r+v+HRHL4z0SPT7G+3XTQ30jRQ7LZ2bzBnKMAMq3BGDSWXjbQLy7tbeGac/afLVJGt3Eau67ljZiMK5GDtPPIrBs/CviSx0vSrS3j0hzYam12d13KoaM5O0Hyyd3J6+man/4QmVfFlxqDRWt1aXF8l8HlvbhWgkULkCFf3b8rwxIIzyDjBa31/rb/g/cD2/rz/4H3mvfaxY23iqeNtWuGktNPM02nxRbxtznzOBndjjFP0rxhompS7IJLiPNt9qRpoGjWSIdWUkc474qrr+j63deJ31Czj05rVtMks/3tw6yb2JIOAhGPxrK03w14ngu9Kmmi0VhZ6ZJZyA3Mjh2boceWMr681K2/r+9/wAD7xvf+vL/AIJe1jx7Z23h641WysNQmMTwgJJaSJuWRsK445UgHB6ZwO9SXXxB0G1aZLiHVY5IcebGdPl3plDIMjHHyqx/A1lR+DNY/wCEZ1TTUays/tBhe1s0vJZ7eJ433EhnQMgbAG0AgY4rTtNF1+41HxBJqUemW9vq9osQNvcvK8TiPZ0aNQRyTnPYcc8OWzsEbXVzQbxfoiSTrNNNCsNol4zywsqNE3AKkjBOeMDnNZepfECxhawFrp+pTm4vPs80Zs5BJF8u7lcZyRyB3Gax7vwZ4o1EIl5Jo8Cx6fHao8U8jnfHJvRiDGMg9xnj3ra1PRPEF8mn3/2XRIdRtL5Ll4Y5nEcuFKsTJ5eSSDx8nGMZNN2v8/wv/kSr2+X42/zJdH8T6TDo0uo/2td6pFcahJFbgQEyF+vlIgGW2gH8jVl/GuhiOzZDeSm8aRIkjtXZvMj+/GQBkOP7p54rFtfC/iOF1v8A/iVC+tdXmvraMXEhjkjlQoyO3l5UgHIIDfSnWnhbX7O+06+i/syaYX1zfXqtO6KGl/gjwhyBxycZ9KXb5fkv+D9w3/n+v/A+82n8Y6L/AGZZ6hEbu4S83eVHDbO8vy/eygGRjvnpWjf61p9joy6tcyslqyoyfISzF8bVC9SxJAA65NcRF4P8Qf8ACO22m3Nnos80NxNKkqX88MkJckq6SLHkEZ5XGD610uvaDfX/AIbsbRL1JNSsZILhJpgdkssRB+fHIDYPI6ZzR/wP+D9wdfvGv410NLVJ5DeJuuhaNE1q4kilIyquuMqSMYz1yK0dG1ay16wmksnuIwkjwSK8ZjliccEEEZBrlbrwv4imnfU8aUNQudUgvJ4vtEgijjhTYqq3l5ZiMkkhetbPg/S9X0ybWpNQSx/029e5gEE7vgN/C2UGPwzQtnf+tv8Ag/cD6W/rf/gGR8O/EyNaQ6Vqd5fXN5Jd3EMNxPESr7CcKZANu7A6Vtf8JlohvJLZXunKtJGki2zmOaRAS0cbYw7ja3yjng1z2l+F/FFrHpUcsejstpqc15KVu5OUfOAv7rqN3f0q1pvhPVoZ9O0+4msjpGmajJfwSozGeUsXKoyldq4MhywY5wOBmje39dv+D6g9G7f1v/wPvNez8ZaHd2kVzDLcES2TX0cZgYSNCpwWC4z+FReKfFiaP4dtNYh0+8nF1LGixG3cOoY/xLjIPse9Zlv4HuLfyDDfRobfUZJYjtPy2b5zB/L8q3PG2j3Wr6CLTT2gW4imimiEzFUJRs4JAJA/A0aaf1/Wn5MO6/r+upGvjLRftyWjNdxkyJE8j2zrHFK2NsbsRhXOR8p55FXfEOuWuh24uLy3vpIdrM729s8ojVRklio+UY9a5ebwlrdwLvTpJNOTTNQ1CPULhxK7TRMCjNGo2AMCUGHJUjJ+Wr/j7w/rOuzRRWdxAbFrWaGaCW4khAkcALL8gO/Az8hIHNJt2Xf/AIH+eg1a+u39f8OHjrxHp9voc9vBeX4u57J7mFtPiZ5EQDiQ4B2rnueKqaJ450610G1XVZL+W7isIrm6kW1dxsYf6wkDG31Pao38MeIoQJrQ6U01zpI068jknkCoVBCvGwQlvvcqQPrVCHwl4uTTbq0Meh5m0dNPUi8l4Zf4z+66Y7U9m7f1bm/4Alra/wDV7f8ABNvXfF2iXGmXluNYu9JljeECb7Owdg7fI0YYfOrbWGRx1q7qHjTRbC+ubK5+2iS0eNJ2Fq5SPfjaxYDG0569K53WPDHi6++3bIdDT7Tp9raqWvJTtaGQuWP7rodxH4D14m1/w14o1H/hIBFHo6DU47dYt13J8hjxnP7roccU3YS13/r+v0Ng6/pdrres3EmtyzR2UMfn2gjysBPQgjks3pVfV/HNvaRadJBpmpyi6vvsskbWUgkjIXJ+XGc4xgd+fSq134e8QT6jqcz2ehXFteWUNv5M9xKQxTrnEfAPYjkdcUxPCuuw6Rp6wy2r3FlqYvIbae9lkjjjC7fKEzIXPUkEr3xS6r+uv+Q+/wDXT/M1z420ITTxb7smFJW3C2fbIYxmRUOMMy9wORg+lSWni3Tb7R7/AFHT0u5ks4hIym2cFwU3qVGMsCCORXL2ngK/szdLHb6fOwNy9pcTahckqZg/y+VgxpjeRvGcgfdBOR1uiadfp4Pi0nUhbR3S2pt2NvIzp93aCCyqffGKTvyvvb8dRq3Mu3/DHG2PjKa48Q6Rq0g1iK0vNPleWwFu7KWTGGRdu48E8jiuuv8Axholpp9netNPPHeQm4iEEDSN5QALOVAyFGRknpmuc0vwz4rtLrSpHh0Vk0+wmtBi9lzJu+63+q46DI5qD/hBdWaw0VrmOwuLmys3sriBNSuIIpEZgQwkjUNnjlSpBz14qpeX9b/8Alef9bf8E6Hx7qGsReFRq3he9tvNAWSMPD5iXCtjAByMZz1rF8U+LtUbSvDtzoM8EH9ozRC5eSHzNiOdvAyOdwNbusaXrEPhrT9L0CDSy9sYQwuJZI41WMg4XCuecY5PHvXPX/gjW4rGK10uTT5FGrLfbbmd0EMatkRJiM5HJ5OKFbm8r/hp/XyB35fO346/18zrT4hsoNZh0a6jvY7iVvLjmktXSGVwu4hXxtJwDxmsDX/iRpNjY3L2drf3N1BI0ZjNnIFDI6K4Jxxjev1yPWoZvC/iWbxPDq1xNYXAg1AXMTSXkuVhKbTEI9mxSMkhuS3fFSv4Z1668N+IdKuf7Nie+vWurR453YcuG2vlBj7o5Gep9OUtrv8Arb/N/cV10/rf/gfeWLTxZpKTaxq0mpag8FqkX2iye0YGzJHPy43ZPU+lalp4t0W4ivpGmltlsY1ln+0QtFiNhkONw5U+orndR8O+K7067I0GixNqVpDFGovZWCOnUk+UOPwpL7wfrmp3Gqi8fTbeK906G2jaKZ5GSWPkEgooKk++aP6/P+vmL+vy/r5BoPiVpPGOtTK2uz6etjbzpaTWj+Yjs7AmOPbu2kBT371b1/WhqVjo2q6PqF7bKuqrazw7fLLfMVdJEYZBBX2rP1Pw544vtVn1LzNGtXuLW3t5kgvpl3iOUsyhxFlQ4YjI5X360+Hwp4jtdJSytotI+TWf7QG68lICZ3FMmMknJIyeuAe+A49PL/5L/L8hO+vn/wDI/wCZ08XinR5Nb/slZpfO8xoRIYmELSqMmMSY2lh6ZzUOs+MNH0m+urO7W+821hE83l2juFiJxvyB90dz2rE0jwRNZeI2u5IbS4theveQzve3BeJmOSog/wBXnnG/P/AaseJ/D/iC/wBV1mayTTPs99pZsojNcyK6uSfmIEZGOexqdbLv/wAD/PQpWu/66/5am1qviXTtMktxdJeeRPs23SWztAu9gq7nAwMkjr6ismz1T+yfEviV9S1S4fT7dYZkWZtwi3jlVwM4JxgVka34Q8UajbxQvNpzxx2dskUbXkypBNE2WIVUw4fC/M3K9h63NV8K65ql/rMkzadbxXa27WzJM8jLJCQRvUoBtOOxyPeqej08/uJWq18vvNSbxxocNm9zMmoR+XKkUsTWUgliL/dLJjKqexPFWJPFukx2rzsl9xdNaRxi1fzJ5BnIjXGXHBORxgGsSfw34hvZ7+8vY9H87VBHa3cKzuyR2yg7ijGP5nOe4AHvSWfhrxLb2emNv0t7rRbuRrFTO+ya3ZWQJI3l5VwrD5gGzjnuaX9f1/X5av8Ar+v6/PTYfxpoYSzZDeTG88xYUitXZt8f34yAMhxz8p54NPk8YaKuk2epJJcTx3mfIiht3eZtv3vkA3Db39KxLPwvr1lf6bfRf2ZNKt5dXt6GndBvm/gjwhyBwMnGeuKzofAetf2VpYuRYS3dhLPmGPUJ4I5Y5Tn/AFqKHUj0wQaAOg8a6kbjwdDrOj6lNEvmwyRSQMAHUuAVbI5GCePWjUfE2mXd7aWS6jf6ZMuprAA1qyi6Zc7owWHK9MsPb1qPXfDF7N8P08OaVDYRSAp8jTypGih9xAbDOT7nr146VRPhnxVBaWenW8mmXNnZalHeWzXF1IJEjGS0RxGd2CxAYnJHUZp6c3lf9V+n9d0/h87f5/r/AF22/CXihdevNTt/7Pu7b7FcvCHkgdUYL7kY3eorFuPG17baDL4ja0eeynvBb2dvFCzMF37S7EZ5POB9K3PDGk6jpepays4tHsr27e6hkSVjKC/VWUrgY9Qx+lc7baDqk3g6fwssIhvbC7E1vLMGWCdBJvU7wD16EdR6Ul09F+lxvr6v9bDvDvimOx17W7fU7rVZLY3sCW5uIGP2bzVGFc4+QFmwN1dNdeKdHttbGkyzSibzFiaQRMYkkYZVGfG0MRyAT3Fcvf8AhrxbdJrjCHREk1K7tbhF+2ykIItpIJ8nnO0Y471PJ4JuH8UXGoSQWdxbXV3HeMZL64U28ihQQIlwknK5DNtIzyDjFNbq/wDW3/BB7M6TWPEmm6Xfx2Nwt1JMyh28i3aQRqTgM5UfKM9zWXYeNI59U1izfSNUK6dMIw0NlI5fgZ6Drz+XNM8W+HtU1XW4LuyjsYDEqiO+W6lhuYfmyw2qpWVT/dYgc1T1Xwz4m+3asdMuLFba/uobli13JDI4XAeIlUO0MB95Tn2qVt/XdAzafxjoq6baagWu/Jurk2qAWzllmBI2MuMqcgjB704eLtFbRW1PzLlY/tBtfJMDCfzgceWI8bt3B4xXPWvhXxFaaVa2UEek/uNa/tAZu5ceWSSVyYyS2WIyeuM98UR+E/ES+feZ0pb2LWn1K0Tz5GjdXBBRzsBU4PUA/Sn6/wBfD/m/uB+X9b/5L7w8F+Jnt9O1e4vjrl/BDqcsUW+0eSaJAM4dQuVA56itzUvG2g2EFpPLJdSRXls11A8Ns8gdFGW6DqBzjrXMt4R8XSXd20sml/ZLu9kuZraO/mjD70wMssYJ2nnHRu+K0tI8O+IrGfwxlNKeLSoZYLgi5kBZWwAyDy+uBnBI54z3oWqXy/LX8RbP7/z/AMip4r8WW0mu6K2l6hqMcUWpfZ7t0iYWsihGLqzkYLKVHAORzWrpPijSrLQLSdtSv9ZFy8rRSx2rPI6qTk7VGdq9M1mSeFfE1ullY2X9kTWVhrDahbvLcSRyOjGRijARsAQZD8wJzjoKhHhDxE+g22n3Nnosk0Es0kc8eoTxSQF2JDo6x5yM8qRg460Ren9eX63G/i/rz/4B1N74u0Szu4reaabLpG7yLCxSFZDhDI2MJntnFc94i8TRXHizQbfSb3UlA1Q2lyUiItZhscsu8jDMGUdDxzTNS8B3VzrElzObbUoruCGO5a4vJ4SrxjG/y4/llznOGK/WlXwr4lthptjbHSJbHTdXa+hkknkSWSNvMJRlCEBh5p5yc4HSmrcy9f1X6X9RS+F27fp/maOs6pJo3jeWe4ur6Sw/szznto1MgDB9uVQDOcVBfeLbO1Otata3l7ePaWcbvprW7DyCehIxkE9/Sl8Z+FdX1zxNDqFrcW1pFb2m2CcXDiVJg25SUC7WXsQT0OaiuPDfibUp9XfUhpMI1DTFtS0FxI5Eq98GMfKfzFRry+ev6l6c3lp+h0EfiWyTwzDrl7Hc2sUgQeVJAwkLsQAqoRkkkgD1rJuPFuk6pDYmDUtR0tn1IQIsloyNcOhIeLDDpngnsRVbxr59r8PbS31cWlrdJNbRiaO5PkwOrqVkMrINg+X7xUgEjhuhzdGt9Q1rQYbXRo9Nmax1dbqa8bUGmhuyfndllWIBmy5BwoAIx7Vpo5u2ya/Nf19xmrqKvvZ/k/6+86aPxvor2Zu/K1JYlu2tGLWUg2SL97PHAGDz04prePPDy2kt1I94kcZQndaOCUc7VkAxyhP8XSo7zwi91qusSNdLHY6jbnEKjJjnZdrP6HgD8c1z6+BNZh0WSC2tdKW/2QwieTUrqXzER1bPzqfL+79wAjP8XGKlef8AXf8Arsyn5f1/X5o7rQ9astYN0tqJ0ltJfKninhaN0bAIyrc4IIIPeqX/AAl2i/2m1gJLhmErQLKIGMTyqDmJXxgvwflHOQaj8M6Xq9n4k13UdQjsVg1B4niEE7uy7E2kNlFHvxWTb+EdWSa202SayOjWuqPqMcoZvtDEsziMrt2gBnPzbuQBwKOq/r+uodH/AF/XQ0x420d7a1mhjv5PtcUskAFpJ8xjBLKeOG46dagsPFdtqngCfXbx7nRYzA2+d4WXyyeAybh83bHvWXa+FfEtvdadDnSXsrG5uGD+fIJJI5VIzt2YDDPTJB9RWrpeia3a/D2fw7Imnm6W3ktrd1uHMbqwIDMdmVPPIAb61L+B9yl8a7D5fGGkaVBDa3UuoXUsenpdtItm7mSLHMnA/E+mau+J/EMWk+FJtet4XvI1jWSNY0LbgehOOQOetc9J4c8Uvj93o/OgnTG/0uT/AFn94fuvu/rWtJoOoXPw5Hh64a1jvfsawlkdmi3LjByVBxx6Vc9nb+tX+lvvIhvG/wDWi/4P3HP6f4vWy8Uajd6hNrH9nvYQ3X2eS2dvsxJwzbduVT3NdXq/ivRdLvI7W6nkLMiSO8cTOkKO21WkYDCAnoT6GuXuvDPi25OqyNDocb32lJYqovZWCsvBYnyRxg9KXUvA17faiLu4t7G4W6sobe7hfULiNImjyNyiMATDDfdYL06jNPS6X9df+AH9fl/wT0MUUiDaoX0GKWpGVNU/494/+u8X/oxat1U1T/j3j/67xf8Aoxat0AVNK/49n/67y/8Aoxqt1U0r/j2f/rvL/wCjGq3QBT1DVdL05401DUrOzaX/AFYnnWMv9MnmrasrKGUhlIyCDwRXn/ja2mt9X1PWIbOx1yx+xrFqVjK4WaBFDHdGTxyCeO+BSaHr2sak0moaRPEuj6fPFbmylUCSSHyFfzCx+YOS6gAdcUk1Zt/1/X9bA07/ANf1/XmehUjsqIzscKoJJ9BXmX9v+IJ9JsJ5tTikTXtOuJkjigXNmVjDjaf4hg7Tu71naHD4i+2+HPI8RM0jaPLNGstqhTjHyNjkj3607PX+u/8AkHb+u3+Z6tpl9aanYRX1jMJ7aYbo5ACAwzjvUOm6xp2pXl7Z2dwZJ7GTy7lDGylG7feAz9RkGuDuvEXiFfDWj6kJ/sds9rJLeXNtaLMsThuN6HlYsBssOeKbql5qlh4l8Vatpt9HEkE2nl4zCHEysqKQSeRweMU7aiWp6bRXN+Pb/UrDRba6027S1le6ijYvGHBVjgjnpXNT654nj1ttDTWIXkh1KK3a6NqvzxyxswBHQMpXt1yM0v6/L/MfS/z/AD/yPSaK82fxF4mtbS/1G41K1k/se9gsJ7VbcKLpm8oPJn7ykmTKgccCpdI1rxNqnjP7GNRa3gjuLlbq0SzUiGNGxETIRzvHNC1tb+tv8wei/r+uh6JRXnFhrHiBtHOoaj4jWJJZ3tII7ewR5nlEmF2g8EkcYp9rr/iK70DRplvkt7mbV2sLhnt1JdNzAEjorDA4HGaFrt5fjb/NA9N/6tf/ACZ6JRXnun6z4kW5sDc6rFNGdZn0qRRbKpkVRIVlJ7MNo4HFV9I1jxXdDR/M1uH/AImMlxbuRaJ+78s/K49W9jxR/X9feg/r8/8AJnpVRwzwzb/Jmjk8tij7GB2t6HHQ89K8tfxj4nuLeysrQTvei1nmeS2shL57xy+WqlScIp6kit/Trl4fH+n3LQCzOqaG1xfxBhtWSNo8E9sjzGXNC1f3/r/kwel/67f5nb0UisrKGVgykZBByCKWgAooooAKKKKACiiigAooooAKKKKACiiigAooooAKKKKACiiigAooooAKKKKACiiigAooooAKKKKACiiigAooooAKKKKACiiigAooooAKKKKACiiigAooooAKKKKACiiigAooooAKKKKACiiigAooooAKKKKACiiigAooooAKKKKACiiigAooooAKKKKACiiigAooooAqap/x7x/9d4v/AEYtW6qap/x7x/8AXeL/ANGLVugCppX/AB7P/wBd5f8A0Y1W6qaV/wAez/8AXeX/ANGNVugDE1Hwn4f1DUn1K808SXThVdxK6hwOgYAgMPYipz4e0U6uNW+wRi8Cqu9SQDt+7lQdpI7EjIrUooAyNP8ADOhafdzXVnpsUUsysrnJICt1CgnCg9wAKrr4N8NrDbxLpxVLdmaHE8gKbvvAHdnB9OntW/RQBzsXgjwvHFbxR6XtjtwVjUTyYAJyVPzfMM9jkU698GeGr2W9kudN8xr5le5PnSDzCv3c4bt2roKKAOY8e+H7vWfDUWkaYlmQs0bMt1K6qUQ5xlQTn3qVfBvh57G2t5tLQeTL9oGyeTIlxy27IZj6E10VFAGVc+HNEuNYTVptPje8UqwkycEr90lc7SR2JBIrl9P8Ia1HriXU89oirdvPJdw3U3mzqxb5TDgRrnIyQT09a72ihA9UYEfg3w3Hp0mnppoFs84uCnnScSD+IHdlT9CKG8G+GzDHD/ZoEcVx9qRRNIAsv9/73Wt+igDnB4G8LgJjTCNlwblf9Jl4lPV/vdf/AK/rRB4H8LwmDytMKfZ3Z4cXEvyM33iPm6mujooA56PwT4YitYrWPSwkcLtJHtnkDKW+9827OD3GcVJF4Zsmvr+6viLsXVt9iWEptjhtu8ageueT346YrdooAjtYIbW2itreMRwxIERB0VQMAVJRRQ3cAooooAKKKKACiiigAooooAKKKKACiiigAooooAKKKKACiiigAooooAKKKKACiiigAooooAKKKKACiiigAooooAKKKKACiiigAooooAKKKKACiiigAooooAKKKKACiiigAooooAKKKKACiiigAooooAKKKKACiiigAooooAKKKKACiiigAooooAKKKKACiiigAooooAqap/x7x/8AXeL/ANGLVuqmqf8AHvH/ANd4v/Ri1boAqaV/x7P/ANd5f/RjVbqppX/Hs/8A13l/9GNVugAooooAKKxdf8T6Pop2Xl0DN/zyQbm/IdK5xvidpoYhdNvCM8HK8/rRYtU5PZHe0VzuheMtD1aQQx3BgnPSOYbST7Hoa6Kglxa3CiiigQUUUUAFFFFABRRRQAUUUUAFFFFABRRRQAUUUUAFFFFABRRRQAUUUUAFFFFABRRRQAUUUUAFFFFABRRRQAUUUUAFFFFABRRRQAUUUUAFFFFABRRRQAUUUUAFFFFABRRRQAUUUUAFFFFABRRRQAUUUUAFFFFABRRRQAUUUUAFFFFABRRRQAUUUUAFFFFABRRRQAUUUUAFFFFABRRRQAUUUUAFFFFABRRRQBU1T/j3j/67xf8Aoxat1U1T/j3j/wCu8X/oxat0AVNK/wCPZ/8ArvL/AOjGq3VTSv8Aj2f/AK7y/wDoxqt0AFcl8S/FB8P6akFqwF9c5EZ6+Wo6t9fT/wCtXW14H8Yr6SXx5eQuTtt0jjTnsUDfzY00bUIKc9TFlumlkaSSRndjlmY5JPqTV3TtO1LUYJriztJJYoFLSOBhVH1P8q5sz5Fe0+CdZu9Y+G+pSXfl5gjkjTYgUbQvHAqmdtRuCujysTjrmu88EeIPFmtXC6RZ+I9NsjFDmP7XpbXLy4PPzCZOgxxg9+a8uWf5R9K1/BmoSWvizSpoz832qNOvZjtP6Ghjq01KLPaf7L+IX/Q46B/4T0n/AMlUv9l/EL/ocdA/8J6T/wCSq6yioPLOT/sv4hf9DjoH/hPSf/JVH9l/EL/ocdA/8J6T/wCSq6yigDk/7L+IX/Q46B/4T0n/AMlUf2X8Qv8AocdA/wDCek/+Sq6yigDk/wCy/iF/0OOgf+E9J/8AJVH9l/EL/ocdA/8ACek/+Sq6yigDk/7L+IX/AEOOgf8AhPSf/JVH9l/EL/ocdA/8J6T/AOSq6yigDk/7L+IX/Q46B/4T0n/yVR/ZfxC/6HHQP/Cek/8AkqusooA5P+y/iF/0OOgf+E9J/wDJVH9l/EL/AKHHQP8AwnpP/kqusooA5P8Asv4hf9DjoH/hPSf/ACVR/ZfxC/6HHQP/AAnpP/kqusooA5P+y/iF/wBDjoH/AIT0n/yVR/ZfxC/6HHQP/Cek/wDkqusooA5P+y/iF/0OOgf+E9J/8lUf2X8Qv+hx0D/wnpP/AJKrrKKAOT/sv4hf9DjoH/hPSf8AyVR/ZfxC/wChx0D/AMJ6T/5KrrKKAOT/ALL+IX/Q46B/4T0n/wAlUf2X8Qv+hx0D/wAJ6T/5KrrKKAOT/sv4hf8AQ46B/wCE9J/8lUh074hoCw8VeH5yOiHQ5Iw3/AvtDY/I11tFAHKW/ifUNMu4bPxhpkOnCdxHDf20/m2buSAqsxCtGxJwAy4J4DE11Y6VzTeIfBviSO/0JtW067BL2tzbvIBk9GXnGTz2pfh1d3Euhy6bezPNeaRdS6fLI/3pAh/du3qzRNGx92NAHSUUUUAFFFFABRRRQAUUUUAFFFFABRRRQAUUUUAFFFFABRRRQAUUUUAFFFFABRRRQAUUUUAFFFFABRRRQAUUUUAFFFFABRRRQAUUUUAFFFFABRRRQAUUUUAFFFFABRRRQAUUUUAFFFFABRRRQAUUUUAFFFFAFTVP+PeP/rvF/wCjFq3VTVP+PeP/AK7xf+jFq3QBU0r/AI9n/wCu8v8A6MardVNK/wCPZ/8ArvL/AOjGq3QAV8+/HaylsfHMl2ynyr6FJFbsSoCEfhtH519BVzHxI8I2/i7QTZs4hu4SXtZiPut6H/ZPf8D2po2oVFCd2fM3n+9en/DnxJoen/DzVrC+1O3t7uUyeXE5+ZsrxivJdTt7rTrye1uoyrwTyQORyu9GKsAehwwI/Cqvn1R6kqaqR3NRZ/lHPaui+G9nLq3jfS7aMEhJ1ncj+FUO7J/EAfjXI6dDeajdx2djbS3M8hwkcaliT+FfSHwh8C/8Ippz3mobX1a6UCTByIV/uA9/c/4UMzrzVOPmd7RRRUHkhRRRQAUUUUAFFFFABRRRQAUUUUAFFcjH4ymuru/OleH73U9PspzbSXVvJGd0qgbwqE7iBkDPrn0qxF468Oq/l6lcyaRN/c1GJrfJ9AWwCfoTQB01FY1n4r8NXhYW2u6fIVGWAnXIHvVdvG/hMRs8fiCwmw23bDMJGz6YXmgDoaK5weOfCeP3muWkPtK2w/rULeNbO6zHoNhf6xMeF8iArH9TI2FA/GgDqaY80MZw8san0LAVy39h6/rbeZ4g1VrK2PIsNOcqPo8p5b6AAe9WovBPhiPppm4+rzyMf1agDb+2Wf8Az9Qf9/BSPf2KKWe8tlUdSZVA/nWN/wAIT4V/6A0H/fTf40q+CvCoIP8AYts3s2WH5E0AJe+MtAt5TDHdNeTA4KWkZlI/Lj9aiXxlasBs0bXWyccWR/xrfsrOzsovKs7WC3j/ALsUYUfpU9AHMP4tnJ2w+FPEMh7E2wUfmWqC+1jxVfWE8Gn+FJYJJI2VJbm7RNhIwCV6111FAHm/wr8NWZ8OappOtaXYytb6o6soG9S3lRbmBPOScn8a1Phlp9ppWq+NNPsY/KtodcTy0yTjNhZsevuTVr4ZMZtH1C6PPn6pctn6Ps/9lo8Ef8jN45/7DsX/AKbrOgDqqKKKACiiigAooooAKKKKACiiigAooooAKKKKACiiigAooooAKKKKACiiigAooooAKKKKACiiigAooooAKKKKACiiigAooooAKKKKACiiigAooooAKKKKACiiigAooooAKKKKACiiigAooooAKKKKACiiigCpqn/HvH/13i/9GLVuqmqf8e8f/XeL/wBGLVugCppX/Hs//XeX/wBGNVuqmlf8ez/9d5f/AEY1W6ACiiigDhvAWl6bq3hvVrbU7G3vIf8AhIdVws0YYA/bZuRnofpUr/CrwC8hdvDyZJycXMwH5B8VP8K/+QJqv/Ywar/6WzV1tBUZyjszN0PQNF0OMx6RpltZhhhjGgDN9W6n8a0qKKBNt7h3ooooEFFFFABRRRQAUUUUAFFFFABSONyFQSCRjI7UtFAHl/w90fVNMg1DStD1lLG8s7yVrvT72386J2kdnWZCGV1Dg9ckZDcda6iy0PWNQ1u21PxRJp8i2Ab7HbWisYxIwwZWLc7scAdBluTni74i8OxapPFqFrcy6dq1upEF5DjcB/ccHh0PdT+hqhD4mu9JYW3i2y+yEcLf26s9rL7nq0Z9jke9AG9faVpd8F+3abZ3W05XzoFfB9sipEsbFLlLlbO3WdFKrIIlDKD1AOMgVT/4SLw/5Ql/tvTdhHX7Un+NZ+o+MtAj0i9urTVrKeSGNtsYmUFmxwBkjPNVGLk1FdSak1Tg5y2Rha78U/DemavdabNZ3c0ltIY2dI1Kkjrjmmaf8WtEvryKzs9M1KSeVgsaBUGT+LV41rOi6raD7dqKRYnYyNIk6ONx5OdpODWbGoLfu3UsOfkYEj8q+5pZDgJ004u7730ufkmI4yzajWcakeVX2cbO3z/M+uLd3kgR5IjE7DJQkEr7cU+vKfhD45ubqWPQNakaSQjFtcN1bH8De/oa9Wr4/G4OphKrpzP0vKc0o5nhlXov1vun5hRRRXIekFFFFABTZG2Rs3oCadUGott0+5b0iY/oaAMD4YL/AMUbbyf89Z7iT/vqZzUfgf8A5Gbxz/2HYv8A03WdS/C0MPAGkFurQlj+LE/1qLwR/wAjN45/7DsX/pus6AOqooooAKKKKACiiigAooooAKKKKACiiigAooooAKKKKACiiigAooooAKKKKACiiigAooooAKKKKACiiigAooooAKKKKACiiigAooooAKKKKACiiigAooooAKKKKACiiigAooooAKKKKACiiigAooooAKKKKAKmqf8AHvH/ANd4v/Ri1bqpqn/HvH/13i/9GLVugCppX/Hs/wD13l/9GNVuqmlf8ez/APXeX/0Y1W6ACiiigDkvhX/yBNV/7GDVf/S2autrkvhX/wAgTVf+xg1X/wBLZq62gAooooAKKKKACiiigAooooAKKKw9S8XeGdPuTa3WtWa3C/ehWQO4+qjJFAG5RWfpOuaRq0LS6ZqVrdqv3vKkDFfqByKS91RYVPlpuPqeKqMJSehE6kYK8maNc34z8c+F/CMStruqR27syqkKgvIxY4UBRzkmue8VePb7S5ItNsbeG71W9z9miJwIlH3pn/2F/U8CuI8YnQ9E8WeBtW127abw7DcTXOo6pLGWB1DbiIzEA7FBztzhRWlShOCu1oZUsVSqvli9T1aDxja/a4Yr7S9U02GeRYori6tykbO3CqT2JPAz3rpJFR42WRVZCPmDDIxXEfGPxBo9j8Hdd12WeO5svsLNbyQuGEkjcRFCOCd5XBovB4z8XaG9mLOPwrbXkAWWSdxNdqGHzBUX5VPUZLZHpWJ0FDS9J8O65rUniu+sdPt9GsnddNDoqLMw4e4PrnGF9hnvV+71XQ9Xb7PoPhdddYfL5ogWO3X6yMMflU8HhTwvo0EU2uXgvjAgCPqMw8uMAcbY+EHT0zV+y8U213qMNhpWk6jcwnaGuUt9kEanvubAOOOBnrQBzs3w4TXEK+IFsbS2b71npsZQEejSHk/h71wnj34TaLod1G3h6J9MVwWtpoiSYnHVTn7yn0PrX0BXOeO7cXFnbJjLCQkfTFd2X1nSrLszys4wscRhn3W39dV5HgtnfzaNcRf8JBaNYyxsGjvYVLW8hHfI5Q+xr6L0bWdN1PTre6ttQtZ1ljVspIDnIrziRrNXa3QtdS9DDAvmN+OOB+OKn8U+HLG61TwnCNGsrK4fUFykYCyzRrE5l3lMcbd3c84rqzSv7VRu72OHIcIsO58sbJ29D1AOn95fzpd6/wB5fzrmv+ED8LAk/YbgfS/nH/s9IfAXhdhzZXJH/YQuP/i68c+jOlDoTgMpPpmnVg6V4Q8P6XepeWVnKk6Z2s11K+M+zMRW9QAVneJ5xbeHNSnPRLWQ/wDjprRrlviLPJcadD4cs2H27V38lf8AYiHMkh9gv86ANDwPEIfBujRjp9iiP5oD/Ws3wP8A8jN45/7DsX/pus66i3hjt7eO3hUJHGgRFHYAYArmPBH/ACM3jn/sOxf+m6zoA6qiiigAoorD8Wtr8dus2i3VjbRxRSyXD3EDSk7VyqqoZevOTmk3ZXGld2NyiuB8L+KNXjsNK1TxLeWslnq0SLbraadKHSdj9w7S4wR0JxXRT+K9DjhWQ3jmNriS2MqQOyRyICX3kDCgAEktgYHWqasJam5RXK6d4o0rT/Dunz3esXOq+fE8q3UVk7NJGrcyMsanaoyBuOBVjTfFVve+Lr7w+tpdg2qIyz/Zpdjbhk5bbtUehzz2otqHS50VFeaeK/Gs08V+unyalpsmlajDE0gtXEc6FgGDF48DrwAc9CK7GPxTojabeag1zJFDZS+TcLLbyRyI5xhdjKGJO5cADnIxml0v/XT/ADDrY2qKztN1zTNQ0yXUbe5228BdZzMjRNCU+8HVgCpHoQKzR428O/ZJ7o3F0scCLI4aymVjGxwJFUrlkz/EAR70AdHRXJ+JfHWmaTaXjww3d1cWjwrJELWYcSn5WDbCCOvIyMjHWrq+MNCN9HZGe5SeQqu17OVQrsu5Y2JXCyEDIQ4Y8cc0Ab9FYmg+K9E1yZ4dNuJpXSLziGtpE+XcV43KMnKkY68VSPi7Q9WiNjZ6je2s9yJIYJvskkX7xQcqrSJt3jH3Tk+1AzqKK4/QPE8dh4K0zUNemvp3khZprmOyklUBScs5jUqgx64FbF94l0izvYbOWaZpJRGwaK3kkRA52oXdVKoCem4jNO2tib6XNiiuDuPG9jfz3Wntf3WhywaittFM9nIRcYPKDcgAJ9M5A5rpG8TaMNbGj/anN15giOIXMayEZCGTGwPjnaTn2pLVL+v63G9GzYorjNS18aD45vhqWoXz6Y2nRXAiW2MqW7b2VmyiEquFBJY4HrWvdeLdAtr1bWS+JY7N0iQu8Ue/7m+QAqmcjG4jORQtUn/XYHo2v6/rU3KK5+Hxhoc101rG980y3X2Rk+wT5EuM4+50x/F096TXfFEGk+JtM0WSzu5ftqOxlit5XCbcY+6pB5PPPyjk0AdDRWNo/ijRdWvRaWN07yMheIvA6JMoOC0bMAJAMjlSRyKwk8RpovjDW7bWNSvZLEGF4d1sXjtt45BZE+Vc93P40dQ7nbUVzsvjbw1DfS2c1+8MsLskhkt5FRSEL8sV242gkHODjipIPF2j3FlLdW/9oTCJ1SSKPTp2mQsu5SYgm8KRyGxg+tAG9RXHarrnmar4d1TTdUuG0y8WUyRJGCsiBNwO3bv3D0H0xWjqHiqyh8HXHiW2gu57eOMuiNayo7Y/2Su4D3xih6J36DSu0l1Ogorzqx8Zx2/ie6vL+81RdLl0qK8FtJYyH7M24hmAEYcJgfebjvnFdZq3ijQ9LuIYLy8KtKiyZSJ5FRGO1XdlBCKTwGbAp22Jv/X9eps0Vz3ifxTBoep6TZvaXVwNQkK74YJJNgA6jYpz9PTmrFr4m0u4v5bFft0VzHE0vlz2M0RdF6lNyjfjI+7mkM2aK5m38d+G7hImhuLyQTRNLCFsJyZlU4YINmWZc8qMkdxTpvG/h2JYW+03UqzWou4zDZTSBoT/AB/Kp4Hf074o/r+vuA6SisGXxh4djuIIf7Q3+eqMskcTvGof7m9wCqbu24jNP0fxVomrai2n2NxM1yvmZR7aSPBjYK4yygZBZeOvINAG3RRRQAUUUUAFFFFABRRRQAUUUUAFFFFABRRRQAUUUUAFFFFABRRRQBU1T/j3j/67xf8Aoxat1U1T/j3j/wCu8X/oxat0AVNK/wCPZ/8ArvL/AOjGq3VTSv8Aj2f/AK7y/wDoxqt0AFFFFAHJfCv/AJAmq/8AYwar/wCls1dbXJfCv/kCar/2MGq/+ls1dbQAUUUUAFFFFABRRRQAVykmp6t4i1Oey8PXK2GnWjmO51IxCRpJB1jhVvl47uQRngA84PFfiS3e3l0XQrqO71m6/cxRwnd5WeC7EcAKMk10Gi6fb6TpNrptqu2G3jEa+px1J9yckn1JoAxG8GWd0f8Aib6prGqg9Y7i8ZYyfXZHtX9K29K0zTtJtRa6ZY29nCDnZDGFBPqcdT71booAwNT0nQPEM9xtKLqNq/lm7tm2XFu+Mj5xz3zg5B9K5bVNZ/sFZbLxde29rNDE8sF8xEcd/Egy20fwzAdUHB6juBB40m1jSfiF9n0mW6hj1yzDYtLdXkkmhPQM3yodjEkkHhayrzRftuv2nhfU/D+/UdSC3M19PdG7kitI3XzVdj91m4QYwCGbH3auE3B3RFWlGpHlkY/h9ZntZ/EGoRlNR1bEzq33oIf+WUI9Aq4z/tEnvU+l+Io9J1ZVuo0n0+5PlXcEgDI6HjJB4OK6f4q2K6fcx3kS7YbgEEDoGH+NeQatcedM3PAr7TLcNTxVDVaNH5ZxDmFbL8T7rtNPT+u1jo/iJ8MrrTdW0ix0HUFl8FXus2+of8I6uMiZCXfy3Y7UgKguV6AgYxmvQLnxZrl1+8877NFNGXittNtTd3AAYqxMn+rIBHbkE1k/DA2PjXSLTW9fMb6dp8bafYJM+BM4I8yX34AQe271r0e0vLSKMW+i6cZUXp5aCOMZ5PJr42tT9lUlDsz9PwtdYijCpa10nbtdbHI6f4T1O9uYdS+xwafMw3SS6li8ucnqQM7EPsAfWuw05INDtPs95q9xdys27dcMGck9lVRwPQAVnajrEcL+Xf6oBIelpYKWkPtkc/ypNOfUizTwaRbaZabSWnvHzL/vEdvxNZG5rNfXswLWtl5UQGTNdHYMeu0c9PXFcX461nSbWJJ9SutQ1hg/kw2dipCzyn+BQCAx+pOByeK0LjXNNuLg29qLzxPeqf8AV24/cIfdvuD68mtHwz4dmjvf7c14xT6qwKwxoP3VjGf+Wcf9W6k+1VGXK7kzgpqzPPXsfiBfa3Y6Tp+o6Z4ZaeM3EtpbWaTmxg7GR24eRjxhQoHXJqHVLjxL4S8Z241+5sJZp7OWLTtWggZnfGHkTyWY7rh9qhfm24B47HsrfWNP8K6/4guvEzPaPcy+dFeOhMcluq4RAQOCvII71hz6HrHjOaDx9NZlZrGeKfw/p0zbCIVcM7v6SSgYH91cepolJy3CEIw2L48G+K9U8ONL4g8YXpvJJPtDWTrGLVVHKwyeWqswH8RVlyeQMCsz4feLreLx7pfhTTWuJIdS0f8AtKezaYyrppBwoVm+ba/UKenXvVn4ga54p8TQ2/g/w1Z3eg3eqoyT313GN9tCB+8ZEBOeoXceMtxXO/Cew8NeCvEWsMtzf6zqULLZy3K2zPLczAZkbj5VUH5AoOAFFSWe60jssaM7sFVQSzE4AHqa5Vr7xfrHy6dp0Wh2x63F7iSbH+zGOB+JNPTwXY3O1tdv7/W3Bztupj5WfaNcKPyoEQat4vnukuYPB9nFq88CM0l07FbSIqCdu8D94x9F/Eisb4RzT+IdS1DxbfaumptIi2tqUVVjiC8yBFGSBv7kknFeiW0ENtAsFvCkUSDCoigAD6VgTeBfCMu7Og2SbiSfLTbyep4oA6OuU8D/APIzeOf+w7F/6brOn/8ACD6XCv8AxLb3VtNbt9mvZFUf8Bzg/jVL4Y2s9nq3jS2ub6a/lTXI908qgM//ABL7MjOOOBgfhQB2tFFFABVHX47ubRbyCwihluZYWSNZZDGhJGOWCsR19DV6ik1dWGnZ3OJsfC+rS/DKDw5ffZLbUbaNVgmgmaRFdTlXyVUj6Y/Gr+jeHbrTNYvLxJIZIJoVkWDlR9q2lXkzjgMMDvXT1Wtb+zurq6tbe4SSa1YLOi9YyRkA/hVNttsSWx58vhLxI3h/TLF7LS4r6zjlSK9ttTmilt2Z8hlKx/OuMZjYAEjr6dNpek6rY+Mr3UWFtPZ3tvEskplKyo6Lj7m3BB653DHpWtpWsabqsl1Hp92k72kphnUAgxv6HNXqSYHnmv8AhfxJNNrEOnwaZLb31/DeJJNdvGy7CuVKiNvTrmn6p4U17VRrn2hLK2NzfW97aGK9kyTFtGxmVFZM7fvKSRn2r0Cij+vy/wAkByVh4VJ8J6vpUsKWEup7zIVvJrwhmQLuaSX5nPA7Djj3OdceFNe1VJ5dTOnWs8elmwtlgkaRXOQS7EqpUcD5RnHqa76qes6pYaPYtfalcrbWykK0jAkAk4GcUn/X5fqNf1+f6HCX/hfxXqK6k1xb6RC9zaWiRKl5IwEkD7sEmMfK2evb0NTR+DtSbxBPqF1Z200dzeR6htOr3KpbzKq5XylASXlOHIUjPIOMHv4nWSNZI2DI4DKR3Bp1Vqnfr/X/AAPuJVrW/rsc94CsNU0nw8LHWIrOKSKR2Vre4aRWUsWySyrg8+/SuH8KW+oeJLDybGXSZbLTtXlud8d2TK7qxKRsoUhAT1bJ47V6zVW9uLHSrGa8uClvbxqXlcJ0A7kAZqdL3/rp/kV0t/XX/M89m8JeLrjw3ZaPO1iIEsp7eaGPUJUQSOfkl+VAZAASNjYHfmtC58N6/cX2mXKWtjZXNvDBG99bahKsiqhy8bJs2zKeQN2MZzXa6feWuoWUN7ZzLPbzIHjkXoynoRU9Vs/68/8AMndf15f5Hn2q+GfEm/VIbG30uaG61OO+ikmu3RhgglSojPpwc1qaLoerafrF2slrpdxYXF8b+OeVi00DsAGUJtwTxgPuGM9DXW0Ulp/Xp/khvX+vX/NnI+JtH8QTa/dXukxabJFd6YLFvtMzIYzuc78BCGADfdyM+o746+BtWstOvfD9jNZzaXqHkGa5mdhNDsVFbCBSHzsGMsuM969GooWn9ed/zBu7v/Xb9DhYtB8SQ+JrfXobTSkn8w29xH9qYh7QDCHPlZ8zv6dulavivRdQv9c0rULFbeSOBJ4LhJZjGRHKoUspCtkjHQ4z6iulooaurMFo7o4nw54a1qG90IaqbFbbQbV7e3kt5GZ7kkKoZlKgR/KvQFsk9eKTxF4e8QXeraz9hXTTZatBFA8s0zCSEKMMwQKQ3sMj6129FNu+4LTY4A+D9WuNP8R6PP8AZILPUIo0tLhLh3kBRAo3rtGM4zw1RR+FPEEIS4tYILeSaaP+0If7cu5Huo0VwP8ASHBdQGYHYBzggsc8eiUUt9w6WPM5PBOvTaDoGjyrZxx2DyiaaC+kRwp4VkwnJ6EqTjtk1076XrmoeBbvRdWks/t8kDwLNE5KSDGFcjaNpPcDOPWulooeqa7jTs0+x51L4d8XTtfyPY6PG1zoQ01QNQkYBxn5ifJHGDn8Pxo1LwTqV7dx3VxbW863Onw2l3bjVrmCONo8/N+7A85SD91gvTqM16LRTvrf+uv+bJt/X3f5I5rxRo+pXFxol3paWskumzFmjmlaNWUrtOCFY5HXBHPrWJofhvxTbeILfVtQ+x3U6RTwzSNqErGQOcoVUptjAwBtXjvmvQKKQzz7RNB8W2B0BpLHSHOmQXUcm3UJBvMhyuP3XsM/U+lYenrrWia7ovh7/iRHVk0WS3MUl+wUjedrKfLyTjnbt59e9eu0wxRGQSGNC46MVGR+NH9fn/mO+h5lYfDa50+X7P8AutRtJki80yajcW6xyJ1PlRnbKMngMQR611/gjT9X02HUYtUgs4xNeyXELW9w0mVc5w2UXBHHTPWuhop3/r7v8hWCiiikAUUUUAFFFFABRRRQAUUUUAFFFFABRRRQAUUUUAFFFFABRRRQBU1T/j3j/wCu8X/oxat1U1T/AI94/wDrvF/6MWrdAFTSv+PZ/wDrvL/6MardVNK/49n/AOu8v/oxqt0AFFFFAHJfCv8A5Amq/wDYwar/AOls1dbXJfCv/kCar/2MGq/+ls1dbQAUUUUAFFFFABXMeL5rnUtStPC1jO8DXKGe+mjOGjtgcYB7FzlQfQNXT1y3hLbd+LPE+pcnbdR2aHttjjXIH/Amb8c0AbulaVpulwLBp1lBbIo2jy0AJHuep/GrlFFABRRRQBxvxUS6a00R9PeGO+XV7cW7yglVLNtJOOTwTxW14b0GLSPtFzLcSXuo3bBrq7lGGkx0UD+FR2UdK0rq0troxG5gSUwyCWPcM7XHQj3qagDz/wCN19Yx+FzatcRi881Wjj/iI5zXzd4luGl8vTY5zB9oBeeYHmKEfeP1PQV9l3Vpa3S7bq2hnX0kQN/OvGtP0vwFq+vavqbeH31nUPtphgtLGIkRxxHC7zkRqCeTuIr6DL84p4XD+xcXr1PjM44Yr5hjli1NaLRW+59f6RT+CugNa6fHqcGj3Wozsu2zW4JS3t0x94Z4ycdgSPxr0TV0+z23neK/EkVnB2tbVvLDegz95j04HerSWnizVYwtzc23h2zwAILMCa42+hkYbE/BW+taGi+F9F0qb7VDame9P3ru5czTn/gbZI+gwK8fE4iWIqupLqfUYHBU8FQjRh06vdvuchc69PpdtG/hvwddw2UjFX1Ke3b5B/eMYBlYH6YrL03X/CeuXDtqWtav4luYnKtaw2UqRI3p5Sj/ANCNeuVkax4b0XVZxc3VmBdL0uYXaKUf8DQgkex4rnOspfDfT5tL8KRW81mLFWnnmitiADDG8rOqnHfB/Dp2rcur6ztYzJc3cEKDks8gArivEXga4VYbzSdT1W8eByZbC71SURXSEcruByjDgg9M8Hg5FSxn+HVkB/aGhvZagD/x56haSTz7v9jO/f7FCaANK7mj8dajHY2i+b4btZBJdXBHyXkgOViQ/wASg8sRx2rb8U6/Ho8MVraQfbdVuj5dlZIcNI3qf7qDqWPAFZF9qXjDVLCRfDOiRaSip+7m1QhXb2SJc7fYsRj0qjoMetaa0stn4OvJtYuOLm/1K/iO7/ga5O0H+FVA9qAJLmObwxp81xLcrqfjPWR5UTAcF+yov8MMeSx9gSeTXU+F9Hg0LQrXTIPm8mMB5CPmkbqzH1JOTVXw1oU1ndXGr6tcR3us3YCyzImEhjHSGIHkIDk+rE5PYDdoAKKKKACiiigArlfA/wDyM3jn/sOxf+m6zrqq5XwR/wAjN45/7DsX/pus6AOqooooAK5j4g67d6NbafDYq4nvroQCVLZrgxjaWJEa8seMY+p7V09UtZ0uw1i0+y6hB5sQcOuHZGRh0ZWUhlPuCKTGjgrHxL4rE0DatKlhFd280dssmnlXNwh+UlWYEBh8wX8KdB4h8SWFpqNrfDS21b+0LWxS4hiKx7pcDzHHU4z09utdsmg6StvawfY1dbWYTwmR2dhIP4yzElm9yTmqsvhLw/M2otNYvKdSKm733EjByv3SAW+UjsVwR2p/1+N/819wv6/r8DgBrGsaD4h1uyNz9qv77VoYWu4LBpNqi0V8iFSSTgAYz6mtKDxD4wu/KjeSHTZTps1w6T2LB98bkBtpIIDAA4PTPeumXwP4aHn/AOhTs07I8kjXs5cugwrhi+QwHG4EHHGakk8HeH3nWdrW48xYGt9wvZgSjfeBw/JPcnJPrS1t/Xa35gv6+/8AyOYtdQ1rWPFnha8j1JLSO6015pYBBvUkY3fxDr244rW8Ra1rFh4ttbZpRZaXI0KJM1oZY5nZ8MjSA/umxtC5GCTWrB4U0K3j05IbWaMabn7IVu5Q0YPUZ3ZZfZsj2qW48OaRcauNVmt5Wudysf8ASZBGxX7paMNsYjsSDiqbV1ba4rOz9Di7DxrrNzqktxJHJBpJmuoZJH09xHZrEWCymY/K+SpyvYnFI2uajqXh3xRY6hMblLe1R4ZnszbM6uueUJPHoe9dfN4T8PzXF1NJp+77VuM0Zmk8pmYYZvL3bAxyfmAB5PNQf8IT4b+z3Fv9juSlxEsM2b6cmRF6Anfk4/lxUW923kWnaV/Mx5Na1ix1rSrWSYWWlyRWqRyNaGSOdmwGRpQf3TdAuRgk1e+I2uXek2n/ABLdREN6lvLcC2Fkbgyqgzk4I2KDgFjxzWjb+E9Cgu4bqO1n8yIJtDXkzIdn3SyFtrEdiQSKn1rw7o+s3EVxqNq0ssUbRKyzPHlGxuRtpG5TgcHIqptvbuyIK1r+RzOq654ilvoU0+8tLWKbRmvsPbeYVkXsORkH9KibxDreuRWdjYT2unyS6Qb65lkh83cT8uxVyMDPOa6FvB3h9nhY2tzuhtTaRkX04xCeq/f5/nSHwb4dNpZ2v2GVY7JGjtyt1Krqh6pvDbip/ukke1Ekmml5/r/mvuGrq39dv8n95z+iardaT8JfDr2YjFzcra2kTyDKRtIwXeR3AznHemXviHxJbXFxpX26za6s9Tt7V7r7N8sscybh8m75WX6nPHrXWweG9Fh8Pf8ACPpZ500DaIXld9ozkYZiWGDyMHjtisHxX4O87QINL0Cztdv29Lq4+13sytLt9ZQHct0AOeMD0pt3k33f6r/g/eJK0beX6P8A4BhX3jTxBbarL4bLiW+huXU3trp7z70CB1AhU5Dc4POBU03iXxfJbXk5e206S30cX7W81mS6yKzAocsMBsZ9RnvXWjwjoJ06KzaxZAkpmEiXUomEh+83nBhISfUnmmXHgvw5O8zyWU2Z7f7NKFvJlDRZztID45PJPU96nW3n/wAD/Mq6v/Xf/I2NMuheafbXJAVpoElKZ6bgDVms3TdB0rT7qO6tLUpPHarZrI0ruRCpJVfmJzgk89a0qqVr6ExulqFFFFIYUUUUAFFFFABRRRQAUUUUAFFFFABRRRQAUUUUAFFFFABRRRQAUUUUAFFFFABRRRQAUUUUAFFFFABRRRQAUUUUAFFFFAFTVP8Aj3j/AOu8X/oxat1U1T/j3j/67xf+jFq3QBU0r/j2f/rvL/6MardVNK/49n/67y/+jGq3QAUUUUAcl8K/+QJqv/Ywar/6WzV1tcl8K/8AkCar/wBjBqv/AKWzV1tABRRRQAUUUUAZvifVY9E8P32qyLv+zQl1T++/RV+pYgfjUHgnSpNH8M2lnO5kuiplupCeXmclpG/FiazvFR/tTxVonh1fmijc6neD/YiIESn6ylW/7ZmuqoAKKKKACiiigAooooAzvE+ojSfD1/qRYA28DumR1bHyj8TgVW8DaculeE9Os/LVHWENJtGMu3zH9TVDx1tvtQ0Lw+xPl3t2ZpwD96KEBiv/AH0Y/wAq6mgAooooAKKKKACkIGc4GaWigAooooAKKKKACiiigAooooAK5XwP/wAjN45/7DsX/pus66quV8Ef8jN45/7DsX/pus6AOqooooAKKKKACiiigAooooAKKKKACiiigAooooAKKKKACiiigAooooAKKKKACiiigAooooAKKKKACiiigAooooAKKKKACiiigAooooAKKKKACiiigAooooAKKKKACiiigAooooAKKKKACiiigAooooAKKKKAKmqf8e8f/XeL/wBGLVuqmqf8e8f/AF3i/wDRi1boAqaV/wAez/8AXeX/ANGNVuqmlf8AHs//AF3l/wDRjVboAKKKKAOS+Ff/ACBNV/7GDVf/AEtmrra5L4V/8gTVf+xg1X/0tmrraACiiigAooqDUZvs+n3E56RxM3XHQZoA53wZjUNc8Qa+2SJLv7Bbk9orcbTj/tq0v5Cuprzj4eeKbS38EaRb6bp2r61M8Alke0tcIXcl2/eSFVPLHOCa6A694mY5i8Fz7O/mX8St+Qz/ADoA6eiuaPii9gGdQ8J63Avd4ljnUf8AfL7vyWreleKtB1K5Frb6gsd0elvcI0MufTY4BNAG1RRRQAUUVjeLdYfSbCNbSJbjU7yQW9jAejykdTjoigFmPoD3xQBmzMNU+JduIV3RaJaSCeTsJZ9pCfUKgY/7wrq6yvC2jpomkraec1xcOzS3Vw4+aeVjl3P1PbsMDtWrQAUUUUAFFFFABRRRQAUUUUAFFFFABRRRQAUUUUAFcr4I/wCRm8c/9h2L/wBN1nXVVyvgf/kZvHP/AGHYv/TdZ0AdVRRRQAUUUUAFFFFABRRRQAUUUUAFFFFABRRRQAUUUUAFFFFABRRRQAUUUUAFFFFABRRRQAUUUUAFFFFABRRRQAUUUUAFFFFABRRRQAUUUUAFFFFABRRRQAUUUUAFFFFABRRRQAUUUUAFFFFABRRRQAUUUUAVNU/494/+u8X/AKMWrdVNU/494/8ArvF/6MWrdAFTSv8Aj1f/AK7y/wDoxqt1U0n/AI9W/wCu8v8A6MardABRRRQByPw1Jt/+Ei0qVds9rrl3Iw/2Z5DOh/75lFddXK+JNP1PTtdXxRoUH2pzEIdQsQQDcxrkq6dvMXJ69Rx2FXNI8YeHdTkNvFqUUF2vElrcHypoz6MjYINAG9RVb+0LD/n+tv8Av6v+NH9oWH/P9bf9/V/xoAs1x+u7/FWvv4bjYjSLMK+qspwZmPKW+fQ4y3tgd6u+KPFdjpUUNtZzW95ql2SlnbLMo3t3Zjn5UHUml8IW1loulGK41S1uL24la4vJvNH7yVupHPQYAHsBQB0EUccUaxxIqIowqqMAD2FOqt/aFh/z/W3/AH9X/Gj+0LD/AJ/rb/v6v+NAFmqGs6NpesWrW2pWMNzG399eQfUHqD71N/aFh/z/AFt/39X/ABo/tCw/5/rb/v6v+NAGB4bubvSNbk8Lalcy3SGI3GmXUpy8sQOGjY93QleepDDvmuork/H8ts2jpq1ld2zX+kyfbIMSrllUHzE/4EhYfXHpVWfxmmuONP8ACd5Zs5VTdX8rgxWoIztAz88n+z270AdH4g17TdDgWS9lJlfiG3jG6WZvRVHJ/lWd4c02/u9UfxLr0KxXrRmKztA24WcJwSCe8jEAsfYAdKXQNL0DSZDdG/ivdQcfvb25nV5W+h/hHsK2v7QsP+f62/7+r/jQBZoqt/aFh/z/AFt/39X/ABo/tCw/5/rb/v6v+NAFmiq39oWH/P8AW3/f1f8AGj+0LD/n+tv+/q/40AWaKrf2hYf8/wBbf9/V/wAaP7QsP+f62/7+r/jQBZoqt/aFh/z/AFt/39X/ABo/tCw/5/rb/v6v+NAFmiq39oWH/P8AW3/f1f8AGj+0LD/n+tv+/q/40AWaKrf2hYf8/wBbf9/V/wAaP7QsP+f62/7+r/jQBZoqt/aFh/z/AFt/39X/ABo/tCw/5/rb/v6v+NAFmiq39oWH/P8AW3/f1f8AGmT6tpcELTTajaRxr1ZplAH60AXK5X4fZuLvxRqqgeTfa5IYiP4hDDDbMf8AvuB6gvvE03iBG03wWxuGlJSXVQv+j2q9GKt0eQDoo74zgV0uh6bbaPpFrpdmpEFtGI0yck47k9yepPck0AXKKKKACiiigAooooAKKKKACiiigAooooAKKKKACiiigAooooAKKKKACiiigAooooAKKKKACiiigAooooAKKKKACiiigAooooAKKKKACiiigAooooAKKKKACiiigAooooAKKKKACiiigAooooAKKKKACiiigCpqv/HvH/13i/8ARi1bqpqv/HtH/wBd4v8A0Nat0AVNJ/49W/67y/8Aoxqt1U0n/j1b/rvL/wCjGq3QAUUUUAFUNY0XR9YjWPV9JsNRRfurdW6SgfQMDV+igDm/+EA8Cf8AQk+G/wDwVwf/ABNH/CAeA/8AoSfDf/grg/8Aia6SigDm/wDhAfAuMf8ACFeG8f8AYLh/+Jo/4QDwH/0JPhv/AMFcH/xNdJRQBzf/AAgHgP8A6Enw3/4K4P8A4mj/AIQDwH/0JPhv/wAFcH/xNdJRQBzf/CAeA/8AoSfDf/grg/8AiaP+EA8B/wDQk+G//BXB/wDE10lFAHN/8IB4E/6Erw3/AOCuD/4mlPgHwKevgvw2frpcP/xNdHRQBzf/AAgHgP8A6Enw3/4K4P8A4mj/AIQDwH/0JPhv/wAFcH/xNdJRQBzf/CAeA/8AoSfDf/grg/8AiaP+EA8B/wDQk+G//BXB/wDE10lFAHN/8IB4D/6Enw3/AOCuD/4mj/hAPAf/AEJPhv8A8FcH/wATXSUUAc3/AMIB4D/6Enw3/wCCuD/4mj/hAPAf/Qk+G/8AwVwf/E10lFAHN/8ACAeA/wDoSfDf/grg/wDiaP8AhAPAf/Qk+G//AAVwf/E10lFAHN/8IB4D/wChJ8N/+CuD/wCJo/4QDwH/ANCT4b/8FcH/AMTXSUUAc3/wgHgP/oSfDf8A4K4P/iaP+EA8B/8AQk+G/wDwVwf/ABNdJRQBzf8AwgHgP/oSfDf/AIK4P/iaP+EA8B/9CT4b/wDBXB/8TXSUUAc3/wAIB4D/AOhJ8N/+CuD/AOJqSDwP4Kt5RLB4P8PRSKchk02FSD9QtdBRQAiqqqFVQqgYAA4ApaKKACiiigAooooAKKKKACiiigAooooAKKKKACiiigAooooAKKKKACiiigAooooAKKKKACiiigAooooAKKKKACiiigAooooAKKKKACiiigAooooAKKKKACiiigAooooAKKKKACiiigAooooAKKKKACiiigAooooAqar/AMe0f/XeL/0Nat1U1X/j2j/67xf+hrVugCppP/Hq3/XeX/0Y1W6qaT/x6t/13l/9GNVugAoornPHviWPw5pQkQK95OSsCHpx1Y+w4/MUDjFydkauq6tpulxeZf3kUA7BjyfoKwW+IXhpWK+dcHB6iA4rxy+1G4vrp7q8naaZzksxz/8AqqaHT9UmszeQ6ddyWwGTKsLFMfWqsdaw8UveZ7to+v6Rq3FjexSOOqZww/CtOvmyK6eKVZYpGjkU5VlOCD9a9E8KeMvF2sMNP02z0K5nhiDPJfXssLyc4yAkTjjjPI69KTRnVocquj0+iuR+0/Ev/oDeEf8Awa3H/wAj0fafiX/0BvCP/g1uP/kekc511Fcj9p+Jf/QG8I/+DW4/+R6PtPxL/wCgN4R/8Gtx/wDI9AHXUVyP2n4l/wDQG8I/+DW4/wDkej7T8S/+gN4R/wDBrcf/ACPQB11Fcj9p+Jf/AEBvCP8A4Nbj/wCR6PtPxL/6A3hH/wAGtx/8j0AddRXI/afiX/0BvCP/AINbj/5Ho+0/Ev8A6A3hH/wa3H/yPQB11Fcj9p+Jf/QG8I/+DW4/+R6PtPxL/wCgN4R/8Gtx/wDI9AHXUVyP2n4l/wDQG8I/+DW4/wDkej7T8S/+gN4R/wDBrcf/ACPQB11Fcj9p+Jf/AEBvCP8A4Nbj/wCR6PtPxL/6A3hH/wAGtx/8j0AddRXI/afiX/0BvCP/AINbj/5Ho+0/Ev8A6A3hH/wa3H/yPQB11Fcj9p+Jf/QG8I/+DW4/+R6PtPxL/wCgN4R/8Gtx/wDI9AHXUVyP2n4l/wDQG8I/+DW4/wDkej7T8S/+gN4R/wDBrcf/ACPQB11Fcj9p+Jf/AEBvCP8A4Nbj/wCR6PtPxL/6A3hH/wAGtx/8j0AddRXI/afiX/0BvCP/AINbj/5Ho+1/EhAXk0LwvIo/hi1WbcfpugA/MigDrqK5vSfFkcuoxaTrWmXeh6lNnyYrra0c+Bz5cqEox/2c7vaukoAKKKKACiiigAooooAKKKKACiiigAooooAKKKKACiiigAooooAKKKKACiiigAooooAKKKKACiiigAooooAKKKKACiiigAooooAKKKKACiiigAooooAKKKKACiiigAooooAKKKKACiiigAooooAKKKKACiiigCpqv/HtH/13i/8AQ1q3VTVf+PaP/rvF/wChrVugCppP/Hq3/XeX/wBGNVuqmk/8erf9d5f/AEY1W6ACvCPjJqUk/jee2ZjstI0jUduVDk/+PfpXu9fPPxvt5bPx/czODsu4o5UPbAUIf1Wmjpwq985wTjI3cjPP0r3PwLry+IbxJtPjntdMsbXyZI5AArSHGCMHsAa+dxNkgA8npmvfILaHTfhymh6DrGlJfSxjzZpLpV5b7zfWmzoxCVkeUeJ7q2k8R6i9mFEBuX2bemM9R7VZ8DanJY+LtMmjY/NcLEwHcOdv9a5jUEayvp7N5I5GhkMZaNtysQcZB7itXwDbyaj400m1hyW+1JIcdgh3H/0GmbOK5D6ioooqDyAooooAKKKKACiiigAooooAKKKKACiis/Xtc0fQLBr7W9Us9OtlBJluZljX8M9fpQBoUV5JdfGyDWJWs/ht4V1jxjcdPtMcZt7JfQmVxyPoDUQ8IfFrxiN3jHxpH4ZsH66b4dXbJj+61w3zfligDt/G/wAQ/BXgqIN4m8RWNhI33Lcvvnk/3Yly7fgK4qT40apPE2paT8JvG1/ocQ3y3zQRwPs7skDsJHGOeBk103gv4V+AvBjNeaZolub3G6XULwma4Y9y0j5NaNl8QPA954jHhyz8U6TPqvQWsdwpYn0GOCfYc0AWvA3i/wAO+NtCj1rw1qcV9aP8rbeHibujqeUYdwRW7Xl3jn4VyNrknjL4d6kPDHinGZTGubS/A52Tx9Gz/e6ipPAPxVS91tfB/jrTT4X8XAHbbTN/o96B/HbyHhgf7vUUAem0UUUAFFFFABRRRQBn+IdHsde0ifTNQi3wyjgjho2HKup/hZTggjkEVQ8BaldahoHl6hIJNRsJ5LG8cDG+SJivmY7b1Cvj/brfrlfBHHiTxwoACjXI8Ae+n2ZP6kmgDqqKKKACiiigAooooAKKKKACiiigAooooAKKKKACiiigAooooAKKKKACiiigAooooAKKKKACiiigAooooAKKKKACiiigAooooAKKKKACiiigAooooAKKKKACiiigAooooAKKKKACiiigAooooAKKKKACiiigCpqv/HtH/wBd4v8A0Nat1U1X/j2j/wCu8X/oa1boAqaT/wAerf8AXeX/ANGNVuqmk/8AHq3/AF3l/wDRjVboAK4v4s+Df+Es0NfshVNStMvbluA4PVCffA59RXaUUFRk4u6PjG7E1pdS2tzG0U8LtHIjDBVlOCD7giofNX0H5V9F+E/Cfh/xLoGqrrGmwzuPEGq7ZR8si/6bN/EOfwPFQv8AA/wc0hYXOsKCc7RcJge33Kq56MMZBr3kfPscjSOscas7scKqjJJ9hX0J8EvA1xoNs+t6xHs1G5TbHCesEZ55/wBo8fTFdP4W8B+F/DbibTdMT7QP+W8x3uPoT0/DFdNSbMK+K51yx2CiiikcYUUUUAFFFFABRRRQAUVyPjj4l+BvBZEXiHxFZ2102AlmjebcuT0CxJlyT9K44+Pfid4vPl+Avh++k2L9NW8Tubdceq265kb2zj3oA9dlkjhjMksixovJZjgD8a828TfGzwTpd82laTPdeJ9YztGn6LCbmTPoSvyr+JrNi+DV34hkFz8T/G2r+KTnJ0+3Y2Vgvt5cZ3OP95jXoeh6F4Y8H6QYdI0zTNEsIly5ijWJAB3Zu/1JoA85Fx8b/Gv/AB72um/D7SpOj3BF1qG312j5Eb6mr+g/A/wlBfjVvFE2oeMdWzu+1azMZVU/7Mf3F/KqXjH9oXwDo0sllos9x4o1FW2CDSk8yMN6GU4T8ASfavOvEvjr4w+KIg9xc2Pw60eYbkUtuvZE9VLKWP1SMj1YUAe/+JvFng3wNpqvrWraZo1sowkbMqZ9lQcn8BXjni39pDzUMXgvw/I8bZ2ajquYYWHqkY+d/bjFeaWvhrRLeK615LTUdfmt1L3Os6m5EafRnbJPoC6ewPSqvhjxNpd0kGpXWs6Z4Xt5nKpIpW41F3B+6DtKQ5HTaC5z1rSnSlUdkY168KMeaX4asvalceNvHVx5njjXr2HTidzWj3KafEQegSEkMx/3yM8GvQrT4N+Bta8D/wDFEaY9pe2b7bu2uT5dw0687/M6xy85Vx8pBHbmvO9X0SDUPBWu6I2h6mlhqUwbStU1q3aHLkAtK0rgO21wSOCxBwAeK9S+F2v6N8L/AAup8Wa2z3L2tvaWkJib7ZfCJNolEH31B6LuAJVQTirrUo07JSuZ4bETrJuUHH16ieBfinrPg2RNF+I8k13pCSC3j1549slo/QRXyfwN6SD5W61q/tWSaNfeBPDqSvas2oeILCO0vRgtCplV2eNhyPkU5I7GuU1LxlqnjrxOdQ0nwf50ccLwG2kQMs0bDBF233Sg6hCVAP8AFXOeGfh/YWzLPca5qWqx2EhmtLbS7vFppJJ3FVvJCIolz2UuRjAJrA6j6m0PXtH1yN5NJ1K2vBGcOInBKH0I6itKvmm21++8N29rf6X4cv8AVtYs9Tkkgl0+Vpv7UsZGkkmgR5FVpTCCvJXbkLtPzYr3bwF4x8P+ONAj1rw7fLc27HbIhG2SCQdY5EPKMO4NAHQUUUUAFFFFABXK+CP+Rn8c/wDYci/9N1lXVVyvgj/kZ/HP/Yci/wDTdZUAdVRRRQAUUUUAFFFFABRRRQAUUUUAFFFFABRRRQAUUUUAFFFFABRRRQAUUUUAFFFFABRRRQAUUUUAFFFFABRRRQAUUUUAFFFFABRRRQAUUUUAFFFFABRRRQAUUUUAFFFFABRRRQAUUUUAFFFFABRRRQAUUUUAVNV/49o/+u8X/oa1bqpqv/HtH/13i/8AQ1q3QBU0n/j1b/rvL/6MardVNJ/49W/67y/+jGq3QAUUUUAcl8K/+QJqv/Ywar/6WzV1tcl8K/8AkCar/wBjBqv/AKWzV1tABRRRQAUUUUAFFR3Vxb2sDT3U8UESjLPI4VR9Sa801743+EbfUH0nw1Hf+LtXDbBaaPAZQG9Gk+4v50Aen1l+JPEegeGrBr7xBrNhpdsoz5l1OsYP0yefwrzIRfHDxtnzp9N+HmlvxshAu79l/wB4/Ih+nIrW8M/BPwVpd+uratDd+J9YzuN/rM5uX3eqhvlX8BQBmzfGa58QSta/DHwTrHil+gv50NlYL/teZINzj/dWm/8ACC/E/wAYEv488fNo1g/3tI8MKYBj+61y2ZG/DaK9Q1HUNH0HTjPf3dlptnEv3pXWJFA+uBXkniz9ojw3apJF4S0+68RTrkCcEW9oD7yv1/AGgDuvA3wy8C+C8yeH/Dtnb3TffvJF824kPq0r5Y/nR49+J3gXwNAz+JfEdlaSjpbh98zHsAi5P54FeIardfGPxtpMut+Jdbbwx4PYFJV0D/j4RWGBKWOWaNTjd0yM4FdR8DvhT8NdPMn2rRY7/wAU2gVrue/lNyZQw+W4iLZBjccgjocg8igDL1P45+O/FkMn/Cs/Ar2WnDg654iYW8Cj1CEgE+24n2NcFrOgXHiS7WX4jeONa8Y3ZO6PS9NBhtFPsNvI91iOa7LxZK134gSXWbi9UQak8E9pbws7MvnOphi2/wCrCoI2BH3g2e9dJrOm6VFFFFZ6Ha+G7Nc/vdTnYy3HubdCWc/71AHEaFYXNoPsfhvTLHw/Ei4K6fD510qf7cpYlB/vSRgf3RVq30uyRLq8SKTUZLdHuLu4VBfOgQZZmZttuhAHU+aw7E1c1zxF4Z0OOO2uw+oTbh5Ud+Nkef8ApnZxdTyD8xGa8+/aO8UfE7SPAZe68I31roV7G0JmmKxx2+eBm3jwEPXBfJoA3tD8Yab4k0rS9atNR07SrW68wLPrUpkuEVZPL2o7gojMwOBEigDk1ZHi7Q/D99eW+k6LFpeoI5V5LZBc3V0o4Mq3k42rGT0KocH0rif2HNQ+H2tvNoXiHw7Hd+ItKgkurCe4cyq0QO5hGjcIw7465r2XXvE3h/4jeDtC8ceFLWaK803WV01oRFH50fmP5TR4YFRncpBPTrQBxLt4y1xv7WluIfDNlL8v2+eZjdTD0FxJulb/AHYVAz0YdK0NM8IaDo8v2ie2e9vrjnztVEiGYk5ytshNxN/20ZFPXFeq6H8PdUnu/t2qXQ05m+8YZDPdsPRp35X/AIBjFdvoPhnRNDy2n2EaTNy87/PK59Sx5NAHmWl+DfEGtW8UdxarFZDBjGpxKkEY9Y7CIiMexlZz7CuxT4a+HLqzEHiGOXxAQMD7cQY4/wDrnEuEj+qqD712lMmljhiaWaRI41GWd2wAPcmgDzLxl8H9PuZbPXPBeoXHhrxTpgYWWoLI8yuhxmGZHJ3xHA47dq8c8E+MNSn/AGitEf8A4Rc+HtWnu7nR/FFxZy7rDUp41ypRf7w67iM84zXsfiP42+F7XUW0bwvb33jHWQdv2TSI/MVT/tyfdX868t8LfA/4k+IfFMvibxJ4ofwjaSarPqttp+msHuYJJuGzKRgHGB3oA7vV/jj/AGH8TNc0XWfD1wnhXSZYLa4123BkW1nkXdiZRyE/2h0717BYXlrqFlDe2NzDdW0yh4ponDI6noQRwRXgPwomtPhv4t8R+BfiI93JN4i1Np7DWNSIkh1SMqFVHfoJByNp61t3/g7xR8Kr6XXfhhG+reGpHMt/4Vkk+5n70lox+43+x0NAHtVFcz8O/HXh3x3ov9paDd7yh2XNtKuye2kHVJEPKkV01ABXK+CP+Rn8c/8AYci/9N1lXVVyvgj/AJGfxz/2HIv/AE3WVAHVUUUUAFFFFABRRRQAUUUUAFFFFABRRRQAUUUUAFFFFABRRRQAUUUUAFFFFABRRRQAUUUUAFFFFABRRRQAUUUUAFFFFABRRRQAUUUUAFFFFABRRRQAUUUUAFFFFABRRRQAUUUUAFFFFABRRRQAUUUUAFFFFAFTVf8Aj2j/AOu8X/oa1bqpqv8Ax7R/9d4v/Q1q3QBU0n/j1b/rvL/6MardVNJ/49W/67y/+jGq3QAUUUUAcl8K/wDkCar/ANjBqv8A6WzV1tcl8K/+QJqv/Ywar/6WzV1tABRUV5K8NpNNHC0zojMsanlyBwB9a8E+HWneJvjd4Xh8WeI/iFe2Gj3UsinQNAxa+RtYqYpp+ZGbgZA29eODQB6V44+KvgPwdILfWNftzfN9yxtsz3LnsBGmW/SuVPjL4teMfl8F+CE8NWD/AHdT8SnY+P7y2y/Mf+BYrt/A/wAO/BXgqMjw14dsbGVvv3ITfPIe5aRssc+5rU8T+JNA8Mae2oeIdYsdLtQD+8uZlQHHYZ5J9hzQB5xa/BOLWZ0vfiV4s1jxhOCG+yPIbaxU+ghQ8ge5r0vQdD0bw/YJY6LpdnptqgwI7eJY1/SvFtZ/aNttUvZNL+F3hLVfF94OBc+W0Nqv+1kjcR3GQoPrXAeLL3x94m3N8QviFDotkThtF8PnLc/wOyMMH2eUH/ZNAHvPj34xeAPBsjWupa5HdaiPu2FiDcXBPYbEzj8cV5ZrHxj+I/iu3lbwj4fg8M6UMg6jqZDygeuMiND7M2R6Vyvh/wAP6XoqRw6B4XstN83lLvWf3s8vqyQBPmP0ik/DrW62jrd6jEusz3mq3qgeXDelywHYR2cJaXHpvaFf93pQB59rlhb6hqEd14q8Vza5qEpBi+07rl3J/wCeFsowe/O0r/tCt7RPD7HXhCdJW0ufsplsH1yFbsylep8tHCQgHHyjJAPWren/AA61DRPEeo3beJY/D/8AaMnneQtgk+ptnJ+SCIu0angcuAMDdnmrOuWPha1l8zUL7VJ9SwYxPqF8Z7sqesa2tuVijB7qzbvVTXVSlQgrzTb/AAODERxdR8tJqK77v/I0v2cPHLavfWg1WPT9Lv7vU7nSrq0gylvqCJGzCWNGJ+ZWXBI4IbFdvq2lnw94yh0fRb+3hmgglvdHmZ+LFAQZLS49LZ8/IT90ggdBnxfS/BXjX4gfF/StZ8K30egWvh638iObUn/eqvd4bYIm1eeCoAz/ABZrsvh/8PtL8S+LfEGh6r4vn1SXRrvbqak5d36o7h/l+YDIO2QrgjfXM9zuV7FvxN8WPDt7qUt5pfh/xHDrpVYJ59Pu4orWduAAZssr4zgbQXxx7VW0zwb8QteuI5Lzy/CtjdZMk0e83GMfxSvmQ/kg9679l8F+B9ONlp62M96Dtku3jaSRUGDjeTz9AQPbtXFXfjzVvEt/JaeHdPv9fuxhcWwJiiI9W4RPfJz9a6KWEq1VzJWj3ei+9/oceIzChQlyN3l/KtX9y29XZG34a8I/D/wTqct35f8AbU4CuLub5gGGSWyeTjnux5HNdN4v8d+APE/hvVvDd5eR3EN7psg8t0z5hYYVFHVnyRgAdRXJ2XwZ8U+KjHP458QnTbXqdP0198jD0eUjaMf7Kn/er1PwP8P/AAj4LgEfh/RYLeXbta4fMk7D3kbLfhnFVOOHpxaT5peWi/HV/gTSqYutJScVCPZ6yf3Oy/E+Ff2c/hh8Q7X4m3g0iXTdB16xheNrXWN6Txwyrjz1ixlwAfpnrXtXwG+Hesab4h8ceEdN1yObStN121+0m6BEhkVVlMqADG4npkgCvcfin8PbPxnBa39pdyaN4m00mTStYtxiW3b+639+M90PFeMfCr4hL4C8V+P/APhYaxt4m1LU4Hi0/RUN3JeFYtheNEyVBwOGxgmuQ7z6erI8U+JvD/hfTn1HxDrFlplqg5kuJQgPsM9T7CvNRqXxp8ecaXpll8OtGk6XOoYu9SdfVYh8kZ/3iSK1vC/wV8H6bqSa3r32zxdro5Oo65L9oZT/ALEZ+RB9BQBkSfFnxJ4uY23wp8FXmqxE7f7Z1QG0sV913fNJ/wABFOi+EGs+KJRdfFTxpe64Cc/2Vp5NpYL7ED5nH1Ir19FVECIoVQMAAYAFLQBl+G/DuheG9OTT9A0mz021QYEdtEEH446/U1qUVR1zWNK0LTZdS1rUrTTrKIZee5lWNF/E8UAVvF3hrQ/FuhXGh+IdOhv7GdcPHIOh7Mp6qw7Ec15QL/xZ8ESI9bmvPFHw6ThNRI332jr2Ew6yxD++OR3rRn+L2p+KJWsvhL4Ru/EnO06xe5tNMj9w7DdL9EH41554vk0efV1sPid421T4ha+T8ng/wrEyWiHP3ZFQ5Iz1MrgY6igCx4s8Y+A9U+O/gy9+F2qJdeKdQvfJ1STT8m1urLYWcTMPlZl4IPUHg19MV438JvAutTeMLfxv4j0DTPC1rYWTWeheHbEKws43ILyyuoCmVsAccADqa9koAK5XwR/yM/jn/sORf+m6yrqq5XwR/wAjP45/7DkX/pusqAOqooooAKxfFV/rdjFHJo+nWl0oSSS4e5naNY1UAjG1WJJ57dq2qoeIvP8A7CvltbSW7meB0SGIqGYkY4LEDv3NTK9nYqFuZXOCn8Y+LX0PTdcey0uw0+4aFy6yNNuV22lDkLsIHOeRXdwa5o0+mTanDqtnJYwlhLcLMpjQjqC2cDFcK2k68/wv0TR28O3ZvrW4gE1uZoDhUbJbPmbSPTnPtSatofiDUo9d8nSryyL6tb30GZbfdcJHtyFyzqG+XI3jHTNaStdpd/8AL/gkLo/66nYa5qpm8G32r+H9QtJGjtpJoJwBNGxQEkcEZ6EdeKPDviTS9T0oTjVLGSaCFXvBHKP3Jxk7hn5e/WsrSdDuoPBuu2yQah9q1L7RKEvpYDM0jx7efKAjXJHQE+pPOBzmpeGPEOtwQSf2QdNew06O2MU00Z+2MrqxQFGI2fLwWwcnoKnq16frf9B9F8/0t+p3f/CV+GfsCX/9v6b9keXyVm+0rsL/AN3OevtV7TtS0/UTOLC9t7o28him8qQN5bjqpx0PtXCX2k6xqV3qt5L4buYY9VWC1EBnh32+zObhtsmPlz8oUluO1dB4Og1YeG7nTNSsZrC5ieWJLlnRjcgk7ZvlYkMeCQcc/kB7N/1/X9dGHVf1/X9d0alvr+h3D3awavYyNZAm6CzqfJx/e546HrUaeJvDz2CX6a3p7WryeUswuF2F/wC6DnGfauGj8MapceELXTj4dFtqOmQQQGR7lPKu1ilVyqBWPD4Jy4U5IznqHa1o2u351TVF8O3Cm+urTbYmWDzAsWN0j/Ps+gBJwKfX+vv/AK2Dp/X9f5nV6x408O6doL61/aVtc2qziDdDMpy5OCuc4yOpHoKuWfibw7eX0Vja63p891KoaOFLhS7jGcgZ545ritR0bX7y18ViPRLmJrq9t7q1V5oczhCm4DDkA/L/ABY+tS6nB4u1TxBaXl1o+oLa2mpxT28IlthGsHllST85YyhmOeduBxk9UtWl6fp/XyB7P5nU22t29p9rk1jWtKWI3jQ25SQLtGOI2JPL9elWl8Q6E2lPqq6xYmwjYo9wJ18tWBxgtnGa4KXRdXjsNQs7bwnOsLa8t3DGj2yq0WQSwHmYH061PJpOrynXGn8O6uguNUS6tXtbu2SZMAYkXLlcgjo2AaS1X3fp/m/uG9/v/X/Jfeeg2d9Z3lil9aXUM9q6llmjcFCB1OenaqEPifw7NYy30Wuac9rE4jkmW4UojHoCc8E1kTaNrOo/DO80a6aKLUrm3mQEqqZLMxXeI/lDEEbtvGScVg69o+u6rFquoR+Gp7ZpNMhsI7EzQF5mWQuW4fYEAOBk568Cm9G/6/rt+Ilsv67f8P8AI7yy1vR76G4ms9Us7iO2JE7xzKwiOM/MR04qXStU03VbP7Zpt9b3lvkr5sMgdcjqMivPNY8P6/q03iKKHSbixS8srZYJJJYcO0eNyYVmx04yMVveEtJurS11i8ubPVXuL5VLxahPbiSRlUjAEChFGMDOcnuBih6JgtWjV/4S/wAK+S83/CRaX5SSrEz/AGpMBznCk56nB49jTrrxX4ZtbuWzudf02G4hz5kT3KhkwMnIzxxXJaboGoN4a1iyvo7uws0s4hYnUWgee2ki3MuJIid0aHaV3fN96pZ9P1i5l8OX95oL3sskz3GoiNotsW9AgBEjAtgYHAPAp21t/Wv9MVzorTXrSE3l1qOu6QbJrhUtXjlA2hhwrEnBY9sVeh17RZtOn1KHVrJ7O3YrNOsylIyOoJzgHmvP73QdUhsNfsNP8JSpbz6lDNbRRNbJHIikbiF3gDp0OKTX7TUA3iCS50u6s2vtTsZdM3vC3nSoUwNofBOVzhioIGNy9Qr3t8v0/wA2Pr/Xmd1B4p8N3GnT6jBr2nSWcDBZp1uFKIT0BOcA1oRX1nNYDUIrqF7Qp5gnVwUK+uemK80/s7Ub7S4IbFNTj1PSdYa8v4FW2jlLSqz5iDNJEMeYCAzHjPOea2X8L3h+G1xotnHcJPJKZ1ivZoy75k3lXMYCDPouQPU0dH/XYFujQ8SeNtFsfCtxrOn6rp10AwhhYTqUMp6AkH8T7CtG01ezsdJsptX1/T5jdZ8m5G2FJ85I2jce3oT0zXGa5pPiC/XV9Wg8PXUEl3HaQR2Pnw+Y3lPuZ2IfYABwPmJ9hXSeN4b+/s9Ee10W5umj1GC5nh3xBoVXOd25wCRn+EnpTtt6r+v1Ff8AL+v8jUbxHoC6SNWbWbAaez7Bc+evlls4xuzjPBrM1jWroan4fuNJv7SfTNQnMUgCb94IJDK4OB09DWBZ2/i6zg1H7Ho97arda3JPJ5clsZjbvzuj3OUBzjO78Kh0rSfEFnpvh6zbQL12s9SklncTwHbGc4f74z16AetJbr5fpf8AMctE/n+tvyO5/wCEg0P7bcWX9r2P2m2QvPF567o1AySwzwAKbYeJPD9/LDFZa1YXLzxtLEsU6sXRSQWGDyAQRn2ri7DQ9dtl0qwfRZD/AGPqM9+15HNFi6U+YQiAsG3tvAO8KODyajs9A142ur6UmjS2lvq+nu0UjzRldPlYsTbcOSY+c5UYyx7YAXT+u39fd5ofW39b/wBff5HbQ+JvDs1pcXkWuac9vbMFnlW4UrGT0DHPFWLDWtI1AXDWOp2lyLb/AF5imVvL4z82OnFcDqeja9qEF3eL4cmtWj0caelr50Ja4fdnIw+0IO24g89KbqXh/X9UbWLaLSLjT0u9DhtIpZJYdvmpyUIVmOO2cEU31/rv/l+Il/X4f5/geh6Tqumatam60u/tr2BWKmSCQOoI7ZFVrPxJ4fvIrqW11qwnS0XdcMk6kRD1bnjoaxvBOl31kdU1GaDU47y7jiUjUpbYktGrAYW3UKF5AznJx0GBnC0ix8WSanPqeraVqEtzcaQ9tLultgqzZY7UCv8AcO7gsSfXFEtG7dv0COu53Wm67oup3D2+n6rZXcqIJGSGZWIU9GwD0965+38Urd/ES20fTtY06+sZLWZpoYQGkgkjKjlg3fceMdqwtM0PXnm0eA6FdaekWjTWcsxlg2wyN0+65JH0Bqz4b07XLfXvDDT+GZ7ODTdPmsbiVZoGTcdmHXD7ih2E9M89Kqy5vv8A1/4H3k3dv68v+D9x6LRRRUlBRRRQAUUUUAFFFFABRRRQAUUUUAFFFFABRRRQAUUUUAFFFFAFTVf+PaP/AK7xf+hrVuqmq/8AHtH/ANd4v/Q1q3QBU0n/AI9W/wCu8v8A6MardVNJ/wCPVv8ArvL/AOjGq3QAUUUUAcl8K/8AkCar/wBjBqv/AKWzV1tcl8K/+QJqv/Ywar/6WzV1tABXyJoEOu/B74seOZvDyXF5FFfPqd54fLY+36ZL863Frn/lpCxZGA6j6V9d1wfxg8Af8JhYWupaPdjSvFejsZ9H1JRzG/eN/wC9E/RlPrmgDymPxx8Zvifc2dr4Wk0HwPpGqWv2qyvpJPtdxcRZwQnG0Ov8S8EVz/ir4X+HfCmqm98VTat8QfEAjWaabUpnkiVmPyqkKkM7cMQNwAAOT2qv4Y1NLPxhYaMsZ8Pz6tqrW2p6NnDaJq4Xcl1besE2OR0Oa9R8RabqHim6j1BZW03xRpA+zanaRTrE0qH7s0Lt8vIzgnjBYGgDnr3w14hTwnDfahfabpWjzBWtdOtpo7eNkbndtUbAMHJ+V29zUOj+H3jhF1Z25it1+U38j/ZIR7faJcyke0YQH2rQ0+OLT5rfStD0xHvbWJIFZ3/tW9REUKBkfuowAByTxTfFVxpOglLzxz4ptdMuT9yKaUX2oP8A7KRr8ifRQaABE0exgdvtMtxDJ/rBZltPtJP9+dszz/hurkviZ8Sl8B6Pa29vpN1CuoFvsmn6XCbFLjH3mZ+Z3XkZOVznNdboMni7XZBL4B+H506F+mv+LWJlI/vJD1/QV558XvDOu+C/ibpGu+N/Es2vjVbB7WPUp4VihtbgMG8lFHCKwzj1xXThKMa9eNOUrJvc48wxM8LhZ1oR5nFXt3PK4PiB4m8XXd3pl9rEvhCwxvSy0i1wZeuDK4+eTPT5s5xzWRYW/ih9Uk0vUJr/AFC1S2e6EcVwI7nyUPzcDIOPvBG4xUvxD1KxsviFa3Gl3OHkVY5ja/MWyf3gAXvgJ+Oa9b+EnwV8UeMPGEvi2eym8K+HxB5FslypFxcggAvs6gEevWvUxVDC4aDg9ZRdvN/18jwcDicdjakaquoTjfXZPtfR6/P5Gd8N/F03hXxdps99rVtJoMQhvIdWjAjj8p3ClJFXhZCpZSq9epHGa0ND0/xlq/x0u/EGhRxWFt8Q4bua1hvgY/8ARbZ41SV165ZQXC8HB619GaF8GfAum+HrnRZtLS+iurdreVpwDhSMEIOi9e1eKm+1zwR8cfhr4I8StPcPpWo3FvouqMMi+064gMaRuf8AnpG4VT6jBrx/atVPaRX6/mfRLDp0fZSb/L8tvkeq+H/gjpRkW68Y6pc+IZ858gkxWoP+4OW/4ETXqOmafY6ZZx2enWcFpbxjakUMYRVHsBWF448feEPBdp9o8Sa7aWRP3IS+6WQ+ioPmJ/CuC/4T34leN/3fw98GnR9Of7us+IFMYI/vRwD5m/GirWqVXzVJXY6GGo4ePLSioryPWtSv7HTLOS81G8t7O2jGXlnkCIo9yeK8t1L42WWpXj6X8NvDupeNb8HaZ7ZfKsYj/tTsMH/gINGl/BOz1K8TVfiR4g1HxpqAO4RXL+XZxH0SFeMfXNepabp9jplmlnp1nBaW8YwkUMYRQPoKyNzyX/hAviV44+f4heNG0fTX66L4cJhUr/dknPzt+GBXe+CPAXhDwXa/Z/DWg2dhn78qpmWQ+rOfmY/U101FABRRXD+Pfir4L8GyrZ6jqf2rVJOIdMsUNxdSnsBGuT+JoA7iue8a+N/Cngyy+1+JtctNPU/cjd8ySHsFQZZj9BXmuoax8W/GFrJdf6F8L/DYBMl3fssuoMnqF+5Efqc1xnhu48G2uuyn4ZeE9S+J3incRP4g1OQtaxPnkmd/lAz2QUAdzL4++I3jaN/+EA8Lp4e0fBJ1/wASLsyv96O3ByfXLkD2rz6YeCT4kH2h9b+N3jaJvlTIawtH9Mf6mID2DGvRIfhV4m8Yst18WPFst/b5DLoeklreyT2cj5pPx4r1Dw5oGieG9Nj03QdLtNOtIxhYreMKPxx1/GgDyqDwD8RvG0KL4+8Sr4c0QgAeH/DbGIFP7stx95h6hcCvR/BXgvwt4L00af4Y0Oz0yD+LyYwGc+rN1Y+5NdBRQAUUUUAFcr4I/wCRn8c/9hyL/wBN1lXVVyvgj/kZ/HP/AGHIv/TdZUAdVRRRQAUUVynxJvtZsbTSjo8tvE82oxQuZWYAg5wOB0OOaOqDudXRXC2vjTUoJ2t9YsbOOWLUfslyYJGKwxkfJKdw6E1OPEXiSW7h0uCw0w6i8Ut02+VxEsCuFXnGSzE59AKP6/C/5Bb+vwOzorlb3xVO3w9i8VabZozvHHIbedyuMsFZcjuCT7VRu/G13pdrrh1eztln03yTH5Mh2OJQNu4kcYJ5+lD0uC1O4qG8urWzgM95cw28QIBeVwignpya85/4WcwiFq39lreG4MQuTK/2MqEL7g2NxPGMY61W8ReK77xX4J1iLT9KtPJh0d5743bH5WYSACMY5I8tmBOP4aUnZN/13HFXaR6daXtndtItrd29wYm2yCKQNsPocdDU9eYWOr23hf8At7VFt4gTBp4A+6rSPGAGYjtzkn2qb/hYt41iGWHTVZLpoJb1nk+x/d3LhwMjPTkYBqpK0ml0Ji7xUu56TRUNjK89lBNIEDyRqzBG3KCRng9x71NSeg0FFFFABRRRQAUUUUAVr+wstQjjjvrSG5SOQSosqBgrjowz3HrVmiigAqtqen2Op2bWeo2cF3bvjdFMgdTjkcGrNFAFTStN0/SrUWumWVvZwZLeXBGEXJ74FW6KKACiiigAooooAKKKKACiiigAooooAKKKKACiiigAooooAKKKKACiiigAooooAKKKKACiiigAooooAKKKKACiiigCpqv/AB7R/wDXeL/0Nat1U1X/AI9o/wDrvF/6GtW6AKmk/wDHq3/XeX/0Y1W6qaT/AMerf9d5f/RjVboAKKKKAOS+Ff8AyBNV/wCxg1X/ANLZq62uS+Ff/IE1X/sYNV/9LZq62gAooooA8i/aC+Ei+NfsHivw4kNt4y0SVJ7KVjsW6VGz5Mh9Dzhu2fSvMvjJ8bEtLvQ9N1X4NX//AAl13ItuINWxFC6lgGEUqEiVSxAHYZzX1VXzV+2Z4TuptZ8LeO1maC20otbm6UbhYTu6tDcOO8YdQregbNAHWad4F+J/iO2Fvrevad4C0M9NI8MxgzlfR7gjAP8AuL+Ndr4I+FvgfwfL9q0nRIpNQb7+oXhNxdOfUyPk/lij4O+OYvHnhFL+aAWer2khtNWsc5Ntcr94D1RuGU91IrtKACsvxT4e0PxTos2i+IdLttS0+fHmQTpuU46Edwfcc1qVmeJfEOheGtNfUvEGr2WmWi9ZbmYID7DPU+woA5bwN8Hvhr4KvTfeHfCdja3h6XD7pZF/3S5O38MV3bMqqWZgqjkkngV5DN8XtZ8USNafCrwVfa6M7f7W1ENZ6ev+0Cw3yD/dA+tInwn8SeLWW4+Kvje91SFuToukk2Vgv+y2075B/vGgDW8U/GnwfpepvomiG78Wa6PlGnaJEbl1b0dh8if8CIrkPEXgj4l/Fy50y68WrpvgbTNNu1vLGK0IutTjkHQ+bwkfuBu6D0r2Lwr4Z8PeFdNXTfDmjWOlWi/8s7aEID7nHU+5rXoA4PwT8I/A/hW6/tG30xtS1duX1PU5Dc3LH13P93/gIFd5RRQAUVW1PULHS7GW+1K9t7K0iXdJPcSiNEHqWPAryy++NB126k034V+F77xjdA7Gv+bbTYj6tOw+fHogP1oA9bZgqlmIAAySe1eaeKfjR4XsNUfQfDMF94y8QLkf2fokfn+Wf+mkn3Ix65OfauK8aaGwsBqvx/8AifHb2MnMfh/SJGtLV/8AYIUma4/OrPhjVvFmqaYmjfBn4e2Pgrw9jA1nWbXytw/vRWq/M5/2pCPpQBL4itfiFrumS6t8TPGmn/DXwwvzSWGmXKm6Zf7st03yqcdowfrWN4G1CxiV7T4B/DX7X5pKzeK9aV4YHPd/Mk/fT/RQB+Fd34d+C2gpqcWveNtRv/HOuody3OrsHghbOf3VuP3cY9OCR616hGixoscaqiKMKqjAA9BQB5JYfBk67dpqnxV8S3njC7B3LYDNvpsJ9FhU/Pj1cn6V6pp1jZabZR2Wn2kFpbRDbHDBGERB6ADgVYooAKKKKACiiigAooooAK5XwR/yM/jn/sORf+m6yrqq5XwR/wAjP45/7DkX/pusqAOqooooAKzPEei2+uWCWlxNcW5jlWaKaBgHjdehGQR+YNadFAGFeeFNJvDqDXSyyvqECQXLlgC6p0PAwD70useGbPUZbaeO7vbC5t4TAs9pIqu0RxlDuBBHAPTPHBrcooAxNS8M6feeFl8NxSXFjYqiRr9mYBwqkEDLA+g561TPgrT5LjUZrq+1G6OoRRxzLJIgC+X9xl2qCGGBzXT0Udbgc5N4ThmhgM2s6w97byb4b4zJ50fGCB8mzBBIPy896i1PwRp995pbUtVha5tTa3jRzrm6Q5+/uU8jc2CuMZx04rqKKGrgcnbeBNOjS8SfU9VvFu4oo386VPkMWPLdSqDDLgc1Zn8KedAscniPXWbaUlczRnzUPG1lKbcY9AD710dFD1BaGZpui2un3v2i2muggto7ZLcykwoqdCF7N6mtOiii4BRRRQAUUUUAFFFFABRRRQAUUUUAFFFFABRRRQAUUUUAFFFFABRRRQAUUUUAFFFFABRRRQAUUUUAFFFFABRRRQAUUUUAFFFFABRRRQAUUUUAFFFFABRRRQBU1X/j2j/67xf+hrVuqmq/8e0f/XeL/wBDWrdAFTSf+PVv+u8v/oxqt1U0n/j1b/rvL/6MardABRRRQByXwr/5Amq/9jBqv/pbNXW1yXwr/wCQJqv/AGMGq/8ApbNXW0AFFFFABVTWtNsdZ0i70nU7aO5sruJoZ4nGVdGGCDVuigD5Aih8WfBH4mX8enrHqK2+mSSwxXU/ljWdMhBZQHPH2q25Hq0ZHpXc/DH9prRdb0fVLzxTFa2d5FdrHp+n6ZvuZ7mNo1cEKOpBbB6DIr1L4y+AdH+Ifgi80fU7MTXKRSSafMr7JIJ9hClWHTOcEdCDzXzp+zjdaL8Nr/S7yTT4ItK1lo9L1WSeEC40XWY12NHIx5WOXGV7ZNAHrg1z4yePPl8P6LbeA9Hfpe6qBNeup7rCPlT/AIFmtTw38E/C1pqSa34nnvvGGtg7vtmsS+cEP+xH91PwFenjkZHSigBsMccMaxwxpGijCqowAPpTqKKACiuQ8e/ErwZ4IjA17WoY7px+6socy3Mx7BI1yxJ+lcT/AG/8YPiApHhrRIvAWivnGo6ynmXsi+qW44X1y5oA9L8XeLPDfhLTjqHiTWbPTLcdGnkALeyjqT9K81b4l+N/G5Nv8LfB8kdkxx/b2uq0Fvj1ji++/t0Fc1eWfwj+H+uJNrl7qPxF8dOf3cUmb+7L/wCxEvyRD6gY9a6RbH4xfEGNRe3MPw30BwP9HtiJ9TkT0Lfci49MkUAcz4r0DwJ4dvYdU+NXji68aa7u3W+k8tEGz0is4+vXq1dBY3fxW8aWqWfhXRbX4a+Gtu1Lm7hV7506fu4R8sfHQnJrtvAPwu8GeC3NzpWl+fqT8zaleuZ7qU+pkbn8sCu1oA888E/B/wAI+HdQ/tq7juPEOvtzJqurSfaJyf8AZ3cIPYCvQxwMDgUUUAFFFFABRRRQAUUUUAFFFFABRRRQAVyvgj/kZ/HP/Yci/wDTdZV1Vcr4I/5Gfxz/ANhyL/03WVAHVUUUUAFFFFABRRRQAUUUUAFFFFABRRRQAUUUUAFFFFABRRRQAUUUUAFFFFABRRRQAUUUUAFFFFABRRRQAUUUUAFFFFABRRRQAUUUUAFFFFABRRRQAUUUUAFFFFABRRRQAUUUUAFFFFABRRRQAUUUUAFFFFAFTVf+PaP/AK7xf+hrVuqmq/8AHtH/ANd4v/Q1q3QBU0n/AI9W/wCu8v8A6MardVNJ/wCPVv8ArvL/AOjGq3QAUUUUAcl8K/8AkCar/wBjBqv/AKWzV1tcj8MT5Vrr1i6lZrfXr9nU+ks7TIfxSRT+NddQAUUUUAFFFFABXg/7Q3gaKwlv/HOn6W1/pN/bi28W6XCPmubcfdu4wP8AltF1yOSBXvFI6rIjRyKGRgQykZBHoaAPHf2dfHUl9bnwNrmpJfalY2y3Gl3+fl1XT2/1cynuwHysOxFex18tfEDwKvgHx9piW2r3GgaBd3zTeH9YiQP/AGHeyH57aQNw1tL/AHTwDXoOp/DbxRrdq8vxO+K15PoyDM1lpqJptu6/9NJF+Yr7FsUAb3jH4yeD9C1FtE02S58T+IOi6VokX2mYH/bK/LGPdiKwX034yePlL61qlt8OdBcZNpp7C41J09HmPyRf8BBIrM0Hxx4R0OF/DPwL8Cf8JBcISr3FlF5Fij+styw+c+uNxPrWonww8X+N2Fx8WPFss1mx3f8ACP6K7W1kB/dkcHfL+JxQBgaRrHwm8AavLpfw88P3fjrxiTiaWy/0243+s92+Vj/P8K6A+D/il4+O/wAdeJV8J6M/XRfD8n791/uy3RGfqEA+tem+GPDmg+F9Lj0vw9pNnplnGPlitogi/U46n3rVoA5vwP4F8JeCbM2vhnQ7Sw3f6yVV3TSn1eRssx+prpKKKACiiigAooooAKKKKACiiigAooooAKKKKACiiigArlfBH/Iz+Of+w5F/6brKuqrlfAX77VfF9+qnybrXT5bf3vKtreB/yeFx+FAHVUUUUAFFFFABRRRQAUUUUAFFFFABRRRQAUUUUAFFFFABRRRQAUUUUAFFFFABRRRQAUUUUAFFFFABRRRQAUUUUAFFFFABRRRQAUUUUAFFFFABRRRQAUUUUAFFFFABRRRQAUUUUAFFFFABRRRQAUUUUAFFFFAFTVf+PaP/AK7xf+hrVuqmq/8AHtH/ANd4v/Q1q3QBU0n/AI9W/wCu8v8A6MardVNJ/wCPVv8ArvL/AOjGq3QAUUUUAchr0d54d8RyeJrK1kutOu41TVYIVzIhQYSdR/FhcKwHOAD2NdDpGsaXq1utxpt9b3UbDI8twT+I6j8avVgav4M8M6rctdXWkxrcsdzz20j28jn1Z4yrH8TQBv0VyH/Ct/Cf/Pvqv/g6vP8A47R/wrfwn/z76r/4Orz/AOO0AdfRXIf8K38J/wDPvqv/AIOrz/47R/wrfwn/AM++q/8Ag6vP/jtAHX0VyH/Ct/Cf/Pvqv/g6vP8A47R/wrfwn/z76r/4Orz/AOO0AbvifQdJ8TaFd6HrljFe6fdoUmhkGQR6+xHY15rZ/AHwn5kMWtat4i1/TbYj7Np2o6i8lvGB0BX+MD3rrf8AhW/hP/n31X/wdXn/AMdo/wCFb+E/+ffVf/B1ef8Ax2gDpdL06w0qyjstNsreztoxhIoIwiqPoKtVyH/Ct/Cf/Pvqv/g6vP8A47R/wrfwn/z76r/4Orz/AOO0AdfRXIf8K38J/wDPvqv/AIOrz/47R/wrfwn/AM++q/8Ag6vP/jtAHX0VyH/Ct/Cf/Pvqv/g6vP8A47R/wrfwn/z76r/4Orz/AOO0AdfRXIf8K38J/wDPvqv/AIOrz/47R/wrfwn/AM++q/8Ag6vP/jtAHX0VyH/Ct/Cf/Pvqv/g6vP8A47R/wrfwn/z76r/4Orz/AOO0AdfRXIf8K38J/wDPvqv/AIOrz/47R/wrfwn/AM++q/8Ag6vP/jtAHX0VyH/Ct/Cf/Pvqv/g6vP8A47R/wrfwn/z76r/4Orz/AOO0AdfRXIf8K38J/wDPvqv/AIOrz/47R/wrfwn/AM++q/8Ag6vP/jtAHX0VyH/Ct/Cf/Pvqv/g6vP8A47R/wrfwn/z76r/4Orz/AOO0AdfSMyqpZmCqOpJwBXI/8K38J/8APvqv/g6vP/jtOT4c+ElPzWd/IP7surXcin6q0hBoAl1/xQGlOj+G/L1HWZRtUId0VsDx5krDgKM5x1OMCtfw1pMOh6Ha6XC7SiFTvlb70sjEs8h92Ysx9zU+l6bp+l2otdNsbazgzny4Igi59cDv71aoAKKKKACiiigAooooAKKKKACiiigAooooAKKKKACiiigAooooAKKKKACiiigAooooAKKKKACiiigAooooAKKKKACiiigAooooAKKKKACiiigAooooAKKKKACiiigAooooAKKKKACiiigAooooAKKKKACiiigCpqv/AB7R/wDXeL/0Nat1U1X/AI9o/wDrvF/6GtW6AKmk/wDHq3/XeX/0Y1W6KKACiiigAooooAKKKKACiiigAooooAKKKKACiiigAooooAKKKKACiiigAooooAKKKKACiiigAooooAKKKKACiiigAooooAKKKKACiiigAooooAKKKKACiiigAooooAKKKKACiiigAooooAKKKKACiiigAooooAKKKKACiiigAooooAKKKKACiiigAooooAKKKKACiiigAooooAKKKKACiiigAooooAKKKKACiiigAooooAKKKKACiiigCpqv/HtH/wBd4v8A0Nat0UUAf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30"/>
          <a:stretch/>
        </p:blipFill>
        <p:spPr>
          <a:xfrm>
            <a:off x="1372026" y="22303"/>
            <a:ext cx="9447948" cy="67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824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6B81A4-966E-473D-8FA4-D277B6144FE6}"/>
              </a:ext>
            </a:extLst>
          </p:cNvPr>
          <p:cNvSpPr txBox="1">
            <a:spLocks/>
          </p:cNvSpPr>
          <p:nvPr/>
        </p:nvSpPr>
        <p:spPr>
          <a:xfrm>
            <a:off x="2158308" y="348644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altLang="en-US" sz="4000" b="1">
              <a:solidFill>
                <a:srgbClr val="827263"/>
              </a:solidFill>
              <a:latin typeface="Whitney-Semibold" panose="02000603040000020004" pitchFamily="2" charset="0"/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JBAv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4LW32S51DULjyYIWkZ3eYxpEiEgknIAGBkk1zn/CffC//ofvDX/g9j/+OVa8cf8AJLfFX/YO1D/0GSvzWRfkH0oA/SD/AIT74X/9D94b/wDB7H/8co/4T74Yf9D94b/8Hsf/AMcr84NvNG3/AD/n/JoA/R//AIT74X/9D94b/wDB7H/8co/4T74Yf9D94b/8Hsf/AMcr84dtJtoA/R//AIT74Yf9D94b/wDB7H/8co/4T74Yf9D94b/8Hsf/AMcr84NtG3/OKAP0f/4T74Yf9D94b/8AB7H/APHKP+E++F//AEP3hv8A8Hsf/wAcr84MUbaAP0f/AOE++GH/AEP3hv8A8Hsf/wAco/4T74X/APQ/eG//AAex/wDxyvzg28f5/wA/40u3mgD9Hv8AhPvhh/0P3hv/AMHsf/xyj/hPvhf/AND94b/8Hsf/AMcr84NtG2gD9H/+E++GH/Q/eG//AAex/wDxyj/hPvhh/wBD94b/APB7H/8AHK/OAL/nFG2gD9H/APhPvhf/AND94b/8Hsf/AMco/wCE++GH/Q/eG/8Awex//HK/ODFG36f5/wA/jQB+j3/CffC//ofvDX/g9j/+OUv/AAn3ww/6H7w3/wCD2P8A+OV+cOKTFAH6P/8ACffDD/ofvDf/AIPY/wD45R/wn3ww/wCh+8N/+D2P/wCOV+cG2jbQB+j/APwn3ww/6H7w3/4PY/8A45R/wn3wv/6H7w3/AOD2P/45X5w7aTbQB+j/APwn3ww/6H7w3/4PY/8A45R/wn3wv/6H7w3/AOD2P/45X5wbf8/5/wAmjbQB+j//AAn3ww/6H7w3/wCD2P8A+OUf8J98MP8AofvDf/g9j/8AjlfnBto20Afo/wD8J98L/wDofvDf/g9j/wDjlH/CffDD/ofvDf8A4PY//jlfnBto20Afo9/wn3wv/wCh+8Nf+D2P/wCOUv8Awn3ww/6H7w3/AOD2P/45X5wYo2/5/wA/5NAH6P8A/CffC/8A6H7w3/4PY/8A45R/wn3ww/6H7w3/AOD2P/45X5wbaNtAH6P/APCffC//AKH7w3/4PY//AI5R/wAJ98MP+h+8N/8Ag9j/APjlfnBto20Afo//AMJ98MP+h+8N/wDg9j/+OUf8J98L/wDofvDf/g9j/wDjlfnBtpdvNAH6Pf8ACffDD/ofvDf/AIPY/wD45R/wn3ww/wCh+8N/+D2P/wCOV+cG3/P+f8ml20Afo9/wn3ww/wCh+8N/+D2P/wCOUf8ACffDD/ofvDf/AIPY/wD45X5wbaNtAH6P/wDCffC//ofvDf8A4PY//jlH/CffDD/ofvDf/g9j/wDjlfnBt/zijbQB+j3/AAn3wv8A+h+8Nf8Ag9j/APjlL/wn3ww/6H7w3/4PY/8A45X5wbaNvH+f8/40Afo//wAJ98L/APofvDf/AIPY/wD45R/wn3ww/wCh+8N/+D2P/wCOV+cO360m2gD9H/8AhPvhf/0P3hv/AMHsf/xyj/hPvhh/0P3hv/wex/8Axyvzg20baAP0f/4T74Yf9D94b/8AB7H/APHKP+E++F//AEP3hv8A8Hsf/wAcr84NtGKAP0f/AOE++GH/AEP3hv8A8Hsf/wAco/4T74X/APQ/eG//AAex/wDxyvzg28f5/wA/40u2gD9Hv+E++GH/AEP3hv8A8Hsf/wAco/4T74Yf9D94b/8AB7H/APHK/ODbRtoA/R//AIT74X/9D94b/wDB7H/8co/4T74Yf9D94b/8Hsf/AMcr84NtLtoA/R7/AIT74X/9D94b/wDB7H/8co/4T74Yf9D94b/8Hsf/AMcr84NtG3/P+f8AJoA/R/8A4T74Yf8AQ/eG/wDwex//AByj/hPvhh/0P3hv/wAHsf8A8cr84NtG2gD9H/8AhPvhh/0P3hv/AMHsf/xyj/hPvhf/AND94b/8Hsf/AMcr84NtG2gD9H/+E++GH/Q/eG//AAex/wDxyj/hPvhf/wBD94b/APB7H/8AHK/ODbS7aAP0e/4T74Yf9D94b/8AB7H/APHKP+E++F//AEP3hv8A8Hsf/wAcr84NvH+f8/40baAP0f8A+E++GH/Q/eG//B7H/wDHKP8AhPvhf/0P3hv/AMHsf/xyvzg20YoA/R//AIT74Yf9D94b/wDB7H/8co/4T74Yf9D94b/8Hsf/AMcr84NtGKAP0f8A+E++F/8A0P3hv/wex/8Axyj/AIT74Yf9D94b/wDB7H/8cr84dtJt4/z/AJ/xoA/R/wD4T74X/wDQ/eG//B7H/wDHKP8AhPvhh/0P3hv/AMHsf/xyvzh20m2gD9H/APhPvhh/0P3hv/wex/8Axyj/AIT74Yf9D94b/wDB7H/8cr84MUbaAP0f/wCE++GH/Q/eG/8Awex//HKT/hPvhf8A9D94a/8AB7H/APHK/OHbRtoA/R//AIT74Yf9D94b/wDB7H/8co/4T74X/wDQ/eG//B7H/wDHK/ODbx/n/P8AjRt5oA/R/wD4T74Yf9D94b/8Hsf/AMco/wCE++GH/Q/eG/8Awex//HK/ODbRigD9H/8AhPvhh/0P3hv/AMHsf/xyj/hPvhh/0P3hv/wex/8Axyvzg20baAP0f/4T74X/APQ/eG//AAex/wDxyj/hPvhh/wBD94b/APB7H/8AHK/ODFG3j/P+f8aAP0f/AOE++F//AEP3hv8A8Hsf/wAco/4T74Yf9D94b/8AB7H/APHK/OHbSbaAP0f/AOE++GH/AEP3hv8A8Hsf/wAco/4T74X/APQ/eG//AAex/wDxyvzgx/nNG2gD9H/+E++GH/Q/eG//AAex/wDxyj/hPvhf/wBD94b/APB7H/8AHK/ODbRtoA/R/wD4T74Yf9D94b/8Hsf/AMco/wCE9+GH/Q/eG/8Awex//HK/ODb/AJ/z/k0Y/wA76AP0p8b/APJLvFP/AGDtQ/8AQZK/NpF+VfoK/SXxr/yTDxR/2D9Q/wDQZK/OBF+QfSgCF9qKWcgKO5q94esYNW1ezsZL5bOO6lEQuDGXCFuBkDnrge1QhEJxIhde4zg//rq/4dmsLHXrG8vIrn7JbzLKyW4VpDtOQBuIHJHr6mnHfUUr2djZ1XwONJOrrqOtQRNYRrNBst2dbyJvuujA4APoelMTwPcpqOg2l5qENumsjCSrGZBBJnBjcD+LkZ+tbNn4y0H7DcaPqVhql1pS3AlsnxF9pij3bmhbLbSufQ8ZNW7Hx/pMkaLry67qDWupre6e8dvbIYUH8BwwzkcHr06mlHpfy/r11/Ac+vL52/T+vM5Gy8KTXvi670GzvoXjs2l+0XskZSOOOLPmSFTzgYOB349a0bHwPY3psLmDxVajS724a0F7JaOoiuBjEci5yoYHIbOK07Txb4V0++vbuw0nV5n1Oe4F+1z5SN9mmVg0ce12GQWByeu0Diqtp4g8J2+l2uhtp+tzaTHdNfXG9IfOnn2hUXbv2hAvX5sn260R6X8v+D+H4g+tvP8A4H4/gV5vAEg1G30q31dJNTmneM2stq0RjjTOZmJJAXAyKSx8C2eoeTNp/ie2uLE3Ys57n7I6+RI33CVJyUYjG4Vst4+0r7bpetPZalca5bRtb3k8iRJFdW7Art4YkMq4AbHOKqaT4n8MaPAun6fY64bGa+ju7xpVh85hGSY40AfbjPViR9KF5/1r/l+P3A9nb+t/1KqfD9Yb+8sdT1+GymgnhjixaPKtxHKQI5UYHGDn8KzvGHhW28O+fF/bX2m7huWt3t3sJIC23q6FuHTPGRW5aeNNMSwTTLqz1Ce0tb6OaxuNsf2hIFfeYWG7B+bG3nu1U/Gmv6BrY1O6t08QTX93d+dAdQdDFaISxZE2yN1yOwHFTrb+vL/g3/4YenM+3/Dj0+HiSeHYtZj8QJslsHvgHsZEQKpwymQnaGz0HesfxR4YGj3mmWlrqI1KbULaO4RUt2j2hzhF5PJODx7V1lj450Cz0fTrP7LrtwbLTpbM20oiFrO0n8bLvJ47fLn6VWv/ABT4TluLTUYtP1yXUbDTI7Oz+0JCIVmjztmYrITwT0x2H0q9Oby/4f8A4BC5uXz/AOG/4Jm3fgKRH1GxsdZtr/WNNj33lhFCwKgEBwjk4cqSAcVHqPgy008X9pc+JrJdXsbbz5rHyGxnjMayZ2lxnpitaXxppFrqureINF0/Uodb1RCri4MZt4Gdg0hQhtzZI4BAwDU1x460Vn1nUoNNvo9S1W3Ikikgt5baKc4BlR2y478be9S72/rf/I0Vubyv+Hmea7eKR9qKWY4A6mp9v50BEJxIm5O4zimSO0i3hvr+2tmuRDHPIsfnbC4XJwDtHJ5rt7z4YXnntBpOsW+pSRah9guQYGh8l9u4tlidy46kVyGlPaW2q2txMky20MyyOsWGfCnPGSATx3IrtdS+I17J46TW7WS+m0pJWkjsLlY4yoddrr+7yCcdCSTT7f12/wCCTrr/AF3Mu38EWt4I59M8SW95Zi9SyuZ1tHU27ucRtsJyyMRgEVWsfCMV38QX8IrrUastw9st2bZtjSLnI25yBkEZ9vetfS/FHhvR4fsOlWetCzuL+G7vHnERl2RNuSNAHwfm6sSOnSrlj4r8E2fik+IY9K8QSXjam98zSJACqsH/AHS4kxjL5JPoKS/r8P8Agjl1t8vx/wCAcr4e8L/21rV/Y2+oqtvZRSTPcfZ2ZnRDjKxA7ifbtVLxPpEWjap9jg1KDUYjEsiTwqVUhu2DyCO4rq9O1zwJYW7/AGfT/EqXzM7rqKGFJ4iTxtAk2lR3BPNc/wCMdSstZ16S/sLJ7WJ0RWDqqvI4HzSMF+UM3UgcCk+lv6/r+vJrr/Xb+v61wdtJtqbbRtpgRbaNtS7aNtAEW2jbUu360baAIdvFLtqXbRtoAh20u2pdtG2gCHbS7al20baAIttG2pdtG2gCLbSbam20baAIdtG2pttG2gCHbS7al2/WjbQBDtpdtS7frRtoAh20u2pdtG2gCLbSbam20u360AQ7eaTbU22jbQBFto21Lto20AQ7aXbUu2jbQBDtpdtS7frRtoAh28Uu2pdtG2gCLbRtqXbRtoAh20bam20bfrQBFtpNtTbeKNtAEW2jbUu2jbQBFtpNtTbaNtAEW2jbzUu360beKAIdtLt+tS7frRtoAi20bal20baAIdtG2pttG3nvQBFtpNtTbaNv1oAi20m2pttG2gCLbRtqXbRtoAh20u2pdv1o20ARbaNtS7aNtAEO2jbU22jbQBFtpNtTbaNv1oAi20m2ptv+f8/5NG2gCLbRtPv+C1LtpNo/2fxagD9IPGn/ACTHxR/2D9Q/9Bkr85ExsHPb1/z/APWr9J9Y/wCRM1n/AK4Xn/s9fK6yNtHNNI6aGH9qm72PAvl9RRgeo/OvffMb1o8xvWnym/1H+8eA4X1FHy+o/OvfvMb1o8xvWiwfUf7x4Fx6ikwuOo/P/P8A9evfvMb1o8xvWjlD6j/ePAvl9f1/z/8AWpPl9R/n/P41795jetHmN60cofUf7x4Fx6j86ML6j/P+ele+mRvWjzG9aOUPqP8AePAvl9R+dHHqK998xvWjzG9aOUPqP948BwuOo/z/AJ/GlwPX9a998xvWjzG9aLB9R/vHgWF9R/n/AD+NHHqPzr33zG9aPMb1o5Q+o/3jwLA9RSfL6j869+8xvWjzG9aLB9R/vHgXHrSfL6j/AD/n8a9+8xvWjzG9aLB9R/vHgXHr+tJhfUV795jetHmN60cofUf7x4Fx6j8/8/nRgeor33zG9aDI3rRYPqP948B+X1H50uB61795jetHmN60cofUf7x4B8vqP8/5/Gl49R+de++YfWjzG9aOUPqP948BwvqKOPUfnXv3mN60eY3rRyh9R/vHgWB6ik+X1H51795jetL5jetHKH1H+8eA4HrSYX1H5/5/+vXv3mH1o8xvWjlD6j/ePAuPX9f8/wD1qPl9RXvvmN60eY3rRyh9R/vHgWB6j86ML6j/AD/npXvvmN60eY3rRyh9R/vHgPy+o/Ol49RXv3mN60nmNn71HKH1H+8eA4X1H5/5/wDr0vy56/rXvvmN60eY3rRyh9R/vHgPy+opePUfn/n86998xvWjzG9aOUPqP948BwPUf5/z0o+X1H51795jetHmN60cofUf7x4Fx6ik+XHUf5/z+Ne/eY3rR5jetHKH1H+8eBYX1/X/AD/9akwvqK9+8xvWjzG9aOUPqP8AePAuPUfnRhfUV775jetHmN60cofUf7x4D8vqPzpcL61795jetIZG9aLB9R/vHgPy+q/5/wA/jS8ev61775jetHmN60cofUf7x4DhfUUvy+o/OvffMb1o8xvWjlD6j/ePAsD1FJ8vqPzr37zG9aPMb1o5Q+o/3jwLAz1/z/n8qT5fUf5/z+Ne/eY3rR5jetHKH1H+8eBceo/OkwvqK9+8xvWl8xvWiwfUf7x4Dx6j86OPUV775jetHmNn71HKH1H+8eA/L6j86XA9a998xvWjzG9aOUPqP948B+X1H+f8/jS8ev61775jetHmN60cofUf7x4F8vqKML6j8/8AP51795jetJ5h9aOUPqP948CwvqP8/wCelJ8vqPzr37zG9aPMb1o5Q+o/3jwLj1pML6j/AD/n8a9+8xvWjzG9aOUPqP8AePAuPUfnSYX1Fe/eY3rS+Y3rRyh9R/vHgPHqPz/z+dGB6ivffMPrR5jetHKH1H+8eA4X1H50uB6ivffMbPWjzG9aOUPqP948BwuOo/z/AJ/GlwPX9a998xvWjzG9aOUPqP8AePAcL6ijj1H51795jetHmN60cofUf7x4FhfUUny+o/OvfvMb1o8xvWjlD6j/AHjwLA9aT5fUf5/z+Ne/+Y3rSeY3rRyh9R/vHgWF9f1pML6ivfvMb1pfMb1o5Q+o/wB48B+X1H5/5/OjH+034Yr33zG9aPMb1o5Q+o/3j6n1n/kSta/64Xn/ALPXyer/ACj6V9X65/yJGt/9e95/7PXyOsnyj6URKwOzLW+jfUMLRtMizM6xlgGKKCwHsCQCfxFdDfaHY2vi+30H7fdsJXjRpvs6jDSAbcDfyPmGeR34NUldpHa5JGJvo31rLotqJ9TmlvpotO09/LaYwjzJH7KqbsZ4PVulNuNJsTpVtq1lfXM1m9wILhXgVZoWPT5dxU5/3qV01cLoy99G+tvxP4Yk0nWbHT7W5N2t6AIpGj2HfuwVIBPTI/OrV34WsYPFtjoK6pcSLdxhlnW2XAJGRxv5HB5/SjsLnX6nNb6N9aM1noX2G+li1W8S5tmCxwXFsimY5x8u2RuB9KxfMoKLJfp9R/OjfVVpOn+8P50vmUwLO+qVjq1reS3UMInE1q22WJ4yrg9sA9c1J5lYEu6Ge61W3BaS2uW81V5MkRRNw+oxuH0x3pCZvWGpQXlmbqNZ44gWBM0ZQ8dTg9uD+VLY6jb3tn9qt/MdORt2ENkdRjrmsCGdpPDscNsYne6mdI9zEKwLsTyAeNoPOD1qxpMlzb6vc2t1Hbx+eonjEEjOuejcsq88Z6d6O5MZXSZraXqUOpWv2m3jnWPcVHmxFCccHANRXOsW0LyARXU4iOJXggLrGcZwxHTis7w5cRw6FC0jhQZXUfUyEAUeG7qOHS5lmlVHguZ/O3HG394zAn/gJB+lNlGlNq9pG9mB50q3hxC8UZZDxnkjpxUiajC17Pa7J1aBQ0jtGRGAf9roawLNFPhe1sZIz5swBgT7rIc5De20f4d6SSSb/hH9R05jnUIUJlPUy5/jHsR+VJu1xJ3aNka5Z7o90d0kUjBY53gIiYnphunNSpqtq2rPpZ81LlU8wB4yoZfVT3rJ1q5hufDOy3kVvtEaRwAc7mONuB/npSahA9zqU7W7AXcEMUkBz/EC/wAp9iMj8c03oxJto0zrVuI7uT7PegWhxL/o7fp60yHXraS4toWtdQiN0cQtLasqtxnqfbmsi2vEvNJ1i4TK785B6qdgyD71oaQ80Fpai8vYJy8aCILb+WQdvTO5s8fShf5ApN/j+DNrfSM/H5VX8ykeTjr3H86RZa380b6rGTk0b6YHSReG9QlNosdzppe8UtbJ9rXdKBwcD1yCKgtdHu7i1ubkz2UEdq+yfz7hYzGegyDXV6Vb2Vwnhb7Q1wbuKzkmtYAqhJ3SRmVNxOQTj07dayNKut+geJ7nULSSVmmjaSFZfKO4sf4trY/KiWl/n+djKMpNfcUW8OakBDIJLJ4ZYGuBOtypjEYOCxbsM1BdaLqEEtnGqxXBvhm2NvIJBJzjgj3q5oh1e3E9/baW0+nS2pMlrcTGTdAGAIDAAjBPUAfStnQLWzh8QaHqFnJcww6hFcLBb3MmTBIFI+U91JPHAoa/r7xuTSOel0DUEhupI5LO4NoM3EcFysjxj3Uc1FqGk3VjZ2t3PPZmK6G6Ex3CsSPXA7Vf8DxT2eqanPdwyQw21jOkzOpAViMBT7k9qj8SpLN4U8OTwxtJGLd4iyjID7vu/Wl2KTd7Cf8ACM6l9uSy8/T/AD5ITOi/a15TGc/lk/QGqd7pV3a2UN9vt7i2ncpHLbTCRSw7ZHeustf+R+s4XDgxaPtmCjLIfJbIx681Wh+x2Fj4ZjtRLPpdxfrdTXMoCkSghSjKCQu0AdzntVJXaXp+bX5Ijna+79DGXw5qRla3L2S3SxGVrZrlRMFAzyvXpUQ0S4+xW15JfaZFDckrCZLxVLEdRj1pviO11SLxZqEKw3X2lppH/dhgzKTncMdsVo3s9rH4G0P7RYzXLNNNsMd15O05H+w2f0qU7xUvQptppFW48N6nbTTx3b2Vt5Mqws8tyqoZCMhQe5xWfqlnc6bfy2N2qrPEcOA2R+dbNudQ0/SZLfXtJkvdNe6w5D/v4ZiincG55KsOG6/hWT4usf7K1+4s/tUlyF2sJJD8+GUEBvcZxQ9GOLuUt9IH5P4VX30gk+Zvw/rQUWt9WNPtrm/vI7S0iMk0hwqj+f0rO8yul+HbeZq17An+vlsJkhAPJbA4HuRT7ik7Igm0O+jtJ7qOazuYYGCzm3uFk8o/7WOg96ddaDf22qW2myy2QuLkAxYuVKkH7uT2z29an8ILJa6X4huLqN4oBYNAS4wDITgJ9c9q19MdbrSdN8TybWbSIJYZs93QZh/VwPwo0W/9f1+pLb2+X5GFLoF3DbS3M17pcUMMxgkd7xQFkH8P9amk8LapG0gkn05BHALhybxcCM9G+lP0+4gX4fXct5ay3anVV+Vbjyjny+u7a38qs+FoZI7fW5L5LqK3m0vzEwwmkEZPGMkZ/HFLX+vQLu/9d7GVJod9Hc2UJktCL7/j3lWdTE/bG7pnNST+HtSjju2jezuTZki5jt7hZHix1yo54rX1NUtdT8K2dmryacrJJBdN/wAtmdhu4HAxjGM0aSHT4ha5eOCtrbfa2uHI+XadwAP1OOKH1+f4ApO1/T8TAtNJu7iyW9aS1trZ38uOS5nEYdvRc9akbQdUTVJNPkiRJY4/Nd2kAjCYzv3dMe9WvFKPP4b8O3NrG8lv9maElBkCXecj61sXsmp2s1lBbWkd5NZ6OBqVtJzujJ+6e+cenIpv+vuf+X4hzP8Ar1/r5mB/YF/51jGs1i4vyRbSLcqUkIIGA3rkgfjSPoN4Le9njutOmWxx9pEV2rNHk4wR9a1bO0tF1fwzqtj9pgt7u/VRaTvu8pldclD3U564B45rH1z/AEq+1P8As+wuYEgld7pjeeYrLvwCV2Ljk9MnrSelvn+Fv8wi23/XmZe+gv0+oqt5lIZOV/3h/Ogstb6N9VvMo8ymBtalpV1p9na3c8tq0d0u6Hypw7MPXA7dqTRtKv8AV3nWwiEhgjMj5YDgenqfar3iKOa40jwtBCheWW0ZVUdyXq3pd1F4Y0q1e+N7FdT3xlK20aPlITt2tudeCxbpn7tFjNydvMxtO0u6v7K7u4HtlitFDTeZMFIB6EA9cnj61Xtbae4uIIVCxmdtsbSHahP1NdTY2iWfjbVNFj5t9RtZBbjswZfMj/litiGC3vDb6cu1h4bmTzM/xLs+Y/8AfQoXRv8AruDna/8AXp955/qVrNp99NZXHl+dC219jhgD9RVbfTL27a6vZ7pjzNI0n5nNQ+ZSV7amrLO+jfVbzKPMpiLO+gPyfoKrb6QSfO30H9aQFrfVzR7C41a/SytGhE7/AHFlkCBj6AnvWV5lbngNi3i7TtuSfNHSqS1Jm2otoda6HqFxfXllm3hnswzTLNMEwF6kZ6gf1FRaRpN/qpuRYxpJ9njMkmXA456ep4PFdXpUqaxpV/rOQL6202e0vV7v8n7uT8gVPuKy9EvrTQNG02e6kvI5ru5+0kQQI+Yl+QBtzrgH5umetJLp/X9dROT1MjRtLutWeZbWS2VoUMjiaYJ8o6nn0qvZ2txeXyWVqnnTO21AhyG9wfT3rqdOshp3i3XLdOYmsJpYj6oy5H86o/D21uDdPOI8G6tbi3tH3AEzeX0Hfof1pX/K/wCf+Qc2/r/kUZtDvo7O4u45bO5jtiBP9nuFkMef7wHSnXGg6hDc2Fu72ha/Aa3K3ClSD0JParHgxJbWDXbq5ieK3j0+SFy4wBIxUKv19q1fDchg0a30a+uBDqV4jvppdMm1DDuT039vTOaq39ff/wAOJyaOei0W+kvbq1U25NoCZ5vOHlJj1fpSz6JewraSNLZtb3bFYrhLhWiJHYt0Bq9Y21yvgnXbHyZBeW93C08XVgoJycegPeltt0HgO2jmRke51dZIFYYLqEwWA7jJAzQld29Pxt/XyG5P8/yKkvh3VIdeXRJlgivGAKB5gFbIyMN0NNj0O6e2ubn7ZpqQ2snlzSPdqFVug/Ou1s5E1jxhLaTHbfaVfPJAT1kgJOV99pOR7Gub0uaCPwp4ke4tnuYxex/u0m8on5j/ABbW/lUX0C7vb0MfV9LutLW2e4e3dLmMyQtDMJAy5xniqG+n6kk6CC5eGWG3uELW6yTeYQgOMA4HGc9hVPzKZS2LIf5j9KN9VRJ85/3R/Ol30xlnfRvqt5lHmUgLO+jfVbfR5lMCzvo31W8yjzKALO+jfVbzKPMpAWd9G+q2+jfQBZ30b6reZR5lMD6217/kRtd/69r3/wBqV8fLJ8o+lfYHiD/kQ9e/69b3/wBqV8aq/wAo+lTE4cD8LL9tuluY4lKhmcAFmCjr3J4H416JqmpTf8LHsjBfaG1gZIHM5Wzfaihd+ZSCwPBx82fSvLd9JuXGMDH0q07NM7JRuehyPb3Vn4i0P7dYxXMl6Ly3drlPKmXn5RJnaDgg8moLZYbHQLbRHvrF7y9v455AlzG0cEaf3pAdoJ+tcHuGMYGPTFG4YxgY+lTD3UkvL8Lf5A4tnq8usWJ/ta5ury0N1pV5LcWGJlcTCRCqhCCc4YI3HSorExHXPCGoS32nL9ntRHdE30P7raWxu+b0Iry4MPQflSZX0H5UW2+X4CcL3+f4nX63bXlxFe3l9e6MiQMWhS2a03zZPTEPJ45y2a5vzKqBlB4AB+lLvoSLLLScr/vL/MUvmVUZ+U/31/8AQhSl6YFrzKo6ebRLy6itdLS1dSPMkSGNBKTz1U5PfqKk31kags00OpRnT7mTeq+V8g+dgOCvPY80hM1L+KxhtUZtNtJfJYCBGhXCMSANvB2845AqRLa3kcXN1p1n9qK7Xfy1cgem8qCRWBfWytHcRrolw8TvFIEEQwWzljjPXHBqa6tpJLh9tjIHyhtpwBtgUAZGc/L34poV/I14tM0qGRZIdJsI5FOVdLVFZT6ggcVLNa2c063E9jbSzJjbJJArOvpgkZrnZLTNpqSjSJvMeVjD+7GWBxjbz6jNF3bEGd7bSLhWWaGWLbGM53AuV5644NHYH2Oklit5ZkuJraCSWP7kjxgsn0YjIpgWzW7W5W2h+0SDHnrCCxHoXA/mawTbXL6ubh7N/LkEsUoEShWU42EnqR9ehotLc25s1ttLmt2RZFdxGAFyOCeemeaSBs34bWzhuGuIbG2infO6VIFV2z1yQM0C3tEujdLZ263DDBmEKiQ/8CxmueS0kMEhOmyq5tmSddo/0iTjBHPzdCc+9WdMjaHUJGWxmt45LePcxQAGQFs55+9gj8qFuM2HgtJI5I5LS3eOQ7pEaJSrn1Ixyfc1Hb2OmW0omttNsYJR0eO3RWH4gZo30b6Y7FrzKa8nA+o/nVffTZH+Uf7w/mKALpk5NJ5lVmf5j9aTfQM1Zda1OXy1m1a/lEJDRB7p28sjoVyflx7U9PEOtqzGPX9VVmOWK30oLH1OG5NdNHqOjjwS+mwa5bJdm3hkh8+5fMU4fLALjamB0I61a1nWtKvJb9bjxBp91Zma1kghEhJO0/vdo29eefWhLWxkmn0OdN5qUmjDXV8RapJdRTi2bfM+5Aylhtk3k445GBVn+yL/AFGNdQuvFGnyuvkq0lxdzO8RkyUVn2EDoe+B3xU/izU4L3Q72E+JLG+b7eJraCNz8kIVhtUYwDyOKydKmsh4L1a3l1Kzhupp4nit5HIdwgbOBjHO4Y9cGh9WvL9L/qVZWVirqGr6lcBra81m8vYkbhZbt5EyO4DGnaZqGqwQTf2dqt1aRoN8iw3ph3fgGG4+wya6m11iye20JLnxPCkdvaN58UdwyMJvm2B2AyAAQMjpipdW1XSbmTVng17TUF5p0aIhmY5uF6nkZz70NWuTzX0scXa6tf280ktpqd5byy/6x4bl0Z/qQQT+NPu73UIFls5tQmMUp8yWJbvfHIxwdzbWKs3TrzXXa1rVrdWV/F/wk2nyo2nwCGPzTzcqyliPl+9hTz71Je61aqusNZeKtOWa4gtfs7rMQTKqhZGzt4PB575oQ+brb+tP8/wOOOu6t9n+znWtR8jbt8o3kmzb6bc4xT4tf1yKJY4dd1aKNRhUjvpVVR6ABsCu9tNUikv9VutFH9oBbqOdDZTqi3JZcGN94GQCMkDnmvMtUkuW1K5a8VkuTKxlVuqtnpS6jST6F6LW9Yhkkkh1jUopJTmR0u5FZz6sQcn8aqSzySyNJLI8kjElmZiSx9ST1NU99G+gpIteZSLJy/8AwH+tVt9Ir8yf8B/rTAt+ZV7QLafUNWt7O1uo7a4kb91I7soDduVBINY++tjwXcW1v4osLm8u4bS3hk3vLKSFAx7ULcUtIsNZ1HUZLiSzv9ZudQEEhUGS5kkTI4JXfyPyFW4oPJ8MG6n1i5t47qRxFaIpMczR7Tl/mAH3hjIPQ10eja3Z2tvYwv4n09Ej1OSSdfNODbHOB93lTnpTNP1jS7e10a2ufENnLaW19M81skjMAjEGJiuMFVYbvxoW39eRHN5f1r/l+JyNtrmrWsCw2mtajbQr0jhvJI0H0CkCnf8ACQaxudv7d1TdJxI326TLjGMMd3PHrXYab4gs47iwW+8S2M11HDdCa9LkxlW/1UZbHzEHnGOKTRPEEaWmlLfeK7IyR3krXvmTEl4SDtB+XkZ7UWC67HGw6zqUEUccGrX0McRJjWO6dVQnqVAOAeTyKfc6rrF9aP8AatT1O8tkIL+dcySopPTO4kA8HFddDq2kTJp11eeI7Zr22juVyty6HJP7tWcDIXAPT1FGta9ZvFr0el+I7WBbwW0sQSZgGYRlZV6feJA4PXjmi2g07vY5FNQ1TScw22qXNoHAci0vSFbI4yY2xn68ioItSuobo3UN9cRXB5MyTMshz33A5rtrvV9N3Ty2PibToNQkjtQbvecFUXEiZ29SRn3FKniKx82aSz160son1ZJREzFT5O3EjYxwpPOO4qra7/1oLm0vb+rHHHWdWa6W7bVtQa5Vdqzm6fzAPQNnOPxpbjW9YuoWguta1O4hb70c15I6N9QSQara/JCddv2tZ4Z4HuHeOSI5RlLEjH4GqO+oWppyoteZSGT5k/31/nVbfSF/nj/31/nTAt+ZR5lVd9G+gDZXxFrigIviDV1UDAUX8oAHpjdUU2tancCNZ9WvpxGweNZLp3CMOhUE8H3FdVDqWijwa2nx61brP9mieITXL7o5g+SAuNq8dxyauaprekXf9oR3niCwvLRns3hiEhO7Zjzto2/eOD9cim1rYz5lbY5uSS+uNDTxE2vajPdQXP2b97K5eMkFgUkLk9PYcmrGnaXqlxHBNb+IreKfVFbbEbidZJyp+ZWITaTn1ODVzxdq1ve+H76A+IrG+k/tLz7aGOQ/LDggKoxxj0qpBrVnpfh/Rp7b+yr7UbTzTteeTzIC7Eg7BhTgHvnFJWs/l+Q1t/XyOcJCXBhmYxlX2uAMlcHB4rS1zS20+/nt4rlJ44oo5d7lYmKuqsMIWJJ+boM10D67praW/wDxNrVrSXTGjfT8HzPtTE/ORjHUg7s9BT7vUtGe51dX13T57WeztFSNZCfNePYHA+X72EYf8CHrTt0BS1vb+tP82cP5y/3h+dAkB6HNd2fERHiT7Omu2d5pl7LLDEkOS1ukigKMY+XBxx9a5nx3embXTZrcNPFYRrbJIxzv29W/E/yqexSdzL8ykWT5n+i/1qtvpFf5n+i/1pjLfmVZ027voLpf7PvZrSaT5BJFcGE89i+RgfU4rM31reD7uO18TWFxNeR2kMcwaWWRsKE/iB+o4oQpbMjk1K+jubgvqFx50uY53FySZR0IZgfnH1JBqRtS1a5jSNr/AFCeO3G9Fad2WEDHzKM4THHIx2rstK1yys3sIm8UacLZdTuJJ0EpI+zuAVB+X7uQ3HqwrnPCWpf2bfatCmtRWIntXjiuBKVjZ967TkD03YOO9Edvl+gla/8AXexNrV9rFhFp95D4o1mb7db+YGa6kjdQDjaTvORn3/Cse41fUrqSN7rVb65kiOY2munkMZ9VLE4/Cuvj1WxGk22nv4m04wjS54biPzm2tO33c/LyfeqPirXLS40FbCwl0uS18qDbGJ5DcROo+bCH5Vyc5I65oen9ebFG2mhDf2fiC50XTtUvdclvLC6m2RvNdyyiB+nzBgdvQ8jPQ1R1+fV9O1s295rdxc3dodqzrdSMYz6KzYYfhitvSda0u10LR9Pu9RtJ7aVZIr+BHJeHc5eOTGOqnr9SKuDxFpcN7q8+n3ultNLqDOr3c8kaTw7cDGz7wzn5TR/X5CT8jixrGpC7N4uq3wuiNpuBdP5pHpvzn9aSTV9Qku0vJdUvJLpBhJ2uXMij2YnI6nvXb2niXR7rToFv9SgiuriBrWZjnFqF3MrjjgFtn5VEviSyvLfVJJ9ZgtBcS3BRQxErr5YWMFCCrggY7EEk0NWGnrqjj21bU3u1vH1O+e6QYWdrlzIo9AxOR+dOttZ1a1jMdpq+pW0ZYsUgu5I1JPU4Ujn3rJ389aN9IvlRo3moXl64kvr66u3AwHuJmkYD0yxJxUHmVV30b6YFlZPnb/dH86XzKqK/zv8A7o/maXfQBa8z3o8yqu+jfQMteZR5lVd9G+gRa8z3o8yqu+jfQBa8yjzKq76N9Ay15lHmVV30b6BFrzKPM96q76N9AH2T4i/5ELX/APr1vf8A2pXxarfKPpX2h4lO34f+IG64tL4/pJXxCt6No/cjp/z1/wDrVMThwL91l/fRvqj9t/6Yj/v7/wDWo+2/9MR/39/+tTO65e30b6ofbf8ApiP+/v8A9aj7b/0xH/f3/wCtQFy/vo31R+2/9MR/39/+tR9t/wCmI/7+/wD1qAuXt9G6qP23/piP+/v/ANaj7aP+eI/7+/8A1qAuXWflP+uif+hClLc1nm8G6P8AdD/WJ/y0/wBoe1ON7z/qR/39/wDrUwuXt9G6qP23/piP+/v/ANaj7b/0xH/f3/61ILl7dRuqj9t/6Yj/AL+//Wo+2j/niP8Av7/9agLl7dRuqh9t/wCmI/7+/wD1qPtv/TEf9/f/AK1AXL+6jdVH7b/0xH/f3/61J9t/6Yj/AL+//Wphcv7qN9Uftv8A0xH/AH9/+tR9t/6Yj/v7/wDWpBcvbqN9Ufto/wCeI/7+/wD1qT7b/wBMR/39/wDrUBcv76bI3A/3l/mKp/bf+mI/7+//AFqbJe8L+5H31/5af7Q9qAbRos/zH60m+qT3vzt+5HU/8tf/AK1J9t/6Yj/v7/8AWoC5e30b6o/bR/zxH/f3/wCtSfbf+mI/7+//AFqAuX99G+qH20f88R/39/8ArUv23/piP+/v/wBagLl7fRv96o/bf+mI/wC/v/1qPtv/AExH/f3/AOtQFy9vo31R+2/9MR/39/8ArUfbR/zxH/f3/wCtQFzotN8QXlhZCzjgsJ4Vn+0ILm38wxyYA3KcjB4HrVC7uprq6kubiQyTSsWdj1JNZf2wf88R/wB/f/rUfbf+mI/7+/8A1qYKyL++jfVH7b/0xH/f3/61H23/AKYj/v7/APWpBdF7dSI/Mv1X+Rql9tH/ADxH/f3/AOtSJeD97+5HVP8Alp7N7UBcv76N9UPtv/TEf9/f/rUfbf8ApiP+/v8A9agLl/fRvqh9t/6Yj/v7/wDWpftv/TEf9/f/AK1AXL2+jfVH7b/0xH/f3/61H23/AKYj/v7/APWoC5e30b6o/bR/zxH/AH9/+tSfbf8ApiP+/v8A9agLl/fRvqh9t/6Yj/v7/wDWpftv/TEf9/f/AK1AXL2+jfVH7b/0xH/f3/61H23/AKYj/v7/APWoC5e30hb54v8Arov8xVL7aP8AniP+/v8A9ak+2DzYv3I/1qf8tfce1ANqxf38Ub6ofbf+mI/7+/8A1qX7b/0xH/f3/wCtTC6L2+jfVD7b/wBMR/39/wDrUv23/piP+/v/ANakFy9vo31R+2/9MR/39/8ArUfbR/zxH/f3/wCtQFy9vo31Q+2/9MR/39/+tS/bf+mI/wC/v/1qYXNrSdUm0u5+020NrJMB8jTx7/LP95eRg+/NVHlZ3Z3YszEsxPcmqH23/piP+/v/ANak+2/9MR/39/8ArUBdF/fSI/zyfRP5tVL7b/0xH/f3/wCtSJefNL+6HRP+Wvu3tSC5f30b6ofbf+mI/wC/v/1qPtv/AExH/f3/AOtTC6L++jfVH7b/ANMR/wB/f/rUfbf+mI/7+/8A1qAuXt/vRvqj9tH/ADxH/f3/AOtR9t/6Yj/v7/8AWpBcvb6N9Ufto/54j/v7/wDWpPtv/TEf9/f/AK1AXL++jfVH7aP+eI/7+/8A1qPtv/TEf9/f/rUwuXt9G+qP23/piP8Av7/9aj7b/wBMR/39/wDrUguXt9G+qP20f88R/wB/f/rUn20f88R/39/+tQF0Xlf94/8AuL/M0u6qCXnzyfuR9xf+Wnufal+2/wDTEf8Af3/61ME0Xt9G+qP23/piP+/v/wBaj7b/ANMR/wB/f/rUguXt9G+qP23/AKYj/v7/APWo+2j/AJ4j/v7/APWoC5e30bqofbf+mI/7+/8A1qPtv/TEf9/f/rUwui/vo31R+2/9MR/39/8ArUfbf+mI/wC/v/1qAuXt9G+qP23/AKYj/v7/APWo+2j/AJ4j/v7/APWpBcvb6N9UPtv/AExH/f3/AOtR9s/6Yj/v5/8AWoC597aciyWUsbDKtNMCPYu1Qf2Hp3/PBfyFWNK/49n/AOu8v/oxqt1B8+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Mz+w9O/54L+Qo/sPTv+eC/kK06KAuZn9h6d/wA8F/IUf2Hp3/PBfyFadFAXMz+w9O/54L+Qo/sPTv8Angv5CtOigLmZ/Yenf88F/IUf2Hp3/PBfyFadFAXMz+w9O/54L+Qo/sPTv+eC/kK06KAuZn9h6d/zwX8hR/Yenf8APBfyFadFAXMz+w9O/wCeC/kKP7D07/ngv5CtOigLmZ/Yenf88F/IUf2Hp3/PBfyFadFAXKmlf8ez/wDXeX/0Y1W6qaV/x7P/ANd5f/RjVboAKKKKACiiigAooooAKKKKACiiigAooooAKKKKACiiigAooooAKKKKACiiigAooooAKKKKACiiigAooooAKKKKACiiigAooooAKKKKACiiigAooooAKKKKACiiigAooooAKKKKACiiigAooooAKKKKACiiigAooooAKKKKACiiigAooooAKKKKACiiigAooooAKKKKACiiigAooooAKKKKACiiigAooooAKKKKACiiigAooooAKKKKACiiigDJvrWw+0uxu7m3kY5cQSsuT6kLUH2Wx/6Cmp/+BElaWl8wSN/EZ5cn1w5A/Srd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X2Wx/6Cmp/+BElH2Wx/6Cmp/wDgRJW7RQBhfZbH/oKan/4ESUfZbH/oKan/AOBElbtFAGF9lsf+gpqf/gRJR9lsf+gpqf8A4ESVu0UAYsNjaTPsj1TUS3YG6kGfzqf+xk/6CGpf+Bb/AONWNU4iib+ITx4PplwD+hq3QBU0r/j2f/rvL/6MardVNK/49n/67y/+jGq3QAUV5X8crfVbKTTtV03xLrNj9puY7R7eC5KRAHJ3gD+Kuh8TeHru3+H72cPijXUuNPjkuRei5xPMQrEK7Y5Xnp7Ci/u8xv7Je7rudnRXlXwP8T6jMp8P+Ibu4nvZYVvbKe4cs00LgEjJ5OD/AJ4pfiXpmqR+NdEWz8Wa9Zw6vd+TLDDdlUiAXOUA6fjmm1aSXcSo++4t7HqlFcLq/hPWNW8TOG8TeItO06CxhSJ7O9CebKC+8sMHnG0k4HWuT8CaDquv6t4itLrxz4siTS9Qe1iMWoEF1BIy2QeeO2KErjVKPLfm7fiezUV5/NoetJ8NZra/1/W7a+s2lmFzHd/vpFUkqGfnIIxxWH8PvC+qeJPBdhrVx488WQ3VzGWKx3/7tTkgcEZxx60lrfy/UPZR5eZy62PXKK4P4TazrFzca54e127F7d6NcrELnbgyI2dpPv8AL+taPxT1a503wx5FhNJFf6hPHaWzxnDIznlh9Bmh6Wt1t+OxHsnz8jOrorgfg7qmpPb6r4d1u8mu9S0m6MbyzSFmkQ8g5PJrvqbRM48snEKK83+NVnqSw6ff6X4i1jT7m4uobCOC2uSkJLs3zlRyT+PQVpfBnWrrV/B6xajNJNqFhM9rcNKxZyVPBYnnJGKErpvsXKlaCnc7aivG/jlrWtrqbwaLqt9YQ6XbxzXZtpWTeZZFRQSD2GTXc6hok03gBbG38R61HJHEZ0vhcf6Q/BYBmA5HOPoBU39xyKdG3Ld7/wBfqjq6K8z+AsOpXvh//hINS8Q6tqEk7PF5FzcGSJArkbgDznj1qP40WOqW81jqmn+J9asPtN1Fatb29yUiUE43ADv9apqzS7/qJUk6jhfa/wCB6hRXn/jy+1TQNK0Dw1purzJdaldLaNqV0fMkRO7Z6FjwP85qrrfg3xRpOnm/8P8AjXxHe36OmILuZZo3BYA/KRgYBJ79KFr99hKkrK7tc9Korn/G/iJfC3hSXVZ08+dQscUfTzZW4A/OudsPCPibW7KLUfEHjXW7K7mUP9n0yUQRRA8hcYO4j1pdxRp3SlJ2R6FRXGeE9K8QxxeINE1bXNQuLYFYrG9bCzhWTLMGxyQSOfUVyXwrsdYvPHGtx3vi3X7mDRL1oY4Zbssk4+YfvAevTPGOaaV3byuV7JcspX2PYKK4n4x2l63g+71ax1zU9Mm06F5lW0m8tZSB0fHJH41S0/QtQn+FiM3izXxdywi++1faj5qnZnyw3XZ7frUt2i5PoCpJqLvvp/X4HodFecfAq11G68NQeI9S8Q6vqEt4rp9nubgyRR7ZCMqDzn5fXvXo9XKPK7Gc48snG+wUV5d8X9Q1281WPRPDeoXNpPY2Uuo3Jt5WRmCjCIcdQxzXceCdZTxB4U07VkYE3EIL47OOGH5g1K1V/wCv60KnTcYqXc2aK8n+LFnqdv400FbPxRr9nFrNyYZYbe7KRxBVXlAOhPU5zTvGnh/xD4Q0GfxHo/jbX7t7EeZLb6jcCaORO4xgDP50fZ5maKgnypS1f/DHq1I7KiM7sFVRkknAAql4fvv7U0Ox1HaFNzAkpUdASMkVz3xdvZrfwgbG2cpcarcxafGw6jzDhv8Ax0NRJNO3Uxpx5pJG74c1m117S11KySZbd3ZY2lXbvCnG4D0OOK0q5zxFokf/AAhf9m2eo3+kx2UIZJLGXy3ART8ucHg968++COu60uv/ANl65ql5fJqVit5ZtdTM5GCQVG72GTVJJtpf1/Vi1T5qbqL7j2SiuR+Kt9fW/h+303S7mW21DVLyKzgliYh48tlmBHTCg1j/AAFN9eeF5NV1DWtU1C5mlaKSO7nMiRFGI+XPIyCM89qmOt/IHTtT57/1/SZ6NRXL/FDWJ9I8JTtZyOl9dOtralPvB3OAR9OtY3wf1LVEl1nwvrt9NeajpdwP300hdpI2AIOTyQP60R1v/X9bi9m+TnPQaK5D4t2l1J4Qu9Qs9Y1PTZrCJ5l+xz+X5hx0fuR+Vc14T8H6rrXhDTtX/wCE+8Vw3d3apNt+3boldlz93GSPxoXXyKjSi4KTlY9UorzHwlrHiTxB4A8Q6XJcySa7YNJax3EDeW7tj5WB7H3rF+Iug6x4Z0vSrm28ceK5Zby/itZVl1AkKGViSMAc8U7a29PxHGhq4ydnr+B7RRXCWHhHV9H8SaVd2/inxHqlpvf7XFe3u+MLs+U7cDPP1rmdf0rV/wDhblnocXjLxHDZ30Ml2ypeEeWVP3FHQL+FLqkJUou/vbK57DRXmfxssdVtdGg1fSvEmsWU8bxWwhhuSkb7nC7mAwS3PXNb3wt8Qya54d+y35dNX01vst+jn5w68bj9cZz65oWqbXT+v1X3ilStBTv/AMA66ivJ/DmkarD8WrvSZPGHiK5s7CCO6WOa7LCQt/C46FfwpPipZ6nB410FLTxTr9pDrF2IJYYLsokS46oAOD9c0dvMv2K53Hm6X/C/5HrNFedal4H8UadbteeHfHmuz3kYLLDqMwnjkI/hxgAZ9cGt34Y+KG8WeF49QniWG8ikaC6jXosi+n1BB/Gmle5nKnZcyd0dRRXnnxcvdXurvTvDHh/ULixvrlZLqWWByjLFGOmR6nitz4Xa4/iDwVY3s7E3SL5NyGOSJF4OffofxpLVNhKm4wUu509FeV/Gu21W01DSL/TvE2tWIv76KxkgguSkSg5+cAfxV6J4d019J0mGxk1G91Fo85uLuTfK+Tnk0LVXCcFGKd9zQorzv46Q39v4ZbXdP17VtOmtNqCK1uDHHJuYDLAckjtzRp3gG8utMtrpvH/jJXmhSQgagMAlQf7vSjo2UqUeVSctz0Siuf8Ah3Z6vYeD7C3165nuNRCs0zzSb3BLEgFuc4BA/Csn4y215/whl3qtjrWp6bPp0TTKLOcxiU+j45I/KiXukwp81Tkv1sdtRXDeAimieAhrmueJNRuo7mBZ5Zb643+Tx0Tv+HJJrM+FOi+JG1SXX9R13XX0p1K2NnqFyXkkU9JJB0X1Axnn86cbSa7ByLlcr/8ABPTKK8cn0nWD8YE8PDxn4kWye2N9gXhyCGHyem3n06V02oeEdY1bX9Vu7jxT4k0y1DL9ljs73ZGy7eTtwcc/SpWyf9di5UYxdnI72svWddstJ1HTrO9WZP7QkaKKbb+7VwMhWOeCe3rg15Z8NtA1bxRo1/eXXjjxXDLb30tsixagQpVMYJyDzzXXaroeoah8IUsdUeZtXgskn8yR98i3EY3A7ucnIxn3odkr+n3DdGMZ8l/I7misbwPqx1vwnpuqNw88Clx6NjkfnWzTas7HOFFFFIAooooAKKKKACiiigAooooAKKKKACiiigAooooAKKKKACiiigAooooAKKKKAKmqf8e8f/XeL/0YtW6qap/x7x/9d4v/AEYtW6AKmlf8ez/9d5f/AEY1W6qaV/x7P/13l/8ARjVboA83+Pn/ACBtE/7C0X8jXaeLv+RU1f8A68Zv/QDXDfGHTPGWvXNnY6LoMFxY2s0d0LhrtEZ3GcrtYjA9629eufGd74EZIvDVr/a12HgntPty7Yo2VhvD9GPTj3pPWm15v8kjqUf4eq+9d7nIz6DdXnwp8M+ItG+XWdGtI5oSOsiAfMh/D+tWNW8QWvibUPh/q9qcCXUCJE7xuE+ZT+NdN8KofE1joEWj+IdFhsEsoUiglS6WUzAdchfu9u9cvJ8P9Z074m2d9pMSN4f+2i+dTIoMEmCGAUnODntWj/ieV7/1/W44yVmpPVJ/NPp/XmetV5v8Hv8AkZPHH/Yal/8AQmrvNam1C30q4m0uzS9vUTMMDyiMSN6bj0rzT4eWPxB0XxHqM174XtRa6vfG5uZPt6Zg3Ek4AJLdamPxP0/VGcFelLXseieLP+RY1P8A69ZP/QTXkHgnx/qHhn4Y6eD4R1GW2ij2JfM6iBmLHBPcDJxXqXxAOut4dnttA0uLUbm4UxMklwIgikYLZPX6Vzvw10HWl8DSeEvFmhw29pHCYUcXKyGYNnOQv3SPrUxv73y/X/MuDgqa51fXvqXvhToF7pljf6xq0sMmpazcfapvJbciKc7VB7jk/nXNfEDxPplv8VtLg1FbqWz0aBp3W3t2lPnuPlyF7beaveA7Lx/4WFxoMulwappNv5psbt7xUbAUlEK8nBOB/s5PapPhrZeMLHxHqlzrvhuC2GpztcTXgvkkKY+5EFHJA55q95Jra3/AS/rsO3K5yk0/R9/+B0OasfF2kn4z2mqaat5FaatALW6+02zQjzB90jd1r2yvOfjRo/iTXrazsdD0KK78mRbhLw3iRtC6n7oVuuR3zXaeGZtWuNEtpNcso7LUCuJoUlEgBHGdw456/jSVuX0Ir2ajNem/b/gHNfE/E2q+ErH/AJ66wsmP9xGP9aytDYeGfjNq2mudlnrUH22HPTzF+/8A59ql+INr40uvGmk3+j+G4L6z0h3kiZr5I/PZ0AIIPK7Tn1zUnxe8La54gs9K1DQYxHq9pIVbEirhHGG+Y4BxzSWiT83+KS/RMuKVlCT0a+53b/yMO5s21b4a+NfEUinfqTyyw9/3UPCY/Imu68L3JvvhpYz53s+lqCfVhHg/qKr6xpmo6b8P4dC0XSU1F/swtXj89YtqlcM2W4PPaq3wjs/EemeGYtD8Q6QlotnHtilFyknnbmYkYXOMAj60SjeMoryX4MmUrwU/Pbydv8in+z3/AMk1tv8Ar4n/APRhqT41n/iVaMvc6tBgevzVmaLonjrwLcXVj4e06z17RppmlgikuhBJAT2JPBrRi0XxV4p13TdQ8VWtppNhp0vnRWME/nPJKOhZgMY9qpvmkpej+4bSjOU7qzv+NzpvF+gaN4k01dN1hAVLhoWD7ZEcdCh65ribqTxp8O7f7TNdHxL4diI8wycXVunAzn+IVv8AxH8O63q1zpGq6Bc2kd7pU7TJFcqdkmRjGR+X49ax9W/4WT4m0mbQrrw9pujQ3K+XPem+E2E77UUZyahX1tuFO1kpNOPXy9Ov3FT4230Wo+EfD2pWr77GfUbeUsR1UkEV6lEQY1K9CBj6VzGu+C7HUvAKeE/MaOKGFEglxkoyD5WrA0i5+KWh2aaXN4e07XkgASO7S/WAso6ZDDJP4Cq095Lvf8l+hFvaQik9VffQ9IrzL4RAr458dhhg/wBpk49tz11fhC08QC81DVPEDQQyXnliKzhlMiW6oDxkgAkk5OK5rVvDnirQPGt74m8IxWl/BqIX7ZYTyeWSw7qx4Hr+J4oWkvl/kELcsoX7G98W+Php4gz/AM+Un8qfo3Hwxtf+wSv/AKLrntWsvHvjKz/sfVtJsfD2myOPtbLeC4klQHlV2jAz710/iuPVbPwubLw5pMeoS+WLdYXuBCFj243ZPBxxxUTT5JLuUkk4Rvs2/wAv8jF+Av8AySvSfrN/6Oeu5dlRGdiAqjJJ7CvKfA3/AAsjwt4YtdDj8D2t2tvvxK2rRoW3OW6c+vrV6aL4hy+E9bf+x4xqupXJWK3N8hW2hKBcq2cH6cetaVXdtoJUr1G21Zvuu5z3hTx3oUHiPxHrOrQ6lJLfT+TB5Nk8qrAnAG4DHJ5rS+AWsW32jXfDluZVt4LlrqyWaMo/kucY2nkY+X86674X2uraf4Yh0vVNDi0n7IojiRLoTeYMcsSOhJ7Vyesad46/4WhF4n03wrbiOFGtXb+0YwLqLJ2sR1UjIOMHoKaSUlHyt/Xz/U0lKNRTVrdd10/4BJ8b7iW08R+DLqGzlvJIryVlt4sb5DheBnvVDxP4k1zxxc/8ILBocugzXKh7pr+RQ/k552Ada0PiZpvjjVfFulXWk+HLe4tNIm86CVr1FM5ZVyCDgrggjvWl8Q/DOseIdF07W9OhWw8T2G2WJFlBGf4o9/Qj9KmNuVX2uOMork2vbe+zu3r9/wDVjt9Ls4tP022sYc+XbxLEufRRiuP+Jvza94Oicfuzq24k9MhDit/wfdeILvSQ/iTS4dOvVbbsinEocAD5sjpk54rB+M8LL4Vt9YjDF9Iv4L35Rk7VbDfo36US+JN91+ZzUo+9y+q/Bo3vHVx9l8G6vOeNtnJ+qkV5j4htH8P+GPAviyBTnTBFFcY7xSdR+Z/Wu0+Jqa5rXgp7Hw3p0d+dRi2vIbhY/KQgEMN3DfSmxaPq2vfDO40LXdLi027NuYIo1nWUfKBsfI4ByOnalrG8u1vwv/ma0mlGLb0d7+jt/wAESdl1z4rWSoQ9rotgbksDwZZvlX/xwE/jWf8ABRvs8virSc8WmtTBR6Kcf4GrXwn8P654f8L3k+sQiTWrg5MZlU5WNAsabhkdv1rI8IWfjnS/F+t6rJ4UiS31ZhIVOoRYidVY9sk5YgdOOtVZJ28vzaYPWEldaW/Df82yL4l+JdNg+JeiWWoLcyWelobuZbeBpW80jCAhe2Kyh4x0dvjHpetaYt7Fb6hD9hvftNq8I3E/IRu684z9K6T4eWXjKz8W6nf654ZggXVJTJLdi/RzCoHyxqo5I96n+NWkeIvEGl2+l6Locd6A4nF2btYmt5FIxhW65BI60o+7y3/q+/4Gq5Ob2fla91b+r67m98T/APknuuf9eb/yrzrRPiHqnh/4f6PbjwjfIv2aK3tr64kVbd2KgK2eoB611Hij/hOtU+Hi6ePDls2p3kbwXafbkxEvQOD0JbrjPFO8J+H9U1L4ct4T8W6PFZJDAttCyXCylwqjEnH3SD2pWtzfL9f8yKbhGmuez1fU0vhZ4buPDugSfb5o5r++na6uWjOVDNzgHuB61i/Hz/kC6B/2HIP/AEF6s/DCDxzo4Gg+INPhm0633Lb6h9pUuVH3VKDn8T0rP+L+m+NdeurOw0fQLeexs7mO7S5N4is7qCNpViMDnrVNrmi+mn3ImCftXzNddb9z04dK831z/kvuhf8AYMm/nXZ+FbrXLvSxL4g0qHTLzeR5MdwJht7HI9fSvOtZs/iJN8R7fxNb+E7V47OJ7eKM6jGBIjH7xPUH2xU299f10f8AmRSjpNXWzW50Xxr/AOROj/6/7b/0atZXj+KXwZ4xtfHljGx0+5K22sxIOoP3ZfqOPyHrVn4rWnjLWtNtNN0fQLeeImK4nkN4imORGDbAGxkcda6ixgvfEHhaS08UaTFZS3KPHPbJMJQF6Ahhxnv7URuk2t7v8kv0/UtNRjG+z0ZzHh2aK5+NOs3EDrJFJpds6MpyGBGQah+LP/I7eBv+wmP5VB8KPB/iLw34q1CTVFR7GO3W1s5xIpMiKx25AORgY60fEfT/ABrqni7SrzTPDMFxaaRci4hkN+iGfjoQeV/WnonC39aspJe1lqtrf+SpHqFeZ/AT5rTxLOvMUmsylGHQjA6Vcu7v4nazaS6enh/TtA85SpvH1ATlAeu1VHX0NaEOhX/hH4ff2R4UtF1C+VCAZJREXds7pMnjgnOPbGaW135W/L/Iz5Uo8l9W1+vU4rT/ABxokHxK17WtSTUJVQLZWZt7R5l2L95sqOMntU3wa16xHjrxBo1l56WN65vbNZ4jEwP8Y2nnuT+FdT8IbDXtH0D+ydY0KHTRD8wlS7WU3DscsxC/d596wfHOmeNrr4hafrui+GLd10xisdx9vjU3UTAZVlOCvcd+tUrRaXlb+vmbNwnzwWnzXTYvfHL/AFPhb/sO2/8AWvRh0FeY/FLT/GmuXOkQ6d4bgmgsbiG+Mv29F3SKPmjwccZ/i/Sp9X1X4oX2lXNlD4HtbSSeIxrOusRkx5GNwGBz+NSlo/X9EZOnzxhqtu67lz48/wDJNL/t+8i/9DFV9A8E639j0+6/4WB4gMflxSeQdmzGAdvTp2pnxP0vxZqfhG18O6To0d8JIY/tNy94qNG6EcYb72cHnNPsdZ+JdrYwWo+H9m4hiWMMdZjGcDGentTjpf1Kjzeyiotdeq8j0OuU+L3/ACTPX/8ArzatDwPb6pb+HIV1qPyr95JZZo/N8zYXkZgobuACKyfi1a+ItS8LTaP4f0mK+N8jRTu9wsZhXsQG+9UzWljOhZVo66Jnnd5D4isfCXhnxXqa299o+neWX0xBlVj6CVifvMOPYV7XpN/aanptvqFjKsttOgeNl7g1y/w7tNebwu2heKtBt7SGCBbdNtysouEIIOQPu1g+BNF8a+Dddn0S10+LUPDMl1uhuHulV4EPUhc5PuMdQT3rSTTk180OaUo9Lx/FeXp+PqTy/wDJw0P/AGBW/wDQhXo83+pf/dNeSy2fxGPxIHipfCVoVW3NoIv7RjwULD5s9c8dMV6N4mudbt9CebRdLiv9QO0C3ecRrz947jxx+tZ2/dr5/i2OtG84q62XU4/4A/8AItav/wBhm4/9lr0SYBoXVuQVOa8x+Emn+OPD00mmap4ctorC7u5bmW6F6haIsOgQZzyAPxru/F+pR6R4X1PUpGCiC2dgT/ex8o/E4oqfB8v0FVXNXaXV/qc78DyT8PrYEnAuJwPp5hrt65v4Y6dJpfgXSrWZdsxhEkg9Gb5j/OukrSp8TMZyUpNruFFFFQSFFFFABRRRQAUUUUAFFFFABRRRQAUUUUAFFFFABRRRQAUUUUAFFFFABRRRQBU1T/j3j/67xf8Aoxat1U1T/j3j/wCu8X/oxat0AVNK/wCPZ/8ArvL/AOjGq3VTSv8Aj2f/AK7y/wDoxqt0AFFFFABRRRQAUUUUAFFFFABRRRQAUUUUAFFFFABRRRQAUUUUAFFFFABRRRQAUUUUAFFFFABRRRQAUUUUAFFFFABUN9awXtnNZ3UYkgnjaORD0ZSMEVNRQ1cadtTD8EaRe6DoSaTd3aXSWzsls4BDeTn5A3uBxW5RRTbuDd3cKKKKQgooooAKKKKACiiigAooooAKKKKACiiigAooooAKKKKACiiigAooooAKKKKACiiigAooooAKwPGOhT+IEsLFrhI9PS5Wa9jwd0yryqDtjdgn6Vv0UDTad0IoCqFUYAGAKWiigQUUUUAFFFFABRRRQAUUUUAFFFFABRRRQAUUUUAFFFFABRRRQAUUUUAFFFFABRRRQBU1T/j3j/67xf8Aoxat1U1T/j3j/wCu8X/oxat0AVNK/wCPZ/8ArvL/AOjGq3VTSv8Aj2f/AK7y/wDoxqt0AcH4yvPF2m6naNb6zZwWt/qcVnBF9iEjRxsOWLFhk5zxVS31rVPDfi27XxNql3fxDTDcyLbW5aOMCZlEgRQSo2Bd3JGc1u+PdI1zVp9HbSY9OKWN8l3Ibq4eMsUPCjajdeee3oaq+I9B8Q32u6peWcel+Rd6MdPj825kVg5JJYgRkYG49+w9eEm0r+v/AKTp+JTs9PT8/wDI19X8WaLpckKXE0r+ZEJi0MLSCKInAkcgfKue5qfxBrWn6bZxG4lnZrs+XbpaxmSWQkZyiqCTgc5rkL/wNqF5cW11cwWFw0mnx2d5bnUbiGNSmcMpjA8wc/dYDp1Ga6DXtD1Br3RtS0f7G1zpm6PybhmjjkjZdpAYBipHbg05Jbef4ERb/AwvBfjC2svCscmsXmo3kzXN1sLQNJOIY5CN7qoyAoxkkcGtWw8b291rWqWUem6jNBZrG0c1vaSSCUMoORgY5yCMdRzXNW/w/wBaEq3V3HptzJ5lyrwJqVzbo8c0gkzvjUHIIxtIIIPUVo3HhHxFZm/h0ObToLe6htFyLiWJl8lVRoxhWKqyjG7cWHv1o6K+4+r+Zqan4n0m+0m2mi1i60tnv1twDAVlMitzEUYZGe9QaRrH9j3niH+0769vIIb+OO2Rl82QGQDEaBRk8ngVnr4R8RQ6JdWNtHpKtLqiXqB7yVgq5BZSxjJJz0PfrxVi58N+ILl9a+1adoV1BqF1HMkMl7MuAox99YwUbuGGcUf1/wCk/wDBD+vz/wCAbXiC/wD7S8A6lqGnXF7ZOLWaSOQIYpo3jzwQwyOVwQR0qto/jLSf7L/0+e5guLa0jml+0QMjSqeA6ZHzgtwMd6s2miagvgS40O5uxNdzW08SvJK0gTfu2qXI3MFBA3EZOM4rm9S8C61rlqv9r3Fhbz2lmltaC1lkZXKuGLu21WXO0DC5x1yaNm+2n6/8AOi+f6f8EvX+urqWt6FdaXf39uv242t5ZyIY+q5w6MMg9CD6VrDxnobXUlujXT7TIsci2zmOd4wSyRtjDsMH5RzwawLfwjrNvdWFxa2Ok25W9FxeA6lczs+F28SSISxwe4GOnPWrOl+E9Whn0zT7qaxOk6VfSXkEqMxnlJ3lUZSu1cFzkhjnA4GaPL+un/BE+/8AXX/gGva+MdDubNLqGS4IksTqCRm3YSNADjcFxn8OuMVoXGrww6RFqf2PUJI5ApEUdq7TAH1QDIrmLXwPPbfZjDfRqbfUJXQ7TxZPkm3/APQfyra8Zabquo2FtDpM8cey4Vp4nneETRjqnmICy9ugoe2n9f1+jH1/r+v+HRHL4z0SPT7G+3XTQ30jRQ7LZ2bzBnKMAMq3BGDSWXjbQLy7tbeGac/afLVJGt3Eau67ljZiMK5GDtPPIrBs/CviSx0vSrS3j0hzYam12d13KoaM5O0Hyyd3J6+man/4QmVfFlxqDRWt1aXF8l8HlvbhWgkULkCFf3b8rwxIIzyDjBa31/rb/g/cD2/rz/4H3mvfaxY23iqeNtWuGktNPM02nxRbxtznzOBndjjFP0rxhompS7IJLiPNt9qRpoGjWSIdWUkc474qrr+j63deJ31Czj05rVtMks/3tw6yb2JIOAhGPxrK03w14ngu9Kmmi0VhZ6ZJZyA3Mjh2boceWMr681K2/r+9/wAD7xvf+vL/AIJe1jx7Z23h641WysNQmMTwgJJaSJuWRsK445UgHB6ZwO9SXXxB0G1aZLiHVY5IcebGdPl3plDIMjHHyqx/A1lR+DNY/wCEZ1TTUays/tBhe1s0vJZ7eJ433EhnQMgbAG0AgY4rTtNF1+41HxBJqUemW9vq9osQNvcvK8TiPZ0aNQRyTnPYcc8OWzsEbXVzQbxfoiSTrNNNCsNol4zywsqNE3AKkjBOeMDnNZepfECxhawFrp+pTm4vPs80Zs5BJF8u7lcZyRyB3Gax7vwZ4o1EIl5Jo8Cx6fHao8U8jnfHJvRiDGMg9xnj3ra1PRPEF8mn3/2XRIdRtL5Ll4Y5nEcuFKsTJ5eSSDx8nGMZNN2v8/wv/kSr2+X42/zJdH8T6TDo0uo/2td6pFcahJFbgQEyF+vlIgGW2gH8jVl/GuhiOzZDeSm8aRIkjtXZvMj+/GQBkOP7p54rFtfC/iOF1v8A/iVC+tdXmvraMXEhjkjlQoyO3l5UgHIIDfSnWnhbX7O+06+i/syaYX1zfXqtO6KGl/gjwhyBxycZ9KXb5fkv+D9w3/n+v/A+82n8Y6L/AGZZ6hEbu4S83eVHDbO8vy/eygGRjvnpWjf61p9joy6tcyslqyoyfISzF8bVC9SxJAA65NcRF4P8Qf8ACO22m3Nnos80NxNKkqX88MkJckq6SLHkEZ5XGD610uvaDfX/AIbsbRL1JNSsZILhJpgdkssRB+fHIDYPI6ZzR/wP+D9wdfvGv410NLVJ5DeJuuhaNE1q4kilIyquuMqSMYz1yK0dG1ay16wmksnuIwkjwSK8ZjliccEEEZBrlbrwv4imnfU8aUNQudUgvJ4vtEgijjhTYqq3l5ZiMkkhetbPg/S9X0ybWpNQSx/029e5gEE7vgN/C2UGPwzQtnf+tv8Ag/cD6W/rf/gGR8O/EyNaQ6Vqd5fXN5Jd3EMNxPESr7CcKZANu7A6Vtf8JlohvJLZXunKtJGki2zmOaRAS0cbYw7ja3yjng1z2l+F/FFrHpUcsejstpqc15KVu5OUfOAv7rqN3f0q1pvhPVoZ9O0+4msjpGmajJfwSozGeUsXKoyldq4MhywY5wOBmje39dv+D6g9G7f1v/wPvNez8ZaHd2kVzDLcES2TX0cZgYSNCpwWC4z+FReKfFiaP4dtNYh0+8nF1LGixG3cOoY/xLjIPse9Zlv4HuLfyDDfRobfUZJYjtPy2b5zB/L8q3PG2j3Wr6CLTT2gW4imimiEzFUJRs4JAJA/A0aaf1/Wn5MO6/r+upGvjLRftyWjNdxkyJE8j2zrHFK2NsbsRhXOR8p55FXfEOuWuh24uLy3vpIdrM729s8ojVRklio+UY9a5ebwlrdwLvTpJNOTTNQ1CPULhxK7TRMCjNGo2AMCUGHJUjJ+Wr/j7w/rOuzRRWdxAbFrWaGaCW4khAkcALL8gO/Az8hIHNJt2Xf/AIH+eg1a+u39f8OHjrxHp9voc9vBeX4u57J7mFtPiZ5EQDiQ4B2rnueKqaJ450610G1XVZL+W7isIrm6kW1dxsYf6wkDG31Pao38MeIoQJrQ6U01zpI068jknkCoVBCvGwQlvvcqQPrVCHwl4uTTbq0Meh5m0dNPUi8l4Zf4z+66Y7U9m7f1bm/4Alra/wDV7f8ABNvXfF2iXGmXluNYu9JljeECb7Owdg7fI0YYfOrbWGRx1q7qHjTRbC+ubK5+2iS0eNJ2Fq5SPfjaxYDG0569K53WPDHi6++3bIdDT7Tp9raqWvJTtaGQuWP7rodxH4D14m1/w14o1H/hIBFHo6DU47dYt13J8hjxnP7roccU3YS13/r+v0Ng6/pdrres3EmtyzR2UMfn2gjysBPQgjks3pVfV/HNvaRadJBpmpyi6vvsskbWUgkjIXJ+XGc4xgd+fSq134e8QT6jqcz2ehXFteWUNv5M9xKQxTrnEfAPYjkdcUxPCuuw6Rp6wy2r3FlqYvIbae9lkjjjC7fKEzIXPUkEr3xS6r+uv+Q+/wDXT/M1z420ITTxb7smFJW3C2fbIYxmRUOMMy9wORg+lSWni3Tb7R7/AFHT0u5ks4hIym2cFwU3qVGMsCCORXL2ngK/szdLHb6fOwNy9pcTahckqZg/y+VgxpjeRvGcgfdBOR1uiadfp4Pi0nUhbR3S2pt2NvIzp93aCCyqffGKTvyvvb8dRq3Mu3/DHG2PjKa48Q6Rq0g1iK0vNPleWwFu7KWTGGRdu48E8jiuuv8Axholpp9netNPPHeQm4iEEDSN5QALOVAyFGRknpmuc0vwz4rtLrSpHh0Vk0+wmtBi9lzJu+63+q46DI5qD/hBdWaw0VrmOwuLmys3sriBNSuIIpEZgQwkjUNnjlSpBz14qpeX9b/8Alef9bf8E6Hx7qGsReFRq3he9tvNAWSMPD5iXCtjAByMZz1rF8U+LtUbSvDtzoM8EH9ozRC5eSHzNiOdvAyOdwNbusaXrEPhrT9L0CDSy9sYQwuJZI41WMg4XCuecY5PHvXPX/gjW4rGK10uTT5FGrLfbbmd0EMatkRJiM5HJ5OKFbm8r/hp/XyB35fO346/18zrT4hsoNZh0a6jvY7iVvLjmktXSGVwu4hXxtJwDxmsDX/iRpNjY3L2drf3N1BI0ZjNnIFDI6K4Jxxjev1yPWoZvC/iWbxPDq1xNYXAg1AXMTSXkuVhKbTEI9mxSMkhuS3fFSv4Z1668N+IdKuf7Nie+vWurR453YcuG2vlBj7o5Gep9OUtrv8Arb/N/cV10/rf/gfeWLTxZpKTaxq0mpag8FqkX2iye0YGzJHPy43ZPU+lalp4t0W4ivpGmltlsY1ln+0QtFiNhkONw5U+orndR8O+K7067I0GixNqVpDFGovZWCOnUk+UOPwpL7wfrmp3Gqi8fTbeK906G2jaKZ5GSWPkEgooKk++aP6/P+vmL+vy/r5BoPiVpPGOtTK2uz6etjbzpaTWj+Yjs7AmOPbu2kBT371b1/WhqVjo2q6PqF7bKuqrazw7fLLfMVdJEYZBBX2rP1Pw544vtVn1LzNGtXuLW3t5kgvpl3iOUsyhxFlQ4YjI5X360+Hwp4jtdJSytotI+TWf7QG68lICZ3FMmMknJIyeuAe+A49PL/5L/L8hO+vn/wDI/wCZ08XinR5Nb/slZpfO8xoRIYmELSqMmMSY2lh6ZzUOs+MNH0m+urO7W+821hE83l2juFiJxvyB90dz2rE0jwRNZeI2u5IbS4theveQzve3BeJmOSog/wBXnnG/P/AaseJ/D/iC/wBV1mayTTPs99pZsojNcyK6uSfmIEZGOexqdbLv/wAD/PQpWu/66/5am1qviXTtMktxdJeeRPs23SWztAu9gq7nAwMkjr6ismz1T+yfEviV9S1S4fT7dYZkWZtwi3jlVwM4JxgVka34Q8UajbxQvNpzxx2dskUbXkypBNE2WIVUw4fC/M3K9h63NV8K65ql/rMkzadbxXa27WzJM8jLJCQRvUoBtOOxyPeqej08/uJWq18vvNSbxxocNm9zMmoR+XKkUsTWUgliL/dLJjKqexPFWJPFukx2rzsl9xdNaRxi1fzJ5BnIjXGXHBORxgGsSfw34hvZ7+8vY9H87VBHa3cKzuyR2yg7ijGP5nOe4AHvSWfhrxLb2emNv0t7rRbuRrFTO+ya3ZWQJI3l5VwrD5gGzjnuaX9f1/X5av8Ar+v6/PTYfxpoYSzZDeTG88xYUitXZt8f34yAMhxz8p54NPk8YaKuk2epJJcTx3mfIiht3eZtv3vkA3Db39KxLPwvr1lf6bfRf2ZNKt5dXt6GndBvm/gjwhyBwMnGeuKzofAetf2VpYuRYS3dhLPmGPUJ4I5Y5Tn/AFqKHUj0wQaAOg8a6kbjwdDrOj6lNEvmwyRSQMAHUuAVbI5GCePWjUfE2mXd7aWS6jf6ZMuprAA1qyi6Zc7owWHK9MsPb1qPXfDF7N8P08OaVDYRSAp8jTypGih9xAbDOT7nr146VRPhnxVBaWenW8mmXNnZalHeWzXF1IJEjGS0RxGd2CxAYnJHUZp6c3lf9V+n9d0/h87f5/r/AF22/CXihdevNTt/7Pu7b7FcvCHkgdUYL7kY3eorFuPG17baDL4ja0eeynvBb2dvFCzMF37S7EZ5POB9K3PDGk6jpepays4tHsr27e6hkSVjKC/VWUrgY9Qx+lc7baDqk3g6fwssIhvbC7E1vLMGWCdBJvU7wD16EdR6Ul09F+lxvr6v9bDvDvimOx17W7fU7rVZLY3sCW5uIGP2bzVGFc4+QFmwN1dNdeKdHttbGkyzSibzFiaQRMYkkYZVGfG0MRyAT3Fcvf8AhrxbdJrjCHREk1K7tbhF+2ykIItpIJ8nnO0Y471PJ4JuH8UXGoSQWdxbXV3HeMZL64U28ihQQIlwknK5DNtIzyDjFNbq/wDW3/BB7M6TWPEmm6Xfx2Nwt1JMyh28i3aQRqTgM5UfKM9zWXYeNI59U1izfSNUK6dMIw0NlI5fgZ6Drz+XNM8W+HtU1XW4LuyjsYDEqiO+W6lhuYfmyw2qpWVT/dYgc1T1Xwz4m+3asdMuLFba/uobli13JDI4XAeIlUO0MB95Tn2qVt/XdAzafxjoq6baagWu/Jurk2qAWzllmBI2MuMqcgjB704eLtFbRW1PzLlY/tBtfJMDCfzgceWI8bt3B4xXPWvhXxFaaVa2UEek/uNa/tAZu5ceWSSVyYyS2WIyeuM98UR+E/ES+feZ0pb2LWn1K0Tz5GjdXBBRzsBU4PUA/Sn6/wBfD/m/uB+X9b/5L7w8F+Jnt9O1e4vjrl/BDqcsUW+0eSaJAM4dQuVA56itzUvG2g2EFpPLJdSRXls11A8Ns8gdFGW6DqBzjrXMt4R8XSXd20sml/ZLu9kuZraO/mjD70wMssYJ2nnHRu+K0tI8O+IrGfwxlNKeLSoZYLgi5kBZWwAyDy+uBnBI54z3oWqXy/LX8RbP7/z/AMip4r8WW0mu6K2l6hqMcUWpfZ7t0iYWsihGLqzkYLKVHAORzWrpPijSrLQLSdtSv9ZFy8rRSx2rPI6qTk7VGdq9M1mSeFfE1ullY2X9kTWVhrDahbvLcSRyOjGRijARsAQZD8wJzjoKhHhDxE+g22n3Nnosk0Es0kc8eoTxSQF2JDo6x5yM8qRg460Ren9eX63G/i/rz/4B1N74u0Szu4reaabLpG7yLCxSFZDhDI2MJntnFc94i8TRXHizQbfSb3UlA1Q2lyUiItZhscsu8jDMGUdDxzTNS8B3VzrElzObbUoruCGO5a4vJ4SrxjG/y4/llznOGK/WlXwr4lthptjbHSJbHTdXa+hkknkSWSNvMJRlCEBh5p5yc4HSmrcy9f1X6X9RS+F27fp/maOs6pJo3jeWe4ur6Sw/szznto1MgDB9uVQDOcVBfeLbO1Otata3l7ePaWcbvprW7DyCehIxkE9/Sl8Z+FdX1zxNDqFrcW1pFb2m2CcXDiVJg25SUC7WXsQT0OaiuPDfibUp9XfUhpMI1DTFtS0FxI5Eq98GMfKfzFRry+ev6l6c3lp+h0EfiWyTwzDrl7Hc2sUgQeVJAwkLsQAqoRkkkgD1rJuPFuk6pDYmDUtR0tn1IQIsloyNcOhIeLDDpngnsRVbxr59r8PbS31cWlrdJNbRiaO5PkwOrqVkMrINg+X7xUgEjhuhzdGt9Q1rQYbXRo9Nmax1dbqa8bUGmhuyfndllWIBmy5BwoAIx7Vpo5u2ya/Nf19xmrqKvvZ/k/6+86aPxvor2Zu/K1JYlu2tGLWUg2SL97PHAGDz04prePPDy2kt1I94kcZQndaOCUc7VkAxyhP8XSo7zwi91qusSNdLHY6jbnEKjJjnZdrP6HgD8c1z6+BNZh0WSC2tdKW/2QwieTUrqXzER1bPzqfL+79wAjP8XGKlef8AXf8Arsyn5f1/X5o7rQ9astYN0tqJ0ltJfKninhaN0bAIyrc4IIIPeqX/AAl2i/2m1gJLhmErQLKIGMTyqDmJXxgvwflHOQaj8M6Xq9n4k13UdQjsVg1B4niEE7uy7E2kNlFHvxWTb+EdWSa202SayOjWuqPqMcoZvtDEsziMrt2gBnPzbuQBwKOq/r+uodH/AF/XQ0x420d7a1mhjv5PtcUskAFpJ8xjBLKeOG46dagsPFdtqngCfXbx7nRYzA2+d4WXyyeAybh83bHvWXa+FfEtvdadDnSXsrG5uGD+fIJJI5VIzt2YDDPTJB9RWrpeia3a/D2fw7Imnm6W3ktrd1uHMbqwIDMdmVPPIAb61L+B9yl8a7D5fGGkaVBDa3UuoXUsenpdtItm7mSLHMnA/E+mau+J/EMWk+FJtet4XvI1jWSNY0LbgehOOQOetc9J4c8Uvj93o/OgnTG/0uT/AFn94fuvu/rWtJoOoXPw5Hh64a1jvfsawlkdmi3LjByVBxx6Vc9nb+tX+lvvIhvG/wDWi/4P3HP6f4vWy8Uajd6hNrH9nvYQ3X2eS2dvsxJwzbduVT3NdXq/ivRdLvI7W6nkLMiSO8cTOkKO21WkYDCAnoT6GuXuvDPi25OqyNDocb32lJYqovZWCsvBYnyRxg9KXUvA17faiLu4t7G4W6sobe7hfULiNImjyNyiMATDDfdYL06jNPS6X9df+AH9fl/wT0MUUiDaoX0GKWpGVNU/494/+u8X/oxat1U1T/j3j/67xf8Aoxat0AVNK/49n/67y/8Aoxqt1U0r/j2f/rvL/wCjGq3QBT1DVdL05401DUrOzaX/AFYnnWMv9MnmrasrKGUhlIyCDwRXn/ja2mt9X1PWIbOx1yx+xrFqVjK4WaBFDHdGTxyCeO+BSaHr2sak0moaRPEuj6fPFbmylUCSSHyFfzCx+YOS6gAdcUk1Zt/1/X9bA07/ANf1/XmehUjsqIzscKoJJ9BXmX9v+IJ9JsJ5tTikTXtOuJkjigXNmVjDjaf4hg7Tu71naHD4i+2+HPI8RM0jaPLNGstqhTjHyNjkj3607PX+u/8AkHb+u3+Z6tpl9aanYRX1jMJ7aYbo5ACAwzjvUOm6xp2pXl7Z2dwZJ7GTy7lDGylG7feAz9RkGuDuvEXiFfDWj6kJ/sds9rJLeXNtaLMsThuN6HlYsBssOeKbql5qlh4l8Vatpt9HEkE2nl4zCHEysqKQSeRweMU7aiWp6bRXN+Pb/UrDRba6027S1le6ijYvGHBVjgjnpXNT654nj1ttDTWIXkh1KK3a6NqvzxyxswBHQMpXt1yM0v6/L/MfS/z/AD/yPSaK82fxF4mtbS/1G41K1k/se9gsJ7VbcKLpm8oPJn7ykmTKgccCpdI1rxNqnjP7GNRa3gjuLlbq0SzUiGNGxETIRzvHNC1tb+tv8wei/r+uh6JRXnFhrHiBtHOoaj4jWJJZ3tII7ewR5nlEmF2g8EkcYp9rr/iK70DRplvkt7mbV2sLhnt1JdNzAEjorDA4HGaFrt5fjb/NA9N/6tf/ACZ6JRXnun6z4kW5sDc6rFNGdZn0qRRbKpkVRIVlJ7MNo4HFV9I1jxXdDR/M1uH/AImMlxbuRaJ+78s/K49W9jxR/X9feg/r8/8AJnpVRwzwzb/Jmjk8tij7GB2t6HHQ89K8tfxj4nuLeysrQTvei1nmeS2shL57xy+WqlScIp6kit/Trl4fH+n3LQCzOqaG1xfxBhtWSNo8E9sjzGXNC1f3/r/kwel/67f5nb0UisrKGVgykZBByCKWgAooooAKKKKACiiigAooooAKKKKACiiigAooooAKKKKACiiigAooooAKKKKACiiigAooooAKKKKACiiigAooooAKKKKACiiigAooooAKKKKACiiigAooooAKKKKACiiigAooooAKKKKACiiigAooooAKKKKACiiigAooooAKKKKACiiigAooooAKKKKACiiigAooooAqap/x7x/9d4v/AEYtW6qap/x7x/8AXeL/ANGLVugCppX/AB7P/wBd5f8A0Y1W6qaV/wAez/8AXeX/ANGNVugDE1Hwn4f1DUn1K808SXThVdxK6hwOgYAgMPYipz4e0U6uNW+wRi8Cqu9SQDt+7lQdpI7EjIrUooAyNP8ADOhafdzXVnpsUUsysrnJICt1CgnCg9wAKrr4N8NrDbxLpxVLdmaHE8gKbvvAHdnB9OntW/RQBzsXgjwvHFbxR6XtjtwVjUTyYAJyVPzfMM9jkU698GeGr2W9kudN8xr5le5PnSDzCv3c4bt2roKKAOY8e+H7vWfDUWkaYlmQs0bMt1K6qUQ5xlQTn3qVfBvh57G2t5tLQeTL9oGyeTIlxy27IZj6E10VFAGVc+HNEuNYTVptPje8UqwkycEr90lc7SR2JBIrl9P8Ia1HriXU89oirdvPJdw3U3mzqxb5TDgRrnIyQT09a72ihA9UYEfg3w3Hp0mnppoFs84uCnnScSD+IHdlT9CKG8G+GzDHD/ZoEcVx9qRRNIAsv9/73Wt+igDnB4G8LgJjTCNlwblf9Jl4lPV/vdf/AK/rRB4H8LwmDytMKfZ3Z4cXEvyM33iPm6mujooA56PwT4YitYrWPSwkcLtJHtnkDKW+9827OD3GcVJF4Zsmvr+6viLsXVt9iWEptjhtu8ageueT346YrdooAjtYIbW2itreMRwxIERB0VQMAVJRRQ3cAooooAKKKKACiiigAooooAKKKKACiiigAooooAKKKKACiiigAooooAKKKKACiiigAooooAKKKKACiiigAooooAKKKKACiiigAooooAKKKKACiiigAooooAKKKKACiiigAooooAKKKKACiiigAooooAKKKKACiiigAooooAKKKKACiiigAooooAKKKKACiiigAooooAqap/x7x/8AXeL/ANGLVuqmqf8AHvH/ANd4v/Ri1boAqaV/x7P/ANd5f/RjVbqppX/Hs/8A13l/9GNVugAooooAKKxdf8T6Pop2Xl0DN/zyQbm/IdK5xvidpoYhdNvCM8HK8/rRYtU5PZHe0VzuheMtD1aQQx3BgnPSOYbST7Hoa6Kglxa3CiiigQUUUUAFFFFABRRRQAUUUUAFFFFABRRRQAUUUUAFFFFABRRRQAUUUUAFFFFABRRRQAUUUUAFFFFABRRRQAUUUUAFFFFABRRRQAUUUUAFFFFABRRRQAUUUUAFFFFABRRRQAUUUUAFFFFABRRRQAUUUUAFFFFABRRRQAUUUUAFFFFABRRRQAUUUUAFFFFABRRRQAUUUUAFFFFABRRRQAUUUUAFFFFABRRRQBU1T/j3j/67xf8Aoxat1U1T/j3j/wCu8X/oxat0AVNK/wCPZ/8ArvL/AOjGq3VTSv8Aj2f/AK7y/wDoxqt0AFcl8S/FB8P6akFqwF9c5EZ6+Wo6t9fT/wCtXW14H8Yr6SXx5eQuTtt0jjTnsUDfzY00bUIKc9TFlumlkaSSRndjlmY5JPqTV3TtO1LUYJriztJJYoFLSOBhVH1P8q5sz5Fe0+CdZu9Y+G+pSXfl5gjkjTYgUbQvHAqmdtRuCujysTjrmu88EeIPFmtXC6RZ+I9NsjFDmP7XpbXLy4PPzCZOgxxg9+a8uWf5R9K1/BmoSWvizSpoz832qNOvZjtP6Ghjq01KLPaf7L+IX/Q46B/4T0n/AMlUv9l/EL/ocdA/8J6T/wCSq6yioPLOT/sv4hf9DjoH/hPSf/JVH9l/EL/ocdA/8J6T/wCSq6yigDk/7L+IX/Q46B/4T0n/AMlUf2X8Qv8AocdA/wDCek/+Sq6yigDk/wCy/iF/0OOgf+E9J/8AJVH9l/EL/ocdA/8ACek/+Sq6yigDk/7L+IX/AEOOgf8AhPSf/JVH9l/EL/ocdA/8J6T/AOSq6yigDk/7L+IX/Q46B/4T0n/yVR/ZfxC/6HHQP/Cek/8AkqusooA5P+y/iF/0OOgf+E9J/wDJVH9l/EL/AKHHQP8AwnpP/kqusooA5P8Asv4hf9DjoH/hPSf/ACVR/ZfxC/6HHQP/AAnpP/kqusooA5P+y/iF/wBDjoH/AIT0n/yVR/ZfxC/6HHQP/Cek/wDkqusooA5P+y/iF/0OOgf+E9J/8lUf2X8Qv+hx0D/wnpP/AJKrrKKAOT/sv4hf9DjoH/hPSf8AyVR/ZfxC/wChx0D/AMJ6T/5KrrKKAOT/ALL+IX/Q46B/4T0n/wAlUf2X8Qv+hx0D/wAJ6T/5KrrKKAOT/sv4hf8AQ46B/wCE9J/8lUh074hoCw8VeH5yOiHQ5Iw3/AvtDY/I11tFAHKW/ifUNMu4bPxhpkOnCdxHDf20/m2buSAqsxCtGxJwAy4J4DE11Y6VzTeIfBviSO/0JtW067BL2tzbvIBk9GXnGTz2pfh1d3Euhy6bezPNeaRdS6fLI/3pAh/du3qzRNGx92NAHSUUUUAFFFFABRRRQAUUUUAFFFFABRRRQAUUUUAFFFFABRRRQAUUUUAFFFFABRRRQAUUUUAFFFFABRRRQAUUUUAFFFFABRRRQAUUUUAFFFFABRRRQAUUUUAFFFFABRRRQAUUUUAFFFFABRRRQAUUUUAFFFFAFTVP+PeP/rvF/wCjFq3VTVP+PeP/AK7xf+jFq3QBU0r/AI9n/wCu8v8A6MardVNK/wCPZ/8ArvL/AOjGq3QAV8+/HaylsfHMl2ynyr6FJFbsSoCEfhtH519BVzHxI8I2/i7QTZs4hu4SXtZiPut6H/ZPf8D2po2oVFCd2fM3n+9en/DnxJoen/DzVrC+1O3t7uUyeXE5+ZsrxivJdTt7rTrye1uoyrwTyQORyu9GKsAehwwI/Cqvn1R6kqaqR3NRZ/lHPaui+G9nLq3jfS7aMEhJ1ncj+FUO7J/EAfjXI6dDeajdx2djbS3M8hwkcaliT+FfSHwh8C/8Ippz3mobX1a6UCTByIV/uA9/c/4UMzrzVOPmd7RRRUHkhRRRQAUUUUAFFFFABRRRQAUUUUAFFcjH4ymuru/OleH73U9PspzbSXVvJGd0qgbwqE7iBkDPrn0qxF468Oq/l6lcyaRN/c1GJrfJ9AWwCfoTQB01FY1n4r8NXhYW2u6fIVGWAnXIHvVdvG/hMRs8fiCwmw23bDMJGz6YXmgDoaK5weOfCeP3muWkPtK2w/rULeNbO6zHoNhf6xMeF8iArH9TI2FA/GgDqaY80MZw8san0LAVy39h6/rbeZ4g1VrK2PIsNOcqPo8p5b6AAe9WovBPhiPppm4+rzyMf1agDb+2Wf8Az9Qf9/BSPf2KKWe8tlUdSZVA/nWN/wAIT4V/6A0H/fTf40q+CvCoIP8AYts3s2WH5E0AJe+MtAt5TDHdNeTA4KWkZlI/Lj9aiXxlasBs0bXWyccWR/xrfsrOzsovKs7WC3j/ALsUYUfpU9AHMP4tnJ2w+FPEMh7E2wUfmWqC+1jxVfWE8Gn+FJYJJI2VJbm7RNhIwCV6111FAHm/wr8NWZ8OappOtaXYytb6o6soG9S3lRbmBPOScn8a1Phlp9ppWq+NNPsY/KtodcTy0yTjNhZsevuTVr4ZMZtH1C6PPn6pctn6Ps/9lo8Ef8jN45/7DsX/AKbrOgDqqKKKACiiigAooooAKKKKACiiigAooooAKKKKACiiigAooooAKKKKACiiigAooooAKKKKACiiigAooooAKKKKACiiigAooooAKKKKACiiigAooooAKKKKACiiigAooooAKKKKACiiigAooooAKKKKACiiigCpqn/HvH/13i/9GLVuqmqf8e8f/XeL/wBGLVugCppX/Hs//XeX/wBGNVuqmlf8ez/9d5f/AEY1W6ACiiigDhvAWl6bq3hvVrbU7G3vIf8AhIdVws0YYA/bZuRnofpUr/CrwC8hdvDyZJycXMwH5B8VP8K/+QJqv/Ywar/6WzV1tBUZyjszN0PQNF0OMx6RpltZhhhjGgDN9W6n8a0qKKBNt7h3ooooEFFFFABRRRQAUUUUAFFFFABSONyFQSCRjI7UtFAHl/w90fVNMg1DStD1lLG8s7yVrvT72386J2kdnWZCGV1Dg9ckZDcda6iy0PWNQ1u21PxRJp8i2Ab7HbWisYxIwwZWLc7scAdBluTni74i8OxapPFqFrcy6dq1upEF5DjcB/ccHh0PdT+hqhD4mu9JYW3i2y+yEcLf26s9rL7nq0Z9jke9AG9faVpd8F+3abZ3W05XzoFfB9sipEsbFLlLlbO3WdFKrIIlDKD1AOMgVT/4SLw/5Ql/tvTdhHX7Un+NZ+o+MtAj0i9urTVrKeSGNtsYmUFmxwBkjPNVGLk1FdSak1Tg5y2Rha78U/DemavdabNZ3c0ltIY2dI1Kkjrjmmaf8WtEvryKzs9M1KSeVgsaBUGT+LV41rOi6raD7dqKRYnYyNIk6ONx5OdpODWbGoLfu3UsOfkYEj8q+5pZDgJ004u7730ufkmI4yzajWcakeVX2cbO3z/M+uLd3kgR5IjE7DJQkEr7cU+vKfhD45ubqWPQNakaSQjFtcN1bH8De/oa9Wr4/G4OphKrpzP0vKc0o5nhlXov1vun5hRRRXIekFFFFABTZG2Rs3oCadUGott0+5b0iY/oaAMD4YL/AMUbbyf89Z7iT/vqZzUfgf8A5Gbxz/2HYv8A03WdS/C0MPAGkFurQlj+LE/1qLwR/wAjN45/7DsX/pus6AOqooooAKKKKACiiigAooooAKKKKACiiigAooooAKKKKACiiigAooooAKKKKACiiigAooooAKKKKACiiigAooooAKKKKACiiigAooooAKKKKACiiigAooooAKKKKACiiigAooooAKKKKACiiigAooooAKKKKAKmqf8AHvH/ANd4v/Ri1bqpqn/HvH/13i/9GLVugCppX/Hs/wD13l/9GNVuqmlf8ez/APXeX/0Y1W6ACiiigDkvhX/yBNV/7GDVf/S2autrkvhX/wAgTVf+xg1X/wBLZq62gAooooAKKKKACiiigAooooAKKKw9S8XeGdPuTa3WtWa3C/ehWQO4+qjJFAG5RWfpOuaRq0LS6ZqVrdqv3vKkDFfqByKS91RYVPlpuPqeKqMJSehE6kYK8maNc34z8c+F/CMStruqR27syqkKgvIxY4UBRzkmue8VePb7S5ItNsbeG71W9z9miJwIlH3pn/2F/U8CuI8YnQ9E8WeBtW127abw7DcTXOo6pLGWB1DbiIzEA7FBztzhRWlShOCu1oZUsVSqvli9T1aDxja/a4Yr7S9U02GeRYori6tykbO3CqT2JPAz3rpJFR42WRVZCPmDDIxXEfGPxBo9j8Hdd12WeO5svsLNbyQuGEkjcRFCOCd5XBovB4z8XaG9mLOPwrbXkAWWSdxNdqGHzBUX5VPUZLZHpWJ0FDS9J8O65rUniu+sdPt9GsnddNDoqLMw4e4PrnGF9hnvV+71XQ9Xb7PoPhdddYfL5ogWO3X6yMMflU8HhTwvo0EU2uXgvjAgCPqMw8uMAcbY+EHT0zV+y8U213qMNhpWk6jcwnaGuUt9kEanvubAOOOBnrQBzs3w4TXEK+IFsbS2b71npsZQEejSHk/h71wnj34TaLod1G3h6J9MVwWtpoiSYnHVTn7yn0PrX0BXOeO7cXFnbJjLCQkfTFd2X1nSrLszys4wscRhn3W39dV5HgtnfzaNcRf8JBaNYyxsGjvYVLW8hHfI5Q+xr6L0bWdN1PTre6ttQtZ1ljVspIDnIrziRrNXa3QtdS9DDAvmN+OOB+OKn8U+HLG61TwnCNGsrK4fUFykYCyzRrE5l3lMcbd3c84rqzSv7VRu72OHIcIsO58sbJ29D1AOn95fzpd6/wB5fzrmv+ED8LAk/YbgfS/nH/s9IfAXhdhzZXJH/YQuP/i68c+jOlDoTgMpPpmnVg6V4Q8P6XepeWVnKk6Z2s11K+M+zMRW9QAVneJ5xbeHNSnPRLWQ/wDjprRrlviLPJcadD4cs2H27V38lf8AYiHMkh9gv86ANDwPEIfBujRjp9iiP5oD/Ws3wP8A8jN45/7DsX/pus66i3hjt7eO3hUJHGgRFHYAYArmPBH/ACM3jn/sOxf+m6zoA6qiiigAoorD8Wtr8dus2i3VjbRxRSyXD3EDSk7VyqqoZevOTmk3ZXGld2NyiuB8L+KNXjsNK1TxLeWslnq0SLbraadKHSdj9w7S4wR0JxXRT+K9DjhWQ3jmNriS2MqQOyRyICX3kDCgAEktgYHWqasJam5RXK6d4o0rT/Dunz3esXOq+fE8q3UVk7NJGrcyMsanaoyBuOBVjTfFVve+Lr7w+tpdg2qIyz/Zpdjbhk5bbtUehzz2otqHS50VFeaeK/Gs08V+unyalpsmlajDE0gtXEc6FgGDF48DrwAc9CK7GPxTojabeag1zJFDZS+TcLLbyRyI5xhdjKGJO5cADnIxml0v/XT/ADDrY2qKztN1zTNQ0yXUbe5228BdZzMjRNCU+8HVgCpHoQKzR428O/ZJ7o3F0scCLI4aymVjGxwJFUrlkz/EAR70AdHRXJ+JfHWmaTaXjww3d1cWjwrJELWYcSn5WDbCCOvIyMjHWrq+MNCN9HZGe5SeQqu17OVQrsu5Y2JXCyEDIQ4Y8cc0Ab9FYmg+K9E1yZ4dNuJpXSLziGtpE+XcV43KMnKkY68VSPi7Q9WiNjZ6je2s9yJIYJvskkX7xQcqrSJt3jH3Tk+1AzqKK4/QPE8dh4K0zUNemvp3khZprmOyklUBScs5jUqgx64FbF94l0izvYbOWaZpJRGwaK3kkRA52oXdVKoCem4jNO2tib6XNiiuDuPG9jfz3Wntf3WhywaittFM9nIRcYPKDcgAJ9M5A5rpG8TaMNbGj/anN15giOIXMayEZCGTGwPjnaTn2pLVL+v63G9GzYorjNS18aD45vhqWoXz6Y2nRXAiW2MqW7b2VmyiEquFBJY4HrWvdeLdAtr1bWS+JY7N0iQu8Ue/7m+QAqmcjG4jORQtUn/XYHo2v6/rU3KK5+Hxhoc101rG980y3X2Rk+wT5EuM4+50x/F096TXfFEGk+JtM0WSzu5ftqOxlit5XCbcY+6pB5PPPyjk0AdDRWNo/ijRdWvRaWN07yMheIvA6JMoOC0bMAJAMjlSRyKwk8RpovjDW7bWNSvZLEGF4d1sXjtt45BZE+Vc93P40dQ7nbUVzsvjbw1DfS2c1+8MsLskhkt5FRSEL8sV242gkHODjipIPF2j3FlLdW/9oTCJ1SSKPTp2mQsu5SYgm8KRyGxg+tAG9RXHarrnmar4d1TTdUuG0y8WUyRJGCsiBNwO3bv3D0H0xWjqHiqyh8HXHiW2gu57eOMuiNayo7Y/2Su4D3xih6J36DSu0l1Ogorzqx8Zx2/ie6vL+81RdLl0qK8FtJYyH7M24hmAEYcJgfebjvnFdZq3ijQ9LuIYLy8KtKiyZSJ5FRGO1XdlBCKTwGbAp22Jv/X9eps0Vz3ifxTBoep6TZvaXVwNQkK74YJJNgA6jYpz9PTmrFr4m0u4v5bFft0VzHE0vlz2M0RdF6lNyjfjI+7mkM2aK5m38d+G7hImhuLyQTRNLCFsJyZlU4YINmWZc8qMkdxTpvG/h2JYW+03UqzWou4zDZTSBoT/AB/Kp4Hf074o/r+vuA6SisGXxh4djuIIf7Q3+eqMskcTvGof7m9wCqbu24jNP0fxVomrai2n2NxM1yvmZR7aSPBjYK4yygZBZeOvINAG3RRRQAUUUUAFFFFABRRRQAUUUUAFFFFABRRRQAUUUUAFFFFABRRRQBU1T/j3j/67xf8Aoxat1U1T/j3j/wCu8X/oxat0AVNK/wCPZ/8ArvL/AOjGq3VTSv8Aj2f/AK7y/wDoxqt0AFFFFAHJfCv/AJAmq/8AYwar/wCls1dbXJfCv/kCar/2MGq/+ls1dbQAUUUUAFFFFABRRRQAVykmp6t4i1Oey8PXK2GnWjmO51IxCRpJB1jhVvl47uQRngA84PFfiS3e3l0XQrqO71m6/cxRwnd5WeC7EcAKMk10Gi6fb6TpNrptqu2G3jEa+px1J9yckn1JoAxG8GWd0f8Aib6prGqg9Y7i8ZYyfXZHtX9K29K0zTtJtRa6ZY29nCDnZDGFBPqcdT71booAwNT0nQPEM9xtKLqNq/lm7tm2XFu+Mj5xz3zg5B9K5bVNZ/sFZbLxde29rNDE8sF8xEcd/Egy20fwzAdUHB6juBB40m1jSfiF9n0mW6hj1yzDYtLdXkkmhPQM3yodjEkkHhayrzRftuv2nhfU/D+/UdSC3M19PdG7kitI3XzVdj91m4QYwCGbH3auE3B3RFWlGpHlkY/h9ZntZ/EGoRlNR1bEzq33oIf+WUI9Aq4z/tEnvU+l+Io9J1ZVuo0n0+5PlXcEgDI6HjJB4OK6f4q2K6fcx3kS7YbgEEDoGH+NeQatcedM3PAr7TLcNTxVDVaNH5ZxDmFbL8T7rtNPT+u1jo/iJ8MrrTdW0ix0HUFl8FXus2+of8I6uMiZCXfy3Y7UgKguV6AgYxmvQLnxZrl1+8877NFNGXittNtTd3AAYqxMn+rIBHbkE1k/DA2PjXSLTW9fMb6dp8bafYJM+BM4I8yX34AQe271r0e0vLSKMW+i6cZUXp5aCOMZ5PJr42tT9lUlDsz9PwtdYijCpa10nbtdbHI6f4T1O9uYdS+xwafMw3SS6li8ucnqQM7EPsAfWuw05INDtPs95q9xdys27dcMGck9lVRwPQAVnajrEcL+Xf6oBIelpYKWkPtkc/ypNOfUizTwaRbaZabSWnvHzL/vEdvxNZG5rNfXswLWtl5UQGTNdHYMeu0c9PXFcX461nSbWJJ9SutQ1hg/kw2dipCzyn+BQCAx+pOByeK0LjXNNuLg29qLzxPeqf8AV24/cIfdvuD68mtHwz4dmjvf7c14xT6qwKwxoP3VjGf+Wcf9W6k+1VGXK7kzgpqzPPXsfiBfa3Y6Tp+o6Z4ZaeM3EtpbWaTmxg7GR24eRjxhQoHXJqHVLjxL4S8Z241+5sJZp7OWLTtWggZnfGHkTyWY7rh9qhfm24B47HsrfWNP8K6/4guvEzPaPcy+dFeOhMcluq4RAQOCvII71hz6HrHjOaDx9NZlZrGeKfw/p0zbCIVcM7v6SSgYH91cepolJy3CEIw2L48G+K9U8ONL4g8YXpvJJPtDWTrGLVVHKwyeWqswH8RVlyeQMCsz4feLreLx7pfhTTWuJIdS0f8AtKezaYyrppBwoVm+ba/UKenXvVn4ga54p8TQ2/g/w1Z3eg3eqoyT313GN9tCB+8ZEBOeoXceMtxXO/Cew8NeCvEWsMtzf6zqULLZy3K2zPLczAZkbj5VUH5AoOAFFSWe60jssaM7sFVQSzE4AHqa5Vr7xfrHy6dp0Wh2x63F7iSbH+zGOB+JNPTwXY3O1tdv7/W3Bztupj5WfaNcKPyoEQat4vnukuYPB9nFq88CM0l07FbSIqCdu8D94x9F/Eisb4RzT+IdS1DxbfaumptIi2tqUVVjiC8yBFGSBv7kknFeiW0ENtAsFvCkUSDCoigAD6VgTeBfCMu7Og2SbiSfLTbyep4oA6OuU8D/APIzeOf+w7F/6brOn/8ACD6XCv8AxLb3VtNbt9mvZFUf8Bzg/jVL4Y2s9nq3jS2ub6a/lTXI908qgM//ABL7MjOOOBgfhQB2tFFFABVHX47ubRbyCwihluZYWSNZZDGhJGOWCsR19DV6ik1dWGnZ3OJsfC+rS/DKDw5ffZLbUbaNVgmgmaRFdTlXyVUj6Y/Gr+jeHbrTNYvLxJIZIJoVkWDlR9q2lXkzjgMMDvXT1Wtb+zurq6tbe4SSa1YLOi9YyRkA/hVNttsSWx58vhLxI3h/TLF7LS4r6zjlSK9ttTmilt2Z8hlKx/OuMZjYAEjr6dNpek6rY+Mr3UWFtPZ3tvEskplKyo6Lj7m3BB653DHpWtpWsabqsl1Hp92k72kphnUAgxv6HNXqSYHnmv8AhfxJNNrEOnwaZLb31/DeJJNdvGy7CuVKiNvTrmn6p4U17VRrn2hLK2NzfW97aGK9kyTFtGxmVFZM7fvKSRn2r0Cij+vy/wAkByVh4VJ8J6vpUsKWEup7zIVvJrwhmQLuaSX5nPA7Djj3OdceFNe1VJ5dTOnWs8elmwtlgkaRXOQS7EqpUcD5RnHqa76qes6pYaPYtfalcrbWykK0jAkAk4GcUn/X5fqNf1+f6HCX/hfxXqK6k1xb6RC9zaWiRKl5IwEkD7sEmMfK2evb0NTR+DtSbxBPqF1Z200dzeR6htOr3KpbzKq5XylASXlOHIUjPIOMHv4nWSNZI2DI4DKR3Bp1Vqnfr/X/AAPuJVrW/rsc94CsNU0nw8LHWIrOKSKR2Vre4aRWUsWySyrg8+/SuH8KW+oeJLDybGXSZbLTtXlud8d2TK7qxKRsoUhAT1bJ47V6zVW9uLHSrGa8uClvbxqXlcJ0A7kAZqdL3/rp/kV0t/XX/M89m8JeLrjw3ZaPO1iIEsp7eaGPUJUQSOfkl+VAZAASNjYHfmtC58N6/cX2mXKWtjZXNvDBG99bahKsiqhy8bJs2zKeQN2MZzXa6feWuoWUN7ZzLPbzIHjkXoynoRU9Vs/68/8AMndf15f5Hn2q+GfEm/VIbG30uaG61OO+ikmu3RhgglSojPpwc1qaLoerafrF2slrpdxYXF8b+OeVi00DsAGUJtwTxgPuGM9DXW0Ulp/Xp/khvX+vX/NnI+JtH8QTa/dXukxabJFd6YLFvtMzIYzuc78BCGADfdyM+o746+BtWstOvfD9jNZzaXqHkGa5mdhNDsVFbCBSHzsGMsuM969GooWn9ed/zBu7v/Xb9DhYtB8SQ+JrfXobTSkn8w29xH9qYh7QDCHPlZ8zv6dulavivRdQv9c0rULFbeSOBJ4LhJZjGRHKoUspCtkjHQ4z6iulooaurMFo7o4nw54a1qG90IaqbFbbQbV7e3kt5GZ7kkKoZlKgR/KvQFsk9eKTxF4e8QXeraz9hXTTZatBFA8s0zCSEKMMwQKQ3sMj6129FNu+4LTY4A+D9WuNP8R6PP8AZILPUIo0tLhLh3kBRAo3rtGM4zw1RR+FPEEIS4tYILeSaaP+0If7cu5Huo0VwP8ASHBdQGYHYBzggsc8eiUUt9w6WPM5PBOvTaDoGjyrZxx2DyiaaC+kRwp4VkwnJ6EqTjtk1076XrmoeBbvRdWks/t8kDwLNE5KSDGFcjaNpPcDOPWulooeqa7jTs0+x51L4d8XTtfyPY6PG1zoQ01QNQkYBxn5ifJHGDn8Pxo1LwTqV7dx3VxbW863Onw2l3bjVrmCONo8/N+7A85SD91gvTqM16LRTvrf+uv+bJt/X3f5I5rxRo+pXFxol3paWskumzFmjmlaNWUrtOCFY5HXBHPrWJofhvxTbeILfVtQ+x3U6RTwzSNqErGQOcoVUptjAwBtXjvmvQKKQzz7RNB8W2B0BpLHSHOmQXUcm3UJBvMhyuP3XsM/U+lYenrrWia7ovh7/iRHVk0WS3MUl+wUjedrKfLyTjnbt59e9eu0wxRGQSGNC46MVGR+NH9fn/mO+h5lYfDa50+X7P8AutRtJki80yajcW6xyJ1PlRnbKMngMQR611/gjT9X02HUYtUgs4xNeyXELW9w0mVc5w2UXBHHTPWuhop3/r7v8hWCiiikAUUUUAFFFFABRRRQAUUUUAFFFFABRRRQAUUUUAFFFFABRRRQBU1T/j3j/wCu8X/oxat1U1T/AI94/wDrvF/6MWrdAFTSv+PZ/wDrvL/6MardVNK/49n/AOu8v/oxqt0AFFFFAHJfCv8A5Amq/wDYwar/AOls1dbXJfCv/kCar/2MGq/+ls1dbQAUUUUAFFFFABXMeL5rnUtStPC1jO8DXKGe+mjOGjtgcYB7FzlQfQNXT1y3hLbd+LPE+pcnbdR2aHttjjXIH/Amb8c0AbulaVpulwLBp1lBbIo2jy0AJHuep/GrlFFABRRRQBxvxUS6a00R9PeGO+XV7cW7yglVLNtJOOTwTxW14b0GLSPtFzLcSXuo3bBrq7lGGkx0UD+FR2UdK0rq0troxG5gSUwyCWPcM7XHQj3qagDz/wCN19Yx+FzatcRi881Wjj/iI5zXzd4luGl8vTY5zB9oBeeYHmKEfeP1PQV9l3Vpa3S7bq2hnX0kQN/OvGtP0vwFq+vavqbeH31nUPtphgtLGIkRxxHC7zkRqCeTuIr6DL84p4XD+xcXr1PjM44Yr5hjli1NaLRW+59f6RT+CugNa6fHqcGj3Wozsu2zW4JS3t0x94Z4ycdgSPxr0TV0+z23neK/EkVnB2tbVvLDegz95j04HerSWnizVYwtzc23h2zwAILMCa42+hkYbE/BW+taGi+F9F0qb7VDame9P3ru5czTn/gbZI+gwK8fE4iWIqupLqfUYHBU8FQjRh06vdvuchc69PpdtG/hvwddw2UjFX1Ke3b5B/eMYBlYH6YrL03X/CeuXDtqWtav4luYnKtaw2UqRI3p5Sj/ANCNeuVkax4b0XVZxc3VmBdL0uYXaKUf8DQgkex4rnOspfDfT5tL8KRW81mLFWnnmitiADDG8rOqnHfB/Dp2rcur6ztYzJc3cEKDks8gArivEXga4VYbzSdT1W8eByZbC71SURXSEcruByjDgg9M8Hg5FSxn+HVkB/aGhvZagD/x56haSTz7v9jO/f7FCaANK7mj8dajHY2i+b4btZBJdXBHyXkgOViQ/wASg8sRx2rb8U6/Ho8MVraQfbdVuj5dlZIcNI3qf7qDqWPAFZF9qXjDVLCRfDOiRaSip+7m1QhXb2SJc7fYsRj0qjoMetaa0stn4OvJtYuOLm/1K/iO7/ga5O0H+FVA9qAJLmObwxp81xLcrqfjPWR5UTAcF+yov8MMeSx9gSeTXU+F9Hg0LQrXTIPm8mMB5CPmkbqzH1JOTVXw1oU1ndXGr6tcR3us3YCyzImEhjHSGIHkIDk+rE5PYDdoAKKKKACiiigArlfA/wDyM3jn/sOxf+m6zrqq5XwR/wAjN45/7DsX/pus6AOqooooAK5j4g67d6NbafDYq4nvroQCVLZrgxjaWJEa8seMY+p7V09UtZ0uw1i0+y6hB5sQcOuHZGRh0ZWUhlPuCKTGjgrHxL4rE0DatKlhFd280dssmnlXNwh+UlWYEBh8wX8KdB4h8SWFpqNrfDS21b+0LWxS4hiKx7pcDzHHU4z09utdsmg6StvawfY1dbWYTwmR2dhIP4yzElm9yTmqsvhLw/M2otNYvKdSKm733EjByv3SAW+UjsVwR2p/1+N/819wv6/r8DgBrGsaD4h1uyNz9qv77VoYWu4LBpNqi0V8iFSSTgAYz6mtKDxD4wu/KjeSHTZTps1w6T2LB98bkBtpIIDAA4PTPeumXwP4aHn/AOhTs07I8kjXs5cugwrhi+QwHG4EHHGakk8HeH3nWdrW48xYGt9wvZgSjfeBw/JPcnJPrS1t/Xa35gv6+/8AyOYtdQ1rWPFnha8j1JLSO6015pYBBvUkY3fxDr244rW8Ra1rFh4ttbZpRZaXI0KJM1oZY5nZ8MjSA/umxtC5GCTWrB4U0K3j05IbWaMabn7IVu5Q0YPUZ3ZZfZsj2qW48OaRcauNVmt5Wudysf8ASZBGxX7paMNsYjsSDiqbV1ba4rOz9Di7DxrrNzqktxJHJBpJmuoZJH09xHZrEWCymY/K+SpyvYnFI2uajqXh3xRY6hMblLe1R4ZnszbM6uueUJPHoe9dfN4T8PzXF1NJp+77VuM0Zmk8pmYYZvL3bAxyfmAB5PNQf8IT4b+z3Fv9juSlxEsM2b6cmRF6Anfk4/lxUW923kWnaV/Mx5Na1ix1rSrWSYWWlyRWqRyNaGSOdmwGRpQf3TdAuRgk1e+I2uXek2n/ABLdREN6lvLcC2Fkbgyqgzk4I2KDgFjxzWjb+E9Cgu4bqO1n8yIJtDXkzIdn3SyFtrEdiQSKn1rw7o+s3EVxqNq0ssUbRKyzPHlGxuRtpG5TgcHIqptvbuyIK1r+RzOq654ilvoU0+8tLWKbRmvsPbeYVkXsORkH9KibxDreuRWdjYT2unyS6Qb65lkh83cT8uxVyMDPOa6FvB3h9nhY2tzuhtTaRkX04xCeq/f5/nSHwb4dNpZ2v2GVY7JGjtyt1Krqh6pvDbip/ukke1Ekmml5/r/mvuGrq39dv8n95z+iardaT8JfDr2YjFzcra2kTyDKRtIwXeR3AznHemXviHxJbXFxpX26za6s9Tt7V7r7N8sscybh8m75WX6nPHrXWweG9Fh8Pf8ACPpZ500DaIXld9ozkYZiWGDyMHjtisHxX4O87QINL0Cztdv29Lq4+13sytLt9ZQHct0AOeMD0pt3k33f6r/g/eJK0beX6P8A4BhX3jTxBbarL4bLiW+huXU3trp7z70CB1AhU5Dc4POBU03iXxfJbXk5e206S30cX7W81mS6yKzAocsMBsZ9RnvXWjwjoJ06KzaxZAkpmEiXUomEh+83nBhISfUnmmXHgvw5O8zyWU2Z7f7NKFvJlDRZztID45PJPU96nW3n/wAD/Mq6v/Xf/I2NMuheafbXJAVpoElKZ6bgDVms3TdB0rT7qO6tLUpPHarZrI0ruRCpJVfmJzgk89a0qqVr6ExulqFFFFIYUUUUAFFFFABRRRQAUUUUAFFFFABRRRQAUUUUAFFFFABRRRQAUUUUAFFFFABRRRQAUUUUAFFFFABRRRQAUUUUAFFFFAFTVP8Aj3j/AOu8X/oxat1U1T/j3j/67xf+jFq3QBU0r/j2f/rvL/6MardVNK/49n/67y/+jGq3QAUUUUAcl8K/+QJqv/Ywar/6WzV1tcl8K/8AkCar/wBjBqv/AKWzV1tABRRRQAUUUUAZvifVY9E8P32qyLv+zQl1T++/RV+pYgfjUHgnSpNH8M2lnO5kuiplupCeXmclpG/FiazvFR/tTxVonh1fmijc6neD/YiIESn6ylW/7ZmuqoAKKKKACiiigAooooAzvE+ojSfD1/qRYA28DumR1bHyj8TgVW8DaculeE9Os/LVHWENJtGMu3zH9TVDx1tvtQ0Lw+xPl3t2ZpwD96KEBiv/AH0Y/wAq6mgAooooAKKKKACkIGc4GaWigAooooAKKKKACiiigAooooAK5XwP/wAjN45/7DsX/pus66quV8Ef8jN45/7DsX/pus6AOqooooAKKKKACiiigAooooAKKKKACiiigAooooAKKKKACiiigAooooAKKKKACiiigAooooAKKKKACiiigAooooAKKKKACiiigAooooAKKKKACiiigAooooAKKKKACiiigAooooAKKKKACiiigAooooAKKKKAKmqf8e8f/XeL/wBGLVuqmqf8e8f/AF3i/wDRi1boAqaV/wAez/8AXeX/ANGNVuqmlf8AHs//AF3l/wDRjVboAKKKKAOS+Ff/ACBNV/7GDVf/AEtmrra5L4V/8gTVf+xg1X/0tmrraACiiigAooqDUZvs+n3E56RxM3XHQZoA53wZjUNc8Qa+2SJLv7Bbk9orcbTj/tq0v5Cuprzj4eeKbS38EaRb6bp2r61M8Alke0tcIXcl2/eSFVPLHOCa6A694mY5i8Fz7O/mX8St+Qz/ADoA6eiuaPii9gGdQ8J63Avd4ljnUf8AfL7vyWreleKtB1K5Frb6gsd0elvcI0MufTY4BNAG1RRRQAUUVjeLdYfSbCNbSJbjU7yQW9jAejykdTjoigFmPoD3xQBmzMNU+JduIV3RaJaSCeTsJZ9pCfUKgY/7wrq6yvC2jpomkraec1xcOzS3Vw4+aeVjl3P1PbsMDtWrQAUUUUAFFFFABRRRQAUUUUAFFFFABRRRQAUUUUAFcr4I/wCRm8c/9h2L/wBN1nXVVyvgf/kZvHP/AGHYv/TdZ0AdVRRRQAUUUUAFFFFABRRRQAUUUUAFFFFABRRRQAUUUUAFFFFABRRRQAUUUUAFFFFABRRRQAUUUUAFFFFABRRRQAUUUUAFFFFABRRRQAUUUUAFFFFABRRRQAUUUUAFFFFABRRRQAUUUUAFFFFABRRRQAUUUUAVNU/494/+u8X/AKMWrdVNU/494/8ArvF/6MWrdAFTSv8Aj1f/AK7y/wDoxqt1U0n/AI9W/wCu8v8A6MardABRRRQByPw1Jt/+Ei0qVds9rrl3Iw/2Z5DOh/75lFddXK+JNP1PTtdXxRoUH2pzEIdQsQQDcxrkq6dvMXJ69Rx2FXNI8YeHdTkNvFqUUF2vElrcHypoz6MjYINAG9RVb+0LD/n+tv8Av6v+NH9oWH/P9bf9/V/xoAs1x+u7/FWvv4bjYjSLMK+qspwZmPKW+fQ4y3tgd6u+KPFdjpUUNtZzW95ql2SlnbLMo3t3Zjn5UHUml8IW1loulGK41S1uL24la4vJvNH7yVupHPQYAHsBQB0EUccUaxxIqIowqqMAD2FOqt/aFh/z/W3/AH9X/Gj+0LD/AJ/rb/v6v+NAFmqGs6NpesWrW2pWMNzG399eQfUHqD71N/aFh/z/AFt/39X/ABo/tCw/5/rb/v6v+NAGB4bubvSNbk8Lalcy3SGI3GmXUpy8sQOGjY93QleepDDvmuork/H8ts2jpq1ld2zX+kyfbIMSrllUHzE/4EhYfXHpVWfxmmuONP8ACd5Zs5VTdX8rgxWoIztAz88n+z270AdH4g17TdDgWS9lJlfiG3jG6WZvRVHJ/lWd4c02/u9UfxLr0KxXrRmKztA24WcJwSCe8jEAsfYAdKXQNL0DSZDdG/ivdQcfvb25nV5W+h/hHsK2v7QsP+f62/7+r/jQBZoqt/aFh/z/AFt/39X/ABo/tCw/5/rb/v6v+NAFmiq39oWH/P8AW3/f1f8AGj+0LD/n+tv+/q/40AWaKrf2hYf8/wBbf9/V/wAaP7QsP+f62/7+r/jQBZoqt/aFh/z/AFt/39X/ABo/tCw/5/rb/v6v+NAFmiq39oWH/P8AW3/f1f8AGj+0LD/n+tv+/q/40AWaKrf2hYf8/wBbf9/V/wAaP7QsP+f62/7+r/jQBZoqt/aFh/z/AFt/39X/ABo/tCw/5/rb/v6v+NAFmiq39oWH/P8AW3/f1f8AGmT6tpcELTTajaRxr1ZplAH60AXK5X4fZuLvxRqqgeTfa5IYiP4hDDDbMf8AvuB6gvvE03iBG03wWxuGlJSXVQv+j2q9GKt0eQDoo74zgV0uh6bbaPpFrpdmpEFtGI0yck47k9yepPck0AXKKKKACiiigAooooAKKKKACiiigAooooAKKKKACiiigAooooAKKKKACiiigAooooAKKKKACiiigAooooAKKKKACiiigAooooAKKKKACiiigAooooAKKKKACiiigAooooAKKKKACiiigAooooAKKKKACiiigCpqv/HvH/13i/8ARi1bqpqv/HtH/wBd4v8A0Nat0AVNJ/49W/67y/8Aoxqt1U0n/j1b/rvL/wCjGq3QAUUUUAFUNY0XR9YjWPV9JsNRRfurdW6SgfQMDV+igDm/+EA8Cf8AQk+G/wDwVwf/ABNH/CAeA/8AoSfDf/grg/8Aia6SigDm/wDhAfAuMf8ACFeG8f8AYLh/+Jo/4QDwH/0JPhv/AMFcH/xNdJRQBzf/AAgHgP8A6Enw3/4K4P8A4mj/AIQDwH/0JPhv/wAFcH/xNdJRQBzf/CAeA/8AoSfDf/grg/8AiaP+EA8B/wDQk+G//BXB/wDE10lFAHN/8IB4E/6Erw3/AOCuD/4mlPgHwKevgvw2frpcP/xNdHRQBzf/AAgHgP8A6Enw3/4K4P8A4mj/AIQDwH/0JPhv/wAFcH/xNdJRQBzf/CAeA/8AoSfDf/grg/8AiaP+EA8B/wDQk+G//BXB/wDE10lFAHN/8IB4D/6Enw3/AOCuD/4mj/hAPAf/AEJPhv8A8FcH/wATXSUUAc3/AMIB4D/6Enw3/wCCuD/4mj/hAPAf/Qk+G/8AwVwf/E10lFAHN/8ACAeA/wDoSfDf/grg/wDiaP8AhAPAf/Qk+G//AAVwf/E10lFAHN/8IB4D/wChJ8N/+CuD/wCJo/4QDwH/ANCT4b/8FcH/AMTXSUUAc3/wgHgP/oSfDf8A4K4P/iaP+EA8B/8AQk+G/wDwVwf/ABNdJRQBzf8AwgHgP/oSfDf/AIK4P/iaP+EA8B/9CT4b/wDBXB/8TXSUUAc3/wAIB4D/AOhJ8N/+CuD/AOJqSDwP4Kt5RLB4P8PRSKchk02FSD9QtdBRQAiqqqFVQqgYAA4ApaKKACiiigAooooAKKKKACiiigAooooAKKKKACiiigAooooAKKKKACiiigAooooAKKKKACiiigAooooAKKKKACiiigAooooAKKKKACiiigAooooAKKKKACiiigAooooAKKKKACiiigAooooAKKKKACiiigAooooAqar/AMe0f/XeL/0Nat1U1X/j2j/67xf+hrVugCppP/Hq3/XeX/0Y1W6qaT/x6t/13l/9GNVugAoornPHviWPw5pQkQK95OSsCHpx1Y+w4/MUDjFydkauq6tpulxeZf3kUA7BjyfoKwW+IXhpWK+dcHB6iA4rxy+1G4vrp7q8naaZzksxz/8AqqaHT9UmszeQ6ddyWwGTKsLFMfWqsdaw8UveZ7to+v6Rq3FjexSOOqZww/CtOvmyK6eKVZYpGjkU5VlOCD9a9E8KeMvF2sMNP02z0K5nhiDPJfXssLyc4yAkTjjjPI69KTRnVocquj0+iuR+0/Ev/oDeEf8Awa3H/wAj0fafiX/0BvCP/g1uP/kekc511Fcj9p+Jf/QG8I/+DW4/+R6PtPxL/wCgN4R/8Gtx/wDI9AHXUVyP2n4l/wDQG8I/+DW4/wDkej7T8S/+gN4R/wDBrcf/ACPQB11Fcj9p+Jf/AEBvCP8A4Nbj/wCR6PtPxL/6A3hH/wAGtx/8j0AddRXI/afiX/0BvCP/AINbj/5Ho+0/Ev8A6A3hH/wa3H/yPQB11Fcj9p+Jf/QG8I/+DW4/+R6PtPxL/wCgN4R/8Gtx/wDI9AHXUVyP2n4l/wDQG8I/+DW4/wDkej7T8S/+gN4R/wDBrcf/ACPQB11Fcj9p+Jf/AEBvCP8A4Nbj/wCR6PtPxL/6A3hH/wAGtx/8j0AddRXI/afiX/0BvCP/AINbj/5Ho+0/Ev8A6A3hH/wa3H/yPQB11Fcj9p+Jf/QG8I/+DW4/+R6PtPxL/wCgN4R/8Gtx/wDI9AHXUVyP2n4l/wDQG8I/+DW4/wDkej7T8S/+gN4R/wDBrcf/ACPQB11Fcj9p+Jf/AEBvCP8A4Nbj/wCR6PtPxL/6A3hH/wAGtx/8j0AddRXI/afiX/0BvCP/AINbj/5Ho+1/EhAXk0LwvIo/hi1WbcfpugA/MigDrqK5vSfFkcuoxaTrWmXeh6lNnyYrra0c+Bz5cqEox/2c7vaukoAKKKKACiiigAooooAKKKKACiiigAooooAKKKKACiiigAooooAKKKKACiiigAooooAKKKKACiiigAooooAKKKKACiiigAooooAKKKKACiiigAooooAKKKKACiiigAooooAKKKKACiiigAooooAKKKKACiiigCpqv/HtH/13i/8AQ1q3VTVf+PaP/rvF/wChrVugCppP/Hq3/XeX/wBGNVuqmk/8erf9d5f/AEY1W6ACvCPjJqUk/jee2ZjstI0jUduVDk/+PfpXu9fPPxvt5bPx/czODsu4o5UPbAUIf1Wmjpwq985wTjI3cjPP0r3PwLry+IbxJtPjntdMsbXyZI5AArSHGCMHsAa+dxNkgA8npmvfILaHTfhymh6DrGlJfSxjzZpLpV5b7zfWmzoxCVkeUeJ7q2k8R6i9mFEBuX2bemM9R7VZ8DanJY+LtMmjY/NcLEwHcOdv9a5jUEayvp7N5I5GhkMZaNtysQcZB7itXwDbyaj400m1hyW+1JIcdgh3H/0GmbOK5D6ioooqDyAooooAKKKKACiiigAooooAKKKKACiis/Xtc0fQLBr7W9Us9OtlBJluZljX8M9fpQBoUV5JdfGyDWJWs/ht4V1jxjcdPtMcZt7JfQmVxyPoDUQ8IfFrxiN3jHxpH4ZsH66b4dXbJj+61w3zfligDt/G/wAQ/BXgqIN4m8RWNhI33Lcvvnk/3Yly7fgK4qT40apPE2paT8JvG1/ocQ3y3zQRwPs7skDsJHGOeBk103gv4V+AvBjNeaZolub3G6XULwma4Y9y0j5NaNl8QPA954jHhyz8U6TPqvQWsdwpYn0GOCfYc0AWvA3i/wAO+NtCj1rw1qcV9aP8rbeHibujqeUYdwRW7Xl3jn4VyNrknjL4d6kPDHinGZTGubS/A52Tx9Gz/e6ipPAPxVS91tfB/jrTT4X8XAHbbTN/o96B/HbyHhgf7vUUAem0UUUAFFFFABRRRQBn+IdHsde0ifTNQi3wyjgjho2HKup/hZTggjkEVQ8BaldahoHl6hIJNRsJ5LG8cDG+SJivmY7b1Cvj/brfrlfBHHiTxwoACjXI8Ae+n2ZP6kmgDqqKKKACiiigAooooAKKKKACiiigAooooAKKKKACiiigAooooAKKKKACiiigAooooAKKKKACiiigAooooAKKKKACiiigAooooAKKKKACiiigAooooAKKKKACiiigAooooAKKKKACiiigAooooAKKKKACiiigCpqv/HtH/wBd4v8A0Nat1U1X/j2j/wCu8X/oa1boAqaT/wAerf8AXeX/ANGNVuqmk/8AHq3/AF3l/wDRjVboAK4v4s+Df+Es0NfshVNStMvbluA4PVCffA59RXaUUFRk4u6PjG7E1pdS2tzG0U8LtHIjDBVlOCD7giofNX0H5V9F+E/Cfh/xLoGqrrGmwzuPEGq7ZR8si/6bN/EOfwPFQv8AA/wc0hYXOsKCc7RcJge33Kq56MMZBr3kfPscjSOscas7scKqjJJ9hX0J8EvA1xoNs+t6xHs1G5TbHCesEZ55/wBo8fTFdP4W8B+F/DbibTdMT7QP+W8x3uPoT0/DFdNSbMK+K51yx2CiiikcYUUUUAFFFFABRRRQAUVyPjj4l+BvBZEXiHxFZ2102AlmjebcuT0CxJlyT9K44+Pfid4vPl+Avh++k2L9NW8Tubdceq265kb2zj3oA9dlkjhjMksixovJZjgD8a828TfGzwTpd82laTPdeJ9YztGn6LCbmTPoSvyr+JrNi+DV34hkFz8T/G2r+KTnJ0+3Y2Vgvt5cZ3OP95jXoeh6F4Y8H6QYdI0zTNEsIly5ijWJAB3Zu/1JoA85Fx8b/Gv/AB72um/D7SpOj3BF1qG312j5Eb6mr+g/A/wlBfjVvFE2oeMdWzu+1azMZVU/7Mf3F/KqXjH9oXwDo0sllos9x4o1FW2CDSk8yMN6GU4T8ASfavOvEvjr4w+KIg9xc2Pw60eYbkUtuvZE9VLKWP1SMj1YUAe/+JvFng3wNpqvrWraZo1sowkbMqZ9lQcn8BXjni39pDzUMXgvw/I8bZ2ajquYYWHqkY+d/bjFeaWvhrRLeK615LTUdfmt1L3Os6m5EafRnbJPoC6ewPSqvhjxNpd0kGpXWs6Z4Xt5nKpIpW41F3B+6DtKQ5HTaC5z1rSnSlUdkY168KMeaX4asvalceNvHVx5njjXr2HTidzWj3KafEQegSEkMx/3yM8GvQrT4N+Bta8D/wDFEaY9pe2b7bu2uT5dw0687/M6xy85Vx8pBHbmvO9X0SDUPBWu6I2h6mlhqUwbStU1q3aHLkAtK0rgO21wSOCxBwAeK9S+F2v6N8L/AAup8Wa2z3L2tvaWkJib7ZfCJNolEH31B6LuAJVQTirrUo07JSuZ4bETrJuUHH16ieBfinrPg2RNF+I8k13pCSC3j1549slo/QRXyfwN6SD5W61q/tWSaNfeBPDqSvas2oeILCO0vRgtCplV2eNhyPkU5I7GuU1LxlqnjrxOdQ0nwf50ccLwG2kQMs0bDBF233Sg6hCVAP8AFXOeGfh/YWzLPca5qWqx2EhmtLbS7vFppJJ3FVvJCIolz2UuRjAJrA6j6m0PXtH1yN5NJ1K2vBGcOInBKH0I6itKvmm21++8N29rf6X4cv8AVtYs9Tkkgl0+Vpv7UsZGkkmgR5FVpTCCvJXbkLtPzYr3bwF4x8P+ONAj1rw7fLc27HbIhG2SCQdY5EPKMO4NAHQUUUUAFFFFABXK+CP+Rn8c/wDYci/9N1lXVVyvgj/kZ/HP/Yci/wDTdZUAdVRRRQAUUUUAFFFFABRRRQAUUUUAFFFFABRRRQAUUUUAFFFFABRRRQAUUUUAFFFFABRRRQAUUUUAFFFFABRRRQAUUUUAFFFFABRRRQAUUUUAFFFFABRRRQAUUUUAFFFFABRRRQAUUUUAFFFFABRRRQAUUUUAVNV/49o/+u8X/oa1bqpqv/HtH/13i/8AQ1q3QBU0n/j1b/rvL/6MardVNJ/49W/67y/+jGq3QAUUUUAcl8K/+QJqv/Ywar/6WzV1tcl8K/8AkCar/wBjBqv/AKWzV1tABRRRQAUUUUAFFR3Vxb2sDT3U8UESjLPI4VR9Sa801743+EbfUH0nw1Hf+LtXDbBaaPAZQG9Gk+4v50Aen1l+JPEegeGrBr7xBrNhpdsoz5l1OsYP0yefwrzIRfHDxtnzp9N+HmlvxshAu79l/wB4/Ih+nIrW8M/BPwVpd+uratDd+J9YzuN/rM5uX3eqhvlX8BQBmzfGa58QSta/DHwTrHil+gv50NlYL/teZINzj/dWm/8ACC/E/wAYEv488fNo1g/3tI8MKYBj+61y2ZG/DaK9Q1HUNH0HTjPf3dlptnEv3pXWJFA+uBXkniz9ojw3apJF4S0+68RTrkCcEW9oD7yv1/AGgDuvA3wy8C+C8yeH/Dtnb3TffvJF824kPq0r5Y/nR49+J3gXwNAz+JfEdlaSjpbh98zHsAi5P54FeIardfGPxtpMut+Jdbbwx4PYFJV0D/j4RWGBKWOWaNTjd0yM4FdR8DvhT8NdPMn2rRY7/wAU2gVrue/lNyZQw+W4iLZBjccgjocg8igDL1P45+O/FkMn/Cs/Ar2WnDg654iYW8Cj1CEgE+24n2NcFrOgXHiS7WX4jeONa8Y3ZO6PS9NBhtFPsNvI91iOa7LxZK134gSXWbi9UQak8E9pbws7MvnOphi2/wCrCoI2BH3g2e9dJrOm6VFFFFZ6Ha+G7Nc/vdTnYy3HubdCWc/71AHEaFYXNoPsfhvTLHw/Ei4K6fD510qf7cpYlB/vSRgf3RVq30uyRLq8SKTUZLdHuLu4VBfOgQZZmZttuhAHU+aw7E1c1zxF4Z0OOO2uw+oTbh5Ud+Nkef8ApnZxdTyD8xGa8+/aO8UfE7SPAZe68I31roV7G0JmmKxx2+eBm3jwEPXBfJoA3tD8Yab4k0rS9atNR07SrW68wLPrUpkuEVZPL2o7gojMwOBEigDk1ZHi7Q/D99eW+k6LFpeoI5V5LZBc3V0o4Mq3k42rGT0KocH0rif2HNQ+H2tvNoXiHw7Hd+ItKgkurCe4cyq0QO5hGjcIw7465r2XXvE3h/4jeDtC8ceFLWaK803WV01oRFH50fmP5TR4YFRncpBPTrQBxLt4y1xv7WluIfDNlL8v2+eZjdTD0FxJulb/AHYVAz0YdK0NM8IaDo8v2ie2e9vrjnztVEiGYk5ytshNxN/20ZFPXFeq6H8PdUnu/t2qXQ05m+8YZDPdsPRp35X/AIBjFdvoPhnRNDy2n2EaTNy87/PK59Sx5NAHmWl+DfEGtW8UdxarFZDBjGpxKkEY9Y7CIiMexlZz7CuxT4a+HLqzEHiGOXxAQMD7cQY4/wDrnEuEj+qqD712lMmljhiaWaRI41GWd2wAPcmgDzLxl8H9PuZbPXPBeoXHhrxTpgYWWoLI8yuhxmGZHJ3xHA47dq8c8E+MNSn/AGitEf8A4Rc+HtWnu7nR/FFxZy7rDUp41ypRf7w67iM84zXsfiP42+F7XUW0bwvb33jHWQdv2TSI/MVT/tyfdX868t8LfA/4k+IfFMvibxJ4ofwjaSarPqttp+msHuYJJuGzKRgHGB3oA7vV/jj/AGH8TNc0XWfD1wnhXSZYLa4123BkW1nkXdiZRyE/2h0717BYXlrqFlDe2NzDdW0yh4ponDI6noQRwRXgPwomtPhv4t8R+BfiI93JN4i1Np7DWNSIkh1SMqFVHfoJByNp61t3/g7xR8Kr6XXfhhG+reGpHMt/4Vkk+5n70lox+43+x0NAHtVFcz8O/HXh3x3ov9paDd7yh2XNtKuye2kHVJEPKkV01ABXK+CP+Rn8c/8AYci/9N1lXVVyvgj/AJGfxz/2HIv/AE3WVAHVUUUUAFFFFABRRRQAUUUUAFFFFABRRRQAUUUUAFFFFABRRRQAUUUUAFFFFABRRRQAUUUUAFFFFABRRRQAUUUUAFFFFABRRRQAUUUUAFFFFABRRRQAUUUUAFFFFABRRRQAUUUUAFFFFABRRRQAUUUUAFFFFAFTVf8Aj2j/AOu8X/oa1bqpqv8Ax7R/9d4v/Q1q3QBU0n/j1b/rvL/6MardVNJ/49W/67y/+jGq3QAUUUUAcl8K/wDkCar/ANjBqv8A6WzV1tcl8K/+QJqv/Ywar/6WzV1tABRUV5K8NpNNHC0zojMsanlyBwB9a8E+HWneJvjd4Xh8WeI/iFe2Gj3UsinQNAxa+RtYqYpp+ZGbgZA29eODQB6V44+KvgPwdILfWNftzfN9yxtsz3LnsBGmW/SuVPjL4teMfl8F+CE8NWD/AHdT8SnY+P7y2y/Mf+BYrt/A/wAO/BXgqMjw14dsbGVvv3ITfPIe5aRssc+5rU8T+JNA8Mae2oeIdYsdLtQD+8uZlQHHYZ5J9hzQB5xa/BOLWZ0vfiV4s1jxhOCG+yPIbaxU+ghQ8ge5r0vQdD0bw/YJY6LpdnptqgwI7eJY1/SvFtZ/aNttUvZNL+F3hLVfF94OBc+W0Nqv+1kjcR3GQoPrXAeLL3x94m3N8QviFDotkThtF8PnLc/wOyMMH2eUH/ZNAHvPj34xeAPBsjWupa5HdaiPu2FiDcXBPYbEzj8cV5ZrHxj+I/iu3lbwj4fg8M6UMg6jqZDygeuMiND7M2R6Vyvh/wAP6XoqRw6B4XstN83lLvWf3s8vqyQBPmP0ik/DrW62jrd6jEusz3mq3qgeXDelywHYR2cJaXHpvaFf93pQB59rlhb6hqEd14q8Vza5qEpBi+07rl3J/wCeFsowe/O0r/tCt7RPD7HXhCdJW0ufsplsH1yFbsylep8tHCQgHHyjJAPWren/AA61DRPEeo3beJY/D/8AaMnneQtgk+ptnJ+SCIu0angcuAMDdnmrOuWPha1l8zUL7VJ9SwYxPqF8Z7sqesa2tuVijB7qzbvVTXVSlQgrzTb/AAODERxdR8tJqK77v/I0v2cPHLavfWg1WPT9Lv7vU7nSrq0gylvqCJGzCWNGJ+ZWXBI4IbFdvq2lnw94yh0fRb+3hmgglvdHmZ+LFAQZLS49LZ8/IT90ggdBnxfS/BXjX4gfF/StZ8K30egWvh638iObUn/eqvd4bYIm1eeCoAz/ABZrsvh/8PtL8S+LfEGh6r4vn1SXRrvbqak5d36o7h/l+YDIO2QrgjfXM9zuV7FvxN8WPDt7qUt5pfh/xHDrpVYJ59Pu4orWduAAZssr4zgbQXxx7VW0zwb8QteuI5Lzy/CtjdZMk0e83GMfxSvmQ/kg9679l8F+B9ONlp62M96Dtku3jaSRUGDjeTz9AQPbtXFXfjzVvEt/JaeHdPv9fuxhcWwJiiI9W4RPfJz9a6KWEq1VzJWj3ei+9/oceIzChQlyN3l/KtX9y29XZG34a8I/D/wTqct35f8AbU4CuLub5gGGSWyeTjnux5HNdN4v8d+APE/hvVvDd5eR3EN7psg8t0z5hYYVFHVnyRgAdRXJ2XwZ8U+KjHP458QnTbXqdP0198jD0eUjaMf7Kn/er1PwP8P/AAj4LgEfh/RYLeXbta4fMk7D3kbLfhnFVOOHpxaT5peWi/HV/gTSqYutJScVCPZ6yf3Oy/E+Ff2c/hh8Q7X4m3g0iXTdB16xheNrXWN6Txwyrjz1ixlwAfpnrXtXwG+Hesab4h8ceEdN1yObStN121+0m6BEhkVVlMqADG4npkgCvcfin8PbPxnBa39pdyaN4m00mTStYtxiW3b+639+M90PFeMfCr4hL4C8V+P/APhYaxt4m1LU4Hi0/RUN3JeFYtheNEyVBwOGxgmuQ7z6erI8U+JvD/hfTn1HxDrFlplqg5kuJQgPsM9T7CvNRqXxp8ecaXpll8OtGk6XOoYu9SdfVYh8kZ/3iSK1vC/wV8H6bqSa3r32zxdro5Oo65L9oZT/ALEZ+RB9BQBkSfFnxJ4uY23wp8FXmqxE7f7Z1QG0sV913fNJ/wABFOi+EGs+KJRdfFTxpe64Cc/2Vp5NpYL7ED5nH1Ir19FVECIoVQMAAYAFLQBl+G/DuheG9OTT9A0mz021QYEdtEEH446/U1qUVR1zWNK0LTZdS1rUrTTrKIZee5lWNF/E8UAVvF3hrQ/FuhXGh+IdOhv7GdcPHIOh7Mp6qw7Ec15QL/xZ8ESI9bmvPFHw6ThNRI332jr2Ew6yxD++OR3rRn+L2p+KJWsvhL4Ru/EnO06xe5tNMj9w7DdL9EH41554vk0efV1sPid421T4ha+T8ng/wrEyWiHP3ZFQ5Iz1MrgY6igCx4s8Y+A9U+O/gy9+F2qJdeKdQvfJ1STT8m1urLYWcTMPlZl4IPUHg19MV438JvAutTeMLfxv4j0DTPC1rYWTWeheHbEKws43ILyyuoCmVsAccADqa9koAK5XwR/yM/jn/sORf+m6yrqq5XwR/wAjP45/7DkX/pusqAOqooooAKxfFV/rdjFHJo+nWl0oSSS4e5naNY1UAjG1WJJ57dq2qoeIvP8A7CvltbSW7meB0SGIqGYkY4LEDv3NTK9nYqFuZXOCn8Y+LX0PTdcey0uw0+4aFy6yNNuV22lDkLsIHOeRXdwa5o0+mTanDqtnJYwlhLcLMpjQjqC2cDFcK2k68/wv0TR28O3ZvrW4gE1uZoDhUbJbPmbSPTnPtSatofiDUo9d8nSryyL6tb30GZbfdcJHtyFyzqG+XI3jHTNaStdpd/8AL/gkLo/66nYa5qpm8G32r+H9QtJGjtpJoJwBNGxQEkcEZ6EdeKPDviTS9T0oTjVLGSaCFXvBHKP3Jxk7hn5e/WsrSdDuoPBuu2yQah9q1L7RKEvpYDM0jx7efKAjXJHQE+pPOBzmpeGPEOtwQSf2QdNew06O2MU00Z+2MrqxQFGI2fLwWwcnoKnq16frf9B9F8/0t+p3f/CV+GfsCX/9v6b9keXyVm+0rsL/AN3OevtV7TtS0/UTOLC9t7o28him8qQN5bjqpx0PtXCX2k6xqV3qt5L4buYY9VWC1EBnh32+zObhtsmPlz8oUluO1dB4Og1YeG7nTNSsZrC5ieWJLlnRjcgk7ZvlYkMeCQcc/kB7N/1/X9dGHVf1/X9d0alvr+h3D3awavYyNZAm6CzqfJx/e546HrUaeJvDz2CX6a3p7WryeUswuF2F/wC6DnGfauGj8MapceELXTj4dFtqOmQQQGR7lPKu1ilVyqBWPD4Jy4U5IznqHa1o2u351TVF8O3Cm+urTbYmWDzAsWN0j/Ps+gBJwKfX+vv/AK2Dp/X9f5nV6x408O6doL61/aVtc2qziDdDMpy5OCuc4yOpHoKuWfibw7eX0Vja63p891KoaOFLhS7jGcgZ545ritR0bX7y18ViPRLmJrq9t7q1V5oczhCm4DDkA/L/ABY+tS6nB4u1TxBaXl1o+oLa2mpxT28IlthGsHllST85YyhmOeduBxk9UtWl6fp/XyB7P5nU22t29p9rk1jWtKWI3jQ25SQLtGOI2JPL9elWl8Q6E2lPqq6xYmwjYo9wJ18tWBxgtnGa4KXRdXjsNQs7bwnOsLa8t3DGj2yq0WQSwHmYH061PJpOrynXGn8O6uguNUS6tXtbu2SZMAYkXLlcgjo2AaS1X3fp/m/uG9/v/X/Jfeeg2d9Z3lil9aXUM9q6llmjcFCB1OenaqEPifw7NYy30Wuac9rE4jkmW4UojHoCc8E1kTaNrOo/DO80a6aKLUrm3mQEqqZLMxXeI/lDEEbtvGScVg69o+u6rFquoR+Gp7ZpNMhsI7EzQF5mWQuW4fYEAOBk568Cm9G/6/rt+Ilsv67f8P8AI7yy1vR76G4ms9Us7iO2JE7xzKwiOM/MR04qXStU03VbP7Zpt9b3lvkr5sMgdcjqMivPNY8P6/q03iKKHSbixS8srZYJJJYcO0eNyYVmx04yMVveEtJurS11i8ubPVXuL5VLxahPbiSRlUjAEChFGMDOcnuBih6JgtWjV/4S/wAK+S83/CRaX5SSrEz/AGpMBznCk56nB49jTrrxX4ZtbuWzudf02G4hz5kT3KhkwMnIzxxXJaboGoN4a1iyvo7uws0s4hYnUWgee2ki3MuJIid0aHaV3fN96pZ9P1i5l8OX95oL3sskz3GoiNotsW9AgBEjAtgYHAPAp21t/Wv9MVzorTXrSE3l1qOu6QbJrhUtXjlA2hhwrEnBY9sVeh17RZtOn1KHVrJ7O3YrNOsylIyOoJzgHmvP73QdUhsNfsNP8JSpbz6lDNbRRNbJHIikbiF3gDp0OKTX7TUA3iCS50u6s2vtTsZdM3vC3nSoUwNofBOVzhioIGNy9Qr3t8v0/wA2Pr/Xmd1B4p8N3GnT6jBr2nSWcDBZp1uFKIT0BOcA1oRX1nNYDUIrqF7Qp5gnVwUK+uemK80/s7Ub7S4IbFNTj1PSdYa8v4FW2jlLSqz5iDNJEMeYCAzHjPOea2X8L3h+G1xotnHcJPJKZ1ivZoy75k3lXMYCDPouQPU0dH/XYFujQ8SeNtFsfCtxrOn6rp10AwhhYTqUMp6AkH8T7CtG01ezsdJsptX1/T5jdZ8m5G2FJ85I2jce3oT0zXGa5pPiC/XV9Wg8PXUEl3HaQR2Pnw+Y3lPuZ2IfYABwPmJ9hXSeN4b+/s9Ee10W5umj1GC5nh3xBoVXOd25wCRn+EnpTtt6r+v1Ff8AL+v8jUbxHoC6SNWbWbAaez7Bc+evlls4xuzjPBrM1jWroan4fuNJv7SfTNQnMUgCb94IJDK4OB09DWBZ2/i6zg1H7Ho97arda3JPJ5clsZjbvzuj3OUBzjO78Kh0rSfEFnpvh6zbQL12s9SklncTwHbGc4f74z16AetJbr5fpf8AMctE/n+tvyO5/wCEg0P7bcWX9r2P2m2QvPF567o1AySwzwAKbYeJPD9/LDFZa1YXLzxtLEsU6sXRSQWGDyAQRn2ri7DQ9dtl0qwfRZD/AGPqM9+15HNFi6U+YQiAsG3tvAO8KODyajs9A142ur6UmjS2lvq+nu0UjzRldPlYsTbcOSY+c5UYyx7YAXT+u39fd5ofW39b/wBff5HbQ+JvDs1pcXkWuac9vbMFnlW4UrGT0DHPFWLDWtI1AXDWOp2lyLb/AF5imVvL4z82OnFcDqeja9qEF3eL4cmtWj0caelr50Ja4fdnIw+0IO24g89KbqXh/X9UbWLaLSLjT0u9DhtIpZJYdvmpyUIVmOO2cEU31/rv/l+Il/X4f5/geh6Tqumatam60u/tr2BWKmSCQOoI7ZFVrPxJ4fvIrqW11qwnS0XdcMk6kRD1bnjoaxvBOl31kdU1GaDU47y7jiUjUpbYktGrAYW3UKF5AznJx0GBnC0ix8WSanPqeraVqEtzcaQ9tLultgqzZY7UCv8AcO7gsSfXFEtG7dv0COu53Wm67oup3D2+n6rZXcqIJGSGZWIU9GwD0965+38Urd/ES20fTtY06+sZLWZpoYQGkgkjKjlg3fceMdqwtM0PXnm0eA6FdaekWjTWcsxlg2wyN0+65JH0Bqz4b07XLfXvDDT+GZ7ODTdPmsbiVZoGTcdmHXD7ih2E9M89Kqy5vv8A1/4H3k3dv68v+D9x6LRRRUlBRRRQAUUUUAFFFFABRRRQAUUUUAFFFFABRRRQAUUUUAFFFFAFTVf+PaP/AK7xf+hrVuqmq/8AHtH/ANd4v/Q1q3QBU0n/AI9W/wCu8v8A6MardVNJ/wCPVv8ArvL/AOjGq3QAUUUUAcl8K/8AkCar/wBjBqv/AKWzV1tcl8K/+QJqv/Ywar/6WzV1tABXyJoEOu/B74seOZvDyXF5FFfPqd54fLY+36ZL863Frn/lpCxZGA6j6V9d1wfxg8Af8JhYWupaPdjSvFejsZ9H1JRzG/eN/wC9E/RlPrmgDymPxx8Zvifc2dr4Wk0HwPpGqWv2qyvpJPtdxcRZwQnG0Ov8S8EVz/ir4X+HfCmqm98VTat8QfEAjWaabUpnkiVmPyqkKkM7cMQNwAAOT2qv4Y1NLPxhYaMsZ8Pz6tqrW2p6NnDaJq4Xcl1besE2OR0Oa9R8RabqHim6j1BZW03xRpA+zanaRTrE0qH7s0Lt8vIzgnjBYGgDnr3w14hTwnDfahfabpWjzBWtdOtpo7eNkbndtUbAMHJ+V29zUOj+H3jhF1Z25it1+U38j/ZIR7faJcyke0YQH2rQ0+OLT5rfStD0xHvbWJIFZ3/tW9REUKBkfuowAByTxTfFVxpOglLzxz4ptdMuT9yKaUX2oP8A7KRr8ifRQaABE0exgdvtMtxDJ/rBZltPtJP9+dszz/hurkviZ8Sl8B6Pa29vpN1CuoFvsmn6XCbFLjH3mZ+Z3XkZOVznNdboMni7XZBL4B+H506F+mv+LWJlI/vJD1/QV558XvDOu+C/ibpGu+N/Es2vjVbB7WPUp4VihtbgMG8lFHCKwzj1xXThKMa9eNOUrJvc48wxM8LhZ1oR5nFXt3PK4PiB4m8XXd3pl9rEvhCwxvSy0i1wZeuDK4+eTPT5s5xzWRYW/ih9Uk0vUJr/AFC1S2e6EcVwI7nyUPzcDIOPvBG4xUvxD1KxsviFa3Gl3OHkVY5ja/MWyf3gAXvgJ+Oa9b+EnwV8UeMPGEvi2eym8K+HxB5FslypFxcggAvs6gEevWvUxVDC4aDg9ZRdvN/18jwcDicdjakaquoTjfXZPtfR6/P5Gd8N/F03hXxdps99rVtJoMQhvIdWjAjj8p3ClJFXhZCpZSq9epHGa0ND0/xlq/x0u/EGhRxWFt8Q4bua1hvgY/8ARbZ41SV165ZQXC8HB619GaF8GfAum+HrnRZtLS+iurdreVpwDhSMEIOi9e1eKm+1zwR8cfhr4I8StPcPpWo3FvouqMMi+064gMaRuf8AnpG4VT6jBrx/atVPaRX6/mfRLDp0fZSb/L8tvkeq+H/gjpRkW68Y6pc+IZ858gkxWoP+4OW/4ETXqOmafY6ZZx2enWcFpbxjakUMYRVHsBWF448feEPBdp9o8Sa7aWRP3IS+6WQ+ioPmJ/CuC/4T34leN/3fw98GnR9Of7us+IFMYI/vRwD5m/GirWqVXzVJXY6GGo4ePLSioryPWtSv7HTLOS81G8t7O2jGXlnkCIo9yeK8t1L42WWpXj6X8NvDupeNb8HaZ7ZfKsYj/tTsMH/gINGl/BOz1K8TVfiR4g1HxpqAO4RXL+XZxH0SFeMfXNepabp9jplmlnp1nBaW8YwkUMYRQPoKyNzyX/hAviV44+f4heNG0fTX66L4cJhUr/dknPzt+GBXe+CPAXhDwXa/Z/DWg2dhn78qpmWQ+rOfmY/U101FABRRXD+Pfir4L8GyrZ6jqf2rVJOIdMsUNxdSnsBGuT+JoA7iue8a+N/Cngyy+1+JtctNPU/cjd8ySHsFQZZj9BXmuoax8W/GFrJdf6F8L/DYBMl3fssuoMnqF+5Efqc1xnhu48G2uuyn4ZeE9S+J3incRP4g1OQtaxPnkmd/lAz2QUAdzL4++I3jaN/+EA8Lp4e0fBJ1/wASLsyv96O3ByfXLkD2rz6YeCT4kH2h9b+N3jaJvlTIawtH9Mf6mID2DGvRIfhV4m8Yst18WPFst/b5DLoeklreyT2cj5pPx4r1Dw5oGieG9Nj03QdLtNOtIxhYreMKPxx1/GgDyqDwD8RvG0KL4+8Sr4c0QgAeH/DbGIFP7stx95h6hcCvR/BXgvwt4L00af4Y0Oz0yD+LyYwGc+rN1Y+5NdBRQAUUUUAFcr4I/wCRn8c/9hyL/wBN1lXVVyvgj/kZ/HP/AGHIv/TdZUAdVRRRQAUUVynxJvtZsbTSjo8tvE82oxQuZWYAg5wOB0OOaOqDudXRXC2vjTUoJ2t9YsbOOWLUfslyYJGKwxkfJKdw6E1OPEXiSW7h0uCw0w6i8Ut02+VxEsCuFXnGSzE59AKP6/C/5Bb+vwOzorlb3xVO3w9i8VabZozvHHIbedyuMsFZcjuCT7VRu/G13pdrrh1eztln03yTH5Mh2OJQNu4kcYJ5+lD0uC1O4qG8urWzgM95cw28QIBeVwignpya85/4WcwiFq39lreG4MQuTK/2MqEL7g2NxPGMY61W8ReK77xX4J1iLT9KtPJh0d5743bH5WYSACMY5I8tmBOP4aUnZN/13HFXaR6daXtndtItrd29wYm2yCKQNsPocdDU9eYWOr23hf8At7VFt4gTBp4A+6rSPGAGYjtzkn2qb/hYt41iGWHTVZLpoJb1nk+x/d3LhwMjPTkYBqpK0ml0Ji7xUu56TRUNjK89lBNIEDyRqzBG3KCRng9x71NSeg0FFFFABRRRQAUUUUAVr+wstQjjjvrSG5SOQSosqBgrjowz3HrVmiigAqtqen2Op2bWeo2cF3bvjdFMgdTjkcGrNFAFTStN0/SrUWumWVvZwZLeXBGEXJ74FW6KKACiiigAooooAKKKKACiiigAooooAKKKKACiiigAooooAKKKKACiiigAooooAKKKKACiiigAooooAKKKKACiiigCpqv/AB7R/wDXeL/0Nat1U1X/AI9o/wDrvF/6GtW6AKmk/wDHq3/XeX/0Y1W6qaT/AMerf9d5f/RjVboAKKKKAOS+Ff8AyBNV/wCxg1X/ANLZq62uS+Ff/IE1X/sYNV/9LZq62gAooooA8i/aC+Ei+NfsHivw4kNt4y0SVJ7KVjsW6VGz5Mh9Dzhu2fSvMvjJ8bEtLvQ9N1X4NX//AAl13ItuINWxFC6lgGEUqEiVSxAHYZzX1VXzV+2Z4TuptZ8LeO1maC20otbm6UbhYTu6tDcOO8YdQregbNAHWad4F+J/iO2Fvrevad4C0M9NI8MxgzlfR7gjAP8AuL+Ndr4I+FvgfwfL9q0nRIpNQb7+oXhNxdOfUyPk/lij4O+OYvHnhFL+aAWer2khtNWsc5Ntcr94D1RuGU91IrtKACsvxT4e0PxTos2i+IdLttS0+fHmQTpuU46Edwfcc1qVmeJfEOheGtNfUvEGr2WmWi9ZbmYID7DPU+woA5bwN8Hvhr4KvTfeHfCdja3h6XD7pZF/3S5O38MV3bMqqWZgqjkkngV5DN8XtZ8USNafCrwVfa6M7f7W1ENZ6ev+0Cw3yD/dA+tInwn8SeLWW4+Kvje91SFuToukk2Vgv+y2075B/vGgDW8U/GnwfpepvomiG78Wa6PlGnaJEbl1b0dh8if8CIrkPEXgj4l/Fy50y68WrpvgbTNNu1vLGK0IutTjkHQ+bwkfuBu6D0r2Lwr4Z8PeFdNXTfDmjWOlWi/8s7aEID7nHU+5rXoA4PwT8I/A/hW6/tG30xtS1duX1PU5Dc3LH13P93/gIFd5RRQAUVW1PULHS7GW+1K9t7K0iXdJPcSiNEHqWPAryy++NB126k034V+F77xjdA7Gv+bbTYj6tOw+fHogP1oA9bZgqlmIAAySe1eaeKfjR4XsNUfQfDMF94y8QLkf2fokfn+Wf+mkn3Ix65OfauK8aaGwsBqvx/8AifHb2MnMfh/SJGtLV/8AYIUma4/OrPhjVvFmqaYmjfBn4e2Pgrw9jA1nWbXytw/vRWq/M5/2pCPpQBL4itfiFrumS6t8TPGmn/DXwwvzSWGmXKm6Zf7st03yqcdowfrWN4G1CxiV7T4B/DX7X5pKzeK9aV4YHPd/Mk/fT/RQB+Fd34d+C2gpqcWveNtRv/HOuody3OrsHghbOf3VuP3cY9OCR616hGixoscaqiKMKqjAA9BQB5JYfBk67dpqnxV8S3njC7B3LYDNvpsJ9FhU/Pj1cn6V6pp1jZabZR2Wn2kFpbRDbHDBGERB6ADgVYooAKKKKACiiigAooooAK5XwR/yM/jn/sORf+m6yrqq5XwR/wAjP45/7DkX/pusqAOqooooAKzPEei2+uWCWlxNcW5jlWaKaBgHjdehGQR+YNadFAGFeeFNJvDqDXSyyvqECQXLlgC6p0PAwD70useGbPUZbaeO7vbC5t4TAs9pIqu0RxlDuBBHAPTPHBrcooAxNS8M6feeFl8NxSXFjYqiRr9mYBwqkEDLA+g561TPgrT5LjUZrq+1G6OoRRxzLJIgC+X9xl2qCGGBzXT0Udbgc5N4ThmhgM2s6w97byb4b4zJ50fGCB8mzBBIPy896i1PwRp995pbUtVha5tTa3jRzrm6Q5+/uU8jc2CuMZx04rqKKGrgcnbeBNOjS8SfU9VvFu4oo386VPkMWPLdSqDDLgc1Zn8KedAscniPXWbaUlczRnzUPG1lKbcY9AD710dFD1BaGZpui2un3v2i2muggto7ZLcykwoqdCF7N6mtOiii4BRRRQAUUUUAFFFFABRRRQAUUUUAFFFFABRRRQAUUUUAFFFFABRRRQAUUUUAFFFFABRRRQAUUUUAFFFFABRRRQAUUUUAFFFFABRRRQAUUUUAFFFFABRRRQBU1X/j2j/67xf+hrVuqmq/8e0f/XeL/wBDWrdAFTSf+PVv+u8v/oxqt1U0n/j1b/rvL/6MardABRRRQByXwr/5Amq/9jBqv/pbNXW1yXwr/wCQJqv/AGMGq/8ApbNXW0AFFFFABVTWtNsdZ0i70nU7aO5sruJoZ4nGVdGGCDVuigD5Aih8WfBH4mX8enrHqK2+mSSwxXU/ljWdMhBZQHPH2q25Hq0ZHpXc/DH9prRdb0fVLzxTFa2d5FdrHp+n6ZvuZ7mNo1cEKOpBbB6DIr1L4y+AdH+Ifgi80fU7MTXKRSSafMr7JIJ9hClWHTOcEdCDzXzp+zjdaL8Nr/S7yTT4ItK1lo9L1WSeEC40XWY12NHIx5WOXGV7ZNAHrg1z4yePPl8P6LbeA9Hfpe6qBNeup7rCPlT/AIFmtTw38E/C1pqSa34nnvvGGtg7vtmsS+cEP+xH91PwFenjkZHSigBsMccMaxwxpGijCqowAPpTqKKACiuQ8e/ErwZ4IjA17WoY7px+6socy3Mx7BI1yxJ+lcT/AG/8YPiApHhrRIvAWivnGo6ynmXsi+qW44X1y5oA9L8XeLPDfhLTjqHiTWbPTLcdGnkALeyjqT9K81b4l+N/G5Nv8LfB8kdkxx/b2uq0Fvj1ji++/t0Fc1eWfwj+H+uJNrl7qPxF8dOf3cUmb+7L/wCxEvyRD6gY9a6RbH4xfEGNRe3MPw30BwP9HtiJ9TkT0Lfci49MkUAcz4r0DwJ4dvYdU+NXji68aa7u3W+k8tEGz0is4+vXq1dBY3fxW8aWqWfhXRbX4a+Gtu1Lm7hV7506fu4R8sfHQnJrtvAPwu8GeC3NzpWl+fqT8zaleuZ7qU+pkbn8sCu1oA888E/B/wAI+HdQ/tq7juPEOvtzJqurSfaJyf8AZ3cIPYCvQxwMDgUUUAFFFFABRRRQAUUUUAFFFFABRRRQAVyvgj/kZ/HP/Yci/wDTdZV1Vcr4I/5Gfxz/ANhyL/03WVAHVUUUUAFFFFABRRRQAUUUUAFFFFABRRRQAUUUUAFFFFABRRRQAUUUUAFFFFABRRRQAUUUUAFFFFABRRRQAUUUUAFFFFABRRRQAUUUUAFFFFABRRRQAUUUUAFFFFABRRRQAUUUUAFFFFABRRRQAUUUUAFFFFAFTVf+PaP/AK7xf+hrVuqmq/8AHtH/ANd4v/Q1q3QBU0n/AI9W/wCu8v8A6MardVNJ/wCPVv8ArvL/AOjGq3QAUUUUAcl8K/8AkCar/wBjBqv/AKWzV1tcj8MT5Vrr1i6lZrfXr9nU+ks7TIfxSRT+NddQAUUUUAFFFFABXg/7Q3gaKwlv/HOn6W1/pN/bi28W6XCPmubcfdu4wP8AltF1yOSBXvFI6rIjRyKGRgQykZBHoaAPHf2dfHUl9bnwNrmpJfalY2y3Gl3+fl1XT2/1cynuwHysOxFex18tfEDwKvgHx9piW2r3GgaBd3zTeH9YiQP/AGHeyH57aQNw1tL/AHTwDXoOp/DbxRrdq8vxO+K15PoyDM1lpqJptu6/9NJF+Yr7FsUAb3jH4yeD9C1FtE02S58T+IOi6VokX2mYH/bK/LGPdiKwX034yePlL61qlt8OdBcZNpp7C41J09HmPyRf8BBIrM0Hxx4R0OF/DPwL8Cf8JBcISr3FlF5Fij+styw+c+uNxPrWonww8X+N2Fx8WPFss1mx3f8ACP6K7W1kB/dkcHfL+JxQBgaRrHwm8AavLpfw88P3fjrxiTiaWy/0243+s92+Vj/P8K6A+D/il4+O/wAdeJV8J6M/XRfD8n791/uy3RGfqEA+tem+GPDmg+F9Lj0vw9pNnplnGPlitogi/U46n3rVoA5vwP4F8JeCbM2vhnQ7Sw3f6yVV3TSn1eRssx+prpKKKACiiigAooooAKKKKACiiigAooooAKKKKACiiigArlfBH/Iz+Of+w5F/6brKuqrlfAX77VfF9+qnybrXT5bf3vKtreB/yeFx+FAHVUUUUAFFFFABRRRQAUUUUAFFFFABRRRQAUUUUAFFFFABRRRQAUUUUAFFFFABRRRQAUUUUAFFFFABRRRQAUUUUAFFFFABRRRQAUUUUAFFFFABRRRQAUUUUAFFFFABRRRQAUUUUAFFFFABRRRQAUUUUAFFFFAFTVf+PaP/AK7xf+hrVuqmq/8AHtH/ANd4v/Q1q3QBU0n/AI9W/wCu8v8A6MardVNJ/wCPVv8ArvL/AOjGq3QAUUUUAchr0d54d8RyeJrK1kutOu41TVYIVzIhQYSdR/FhcKwHOAD2NdDpGsaXq1utxpt9b3UbDI8twT+I6j8avVgav4M8M6rctdXWkxrcsdzz20j28jn1Z4yrH8TQBv0VyH/Ct/Cf/Pvqv/g6vP8A47R/wrfwn/z76r/4Orz/AOO0AdfRXIf8K38J/wDPvqv/AIOrz/47R/wrfwn/AM++q/8Ag6vP/jtAHX0VyH/Ct/Cf/Pvqv/g6vP8A47R/wrfwn/z76r/4Orz/AOO0AbvifQdJ8TaFd6HrljFe6fdoUmhkGQR6+xHY15rZ/AHwn5kMWtat4i1/TbYj7Np2o6i8lvGB0BX+MD3rrf8AhW/hP/n31X/wdXn/AMdo/wCFb+E/+ffVf/B1ef8Ax2gDpdL06w0qyjstNsreztoxhIoIwiqPoKtVyH/Ct/Cf/Pvqv/g6vP8A47R/wrfwn/z76r/4Orz/AOO0AdfRXIf8K38J/wDPvqv/AIOrz/47R/wrfwn/AM++q/8Ag6vP/jtAHX0VyH/Ct/Cf/Pvqv/g6vP8A47R/wrfwn/z76r/4Orz/AOO0AdfRXIf8K38J/wDPvqv/AIOrz/47R/wrfwn/AM++q/8Ag6vP/jtAHX0VyH/Ct/Cf/Pvqv/g6vP8A47R/wrfwn/z76r/4Orz/AOO0AdfRXIf8K38J/wDPvqv/AIOrz/47R/wrfwn/AM++q/8Ag6vP/jtAHX0VyH/Ct/Cf/Pvqv/g6vP8A47R/wrfwn/z76r/4Orz/AOO0AdfRXIf8K38J/wDPvqv/AIOrz/47R/wrfwn/AM++q/8Ag6vP/jtAHX0VyH/Ct/Cf/Pvqv/g6vP8A47R/wrfwn/z76r/4Orz/AOO0AdfSMyqpZmCqOpJwBXI/8K38J/8APvqv/g6vP/jtOT4c+ElPzWd/IP7surXcin6q0hBoAl1/xQGlOj+G/L1HWZRtUId0VsDx5krDgKM5x1OMCtfw1pMOh6Ha6XC7SiFTvlb70sjEs8h92Ysx9zU+l6bp+l2otdNsbazgzny4Igi59cDv71aoAKKKKACiiigAooooAKKKKACiiigAooooAKKKKACiiigAooooAKKKKACiiigAooooAKKKKACiiigAooooAKKKKACiiigAooooAKKKKACiiigAooooAKKKKACiiigAooooAKKKKACiiigAooooAKKKKACiiigCpqv/AB7R/wDXeL/0Nat1U1X/AI9o/wDrvF/6GtW6AKmk/wDHq3/XeX/0Y1W6KKACiiigAooooAKKKKACiiigAooooAKKKKACiiigAooooAKKKKACiiigAooooAKKKKACiiigAooooAKKKKACiiigAooooAKKKKACiiigAooooAKKKKACiiigAooooAKKKKACiiigAooooAKKKKACiiigAooooAKKKKACiiigAooooAKKKKACiiigAooooAKKKKACiiigAooooAKKKKACiiigAooooAKKKKACiiigAooooAKKKKACiiigCpqv/HtH/wBd4v8A0Nat0UUAf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6886BF3-7DD5-4BAC-A75A-966B480E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b="1">
                <a:solidFill>
                  <a:srgbClr val="002060"/>
                </a:solidFill>
              </a:rPr>
              <a:t>What now?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33B33C-1156-48FF-8518-5EFB68E7B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00930"/>
            <a:ext cx="8707243" cy="4351338"/>
          </a:xfrm>
        </p:spPr>
        <p:txBody>
          <a:bodyPr>
            <a:normAutofit/>
          </a:bodyPr>
          <a:lstStyle/>
          <a:p>
            <a:pPr marL="268288" lvl="1" indent="-268288">
              <a:lnSpc>
                <a:spcPct val="150000"/>
              </a:lnSpc>
            </a:pPr>
            <a:r>
              <a:rPr lang="en-GB" sz="2800"/>
              <a:t>Reach out</a:t>
            </a:r>
          </a:p>
          <a:p>
            <a:pPr marL="268288" lvl="1" indent="-268288">
              <a:lnSpc>
                <a:spcPct val="150000"/>
              </a:lnSpc>
            </a:pPr>
            <a:r>
              <a:rPr lang="en-GB" sz="2800"/>
              <a:t>Break the stigma</a:t>
            </a:r>
          </a:p>
          <a:p>
            <a:pPr marL="268288" lvl="1" indent="-268288">
              <a:lnSpc>
                <a:spcPct val="150000"/>
              </a:lnSpc>
            </a:pPr>
            <a:r>
              <a:rPr lang="en-GB" sz="2800"/>
              <a:t>Carry naloxone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4193216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2" t="9357" r="10658" b="24210"/>
          <a:stretch/>
        </p:blipFill>
        <p:spPr>
          <a:xfrm>
            <a:off x="4668252" y="1825625"/>
            <a:ext cx="5550568" cy="3657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2060"/>
                </a:solidFill>
              </a:rPr>
              <a:t>For every one death…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/>
              <a:t>In Northern Ireland</a:t>
            </a:r>
          </a:p>
          <a:p>
            <a:pPr marL="0" indent="0">
              <a:buNone/>
            </a:pPr>
            <a:endParaRPr lang="en-GB" sz="2800"/>
          </a:p>
          <a:p>
            <a:pPr marL="0" indent="0">
              <a:buNone/>
            </a:pPr>
            <a:r>
              <a:rPr lang="en-GB" sz="2800"/>
              <a:t>In England and Wales</a:t>
            </a:r>
          </a:p>
          <a:p>
            <a:pPr marL="0" indent="0">
              <a:buNone/>
            </a:pPr>
            <a:endParaRPr lang="en-GB" sz="2800"/>
          </a:p>
          <a:p>
            <a:pPr marL="0" indent="0">
              <a:buNone/>
            </a:pPr>
            <a:r>
              <a:rPr lang="en-GB" sz="2800"/>
              <a:t>In Europe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4E78CA33-93F8-4BB3-B58D-175753FF6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439" y="6291729"/>
            <a:ext cx="75360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100" b="1">
                <a:latin typeface="Arial" panose="020B0604020202020204" pitchFamily="34" charset="0"/>
                <a:cs typeface="Arial" panose="020B0604020202020204" pitchFamily="34" charset="0"/>
              </a:rPr>
              <a:t>Source: Scotland data, NRS | England and Wales data, ONS | Northern Ireland data, NISRA | Europe, EMCDDA</a:t>
            </a:r>
          </a:p>
        </p:txBody>
      </p:sp>
      <p:sp>
        <p:nvSpPr>
          <p:cNvPr id="6" name="AutoShape 2" descr="https://ukc-powerpoint.officeapps.live.com/pods/GetClipboardImage.ashx?Id=029154ab-e16e-4edc-b016-98a7ff84c68f&amp;DC=GUK3&amp;pkey=581ead60-3f84-49c4-ac83-7fbf48cee80d&amp;wdwaccluster=GUK3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https://ukc-powerpoint.officeapps.live.com/pods/GetClipboardImage.ashx?Id=029154ab-e16e-4edc-b016-98a7ff84c68f&amp;DC=GUK3&amp;pkey=581ead60-3f84-49c4-ac83-7fbf48cee80d&amp;wdwaccluster=GUK3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8194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Logo&#10;&#10;Description automatically generated with low confidence">
            <a:extLst>
              <a:ext uri="{FF2B5EF4-FFF2-40B4-BE49-F238E27FC236}">
                <a16:creationId xmlns:a16="http://schemas.microsoft.com/office/drawing/2014/main" id="{9AED31B3-4810-A6B9-4294-912317493A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93" y="34061"/>
            <a:ext cx="3748518" cy="798192"/>
          </a:xfrm>
          <a:prstGeom prst="rect">
            <a:avLst/>
          </a:prstGeom>
        </p:spPr>
      </p:pic>
      <p:pic>
        <p:nvPicPr>
          <p:cNvPr id="54" name="Picture 53" descr="Logo&#10;&#10;Description automatically generated">
            <a:extLst>
              <a:ext uri="{FF2B5EF4-FFF2-40B4-BE49-F238E27FC236}">
                <a16:creationId xmlns:a16="http://schemas.microsoft.com/office/drawing/2014/main" id="{743E30D9-4240-086B-889B-D2E0F76CC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8" y="0"/>
            <a:ext cx="1721659" cy="1721659"/>
          </a:xfrm>
          <a:prstGeom prst="rect">
            <a:avLst/>
          </a:prstGeom>
        </p:spPr>
      </p:pic>
      <p:pic>
        <p:nvPicPr>
          <p:cNvPr id="56" name="Picture 55" descr="Logo, company name&#10;&#10;Description automatically generated">
            <a:extLst>
              <a:ext uri="{FF2B5EF4-FFF2-40B4-BE49-F238E27FC236}">
                <a16:creationId xmlns:a16="http://schemas.microsoft.com/office/drawing/2014/main" id="{EF234BE1-3BA8-2F46-DAD2-28497FF37E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3" b="30873"/>
          <a:stretch/>
        </p:blipFill>
        <p:spPr>
          <a:xfrm>
            <a:off x="5773277" y="172750"/>
            <a:ext cx="2143125" cy="850917"/>
          </a:xfrm>
          <a:prstGeom prst="rect">
            <a:avLst/>
          </a:prstGeom>
        </p:spPr>
      </p:pic>
      <p:pic>
        <p:nvPicPr>
          <p:cNvPr id="58" name="Picture 57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07995B0D-1DD8-6873-11AE-38162D05F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29" y="5214248"/>
            <a:ext cx="1438275" cy="1438275"/>
          </a:xfrm>
          <a:prstGeom prst="rect">
            <a:avLst/>
          </a:prstGeom>
        </p:spPr>
      </p:pic>
      <p:pic>
        <p:nvPicPr>
          <p:cNvPr id="60" name="Picture 59" descr="Logo&#10;&#10;Description automatically generated">
            <a:extLst>
              <a:ext uri="{FF2B5EF4-FFF2-40B4-BE49-F238E27FC236}">
                <a16:creationId xmlns:a16="http://schemas.microsoft.com/office/drawing/2014/main" id="{E8F148B3-6717-B1B7-A0C6-BF2FCF20AC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00" y="5734016"/>
            <a:ext cx="2290173" cy="826667"/>
          </a:xfrm>
          <a:prstGeom prst="rect">
            <a:avLst/>
          </a:prstGeom>
        </p:spPr>
      </p:pic>
      <p:pic>
        <p:nvPicPr>
          <p:cNvPr id="62" name="Picture 61" descr="Logo&#10;&#10;Description automatically generated">
            <a:extLst>
              <a:ext uri="{FF2B5EF4-FFF2-40B4-BE49-F238E27FC236}">
                <a16:creationId xmlns:a16="http://schemas.microsoft.com/office/drawing/2014/main" id="{4DDD007A-03C4-580B-B032-EAA680E75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r="14721"/>
          <a:stretch/>
        </p:blipFill>
        <p:spPr>
          <a:xfrm>
            <a:off x="207606" y="3797094"/>
            <a:ext cx="1663532" cy="1044732"/>
          </a:xfrm>
          <a:prstGeom prst="rect">
            <a:avLst/>
          </a:prstGeom>
        </p:spPr>
      </p:pic>
      <p:pic>
        <p:nvPicPr>
          <p:cNvPr id="64" name="Picture 63" descr="Logo, company name&#10;&#10;Description automatically generated">
            <a:extLst>
              <a:ext uri="{FF2B5EF4-FFF2-40B4-BE49-F238E27FC236}">
                <a16:creationId xmlns:a16="http://schemas.microsoft.com/office/drawing/2014/main" id="{4ADDEF90-BC52-9821-3B71-A6E2E8ADDE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21" y="2985028"/>
            <a:ext cx="2424814" cy="1701345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D5B88B78-1E14-F372-C5C4-68A4852F78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67" y="2094989"/>
            <a:ext cx="1307377" cy="1307377"/>
          </a:xfrm>
          <a:prstGeom prst="rect">
            <a:avLst/>
          </a:prstGeom>
        </p:spPr>
      </p:pic>
      <p:pic>
        <p:nvPicPr>
          <p:cNvPr id="68" name="Picture 67" descr="Logo, company name&#10;&#10;Description automatically generated">
            <a:extLst>
              <a:ext uri="{FF2B5EF4-FFF2-40B4-BE49-F238E27FC236}">
                <a16:creationId xmlns:a16="http://schemas.microsoft.com/office/drawing/2014/main" id="{7E93A681-1EE0-F928-B128-7A3C6E8D0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67" y="1523246"/>
            <a:ext cx="1308696" cy="1308696"/>
          </a:xfrm>
          <a:prstGeom prst="rect">
            <a:avLst/>
          </a:prstGeom>
        </p:spPr>
      </p:pic>
      <p:pic>
        <p:nvPicPr>
          <p:cNvPr id="70" name="Picture 69" descr="Logo&#10;&#10;Description automatically generated">
            <a:extLst>
              <a:ext uri="{FF2B5EF4-FFF2-40B4-BE49-F238E27FC236}">
                <a16:creationId xmlns:a16="http://schemas.microsoft.com/office/drawing/2014/main" id="{A23E02D1-D4B5-54B8-8DF4-196CA0BC8C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78" y="1466247"/>
            <a:ext cx="1970203" cy="1477651"/>
          </a:xfrm>
          <a:prstGeom prst="rect">
            <a:avLst/>
          </a:prstGeom>
        </p:spPr>
      </p:pic>
      <p:pic>
        <p:nvPicPr>
          <p:cNvPr id="72" name="Picture 71" descr="Logo, company name&#10;&#10;Description automatically generated">
            <a:extLst>
              <a:ext uri="{FF2B5EF4-FFF2-40B4-BE49-F238E27FC236}">
                <a16:creationId xmlns:a16="http://schemas.microsoft.com/office/drawing/2014/main" id="{5B728BFB-6E34-B532-5DD0-2C715D7B03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3" y="1804033"/>
            <a:ext cx="1631384" cy="1631384"/>
          </a:xfrm>
          <a:prstGeom prst="rect">
            <a:avLst/>
          </a:prstGeom>
        </p:spPr>
      </p:pic>
      <p:pic>
        <p:nvPicPr>
          <p:cNvPr id="74" name="Picture 7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B46AD15-7252-B6AE-99E8-7213866CCE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22" y="934471"/>
            <a:ext cx="3633195" cy="1163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91971" y="2408899"/>
            <a:ext cx="1899439" cy="967639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233C2A6A-1845-7A20-C6AF-CA58CCEDC0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853" y="1295387"/>
            <a:ext cx="2977868" cy="912177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A5B4D0-F4CF-D0B6-9510-1463CE7FA0D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02" y="206082"/>
            <a:ext cx="2759385" cy="919795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8DA7B620-ACDD-C72F-C8B8-22CEB742FFD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r="35303"/>
          <a:stretch/>
        </p:blipFill>
        <p:spPr>
          <a:xfrm>
            <a:off x="6844839" y="3111462"/>
            <a:ext cx="2783661" cy="685632"/>
          </a:xfrm>
          <a:prstGeom prst="rect">
            <a:avLst/>
          </a:prstGeom>
        </p:spPr>
      </p:pic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C0998CE-D357-3DAD-A5D7-FB2422D0F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81" y="3835701"/>
            <a:ext cx="2816650" cy="14646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470FE7-1840-E952-EE18-C302B5E1D9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07" y="3957131"/>
            <a:ext cx="1522478" cy="1522478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B52ECE01-208C-6B58-9F2A-895916CEEB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61" y="3459091"/>
            <a:ext cx="1583932" cy="15839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F65C28-7B50-690C-E153-F69B8D59615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10" y="4771737"/>
            <a:ext cx="1677922" cy="1677922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39A00E0A-0BFC-F3BA-5D2B-3BD185577C9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6" y="5043023"/>
            <a:ext cx="1645995" cy="1677922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D6E78C54-A781-9937-6A6B-EC5C36D8BF0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76" y="5734016"/>
            <a:ext cx="2862377" cy="954125"/>
          </a:xfrm>
          <a:prstGeom prst="rect">
            <a:avLst/>
          </a:prstGeom>
        </p:spPr>
      </p:pic>
      <p:pic>
        <p:nvPicPr>
          <p:cNvPr id="25" name="Picture 2" descr="crew logo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690" y="201039"/>
            <a:ext cx="893013" cy="8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1091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Audience Q&amp;A Session</a:t>
            </a:r>
          </a:p>
        </p:txBody>
      </p:sp>
      <p:sp>
        <p:nvSpPr>
          <p:cNvPr id="5" name="Rectangle 4"/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audience questions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1891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Section 1: Drug-related deaths </a:t>
            </a:r>
          </a:p>
        </p:txBody>
      </p:sp>
    </p:spTree>
    <p:extLst>
      <p:ext uri="{BB962C8B-B14F-4D97-AF65-F5344CB8AC3E}">
        <p14:creationId xmlns:p14="http://schemas.microsoft.com/office/powerpoint/2010/main" val="283330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2FE0F-A6D0-A917-658F-31251F573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/>
              <a:t>What are drug-related deaths and why does it matter?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D48DA81-7251-C7A7-D933-C8CF0491CD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52"/>
          <a:stretch/>
        </p:blipFill>
        <p:spPr>
          <a:xfrm>
            <a:off x="3810730" y="1429592"/>
            <a:ext cx="4570540" cy="4462418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9EFF8F-D802-0C93-B729-DA0CBCB210DD}"/>
              </a:ext>
            </a:extLst>
          </p:cNvPr>
          <p:cNvSpPr/>
          <p:nvPr/>
        </p:nvSpPr>
        <p:spPr>
          <a:xfrm>
            <a:off x="726566" y="6286827"/>
            <a:ext cx="43506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Source: National Records of Scotland, </a:t>
            </a: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nrscotland.gov.uk</a:t>
            </a:r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05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‘Drug-induced’ deaths, aged 15-64, per million people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726566" y="6286827"/>
            <a:ext cx="72312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Source: National Records of Scotland, </a:t>
            </a: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nrscotland.gov.uk</a:t>
            </a: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, European Drug Report 2021, </a:t>
            </a:r>
            <a:r>
              <a:rPr lang="en-GB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EMCDDA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28500" b="34667"/>
          <a:stretch/>
        </p:blipFill>
        <p:spPr>
          <a:xfrm>
            <a:off x="2286000" y="1463914"/>
            <a:ext cx="8049436" cy="45473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2" t="73076" r="65220" b="17167"/>
          <a:stretch/>
        </p:blipFill>
        <p:spPr>
          <a:xfrm>
            <a:off x="10241371" y="2789477"/>
            <a:ext cx="1634399" cy="1051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9" r="92898" b="49325"/>
          <a:stretch/>
        </p:blipFill>
        <p:spPr>
          <a:xfrm>
            <a:off x="1623963" y="1909061"/>
            <a:ext cx="662037" cy="286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32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3.1.2927"/>
  <p:tag name="SLIDO_PRESENTATION_ID" val="00000000-0000-0000-0000-000000000000"/>
  <p:tag name="SLIDO_EVENT_UUID" val="8220e381-cc87-4565-96e2-dcdbb446d779"/>
  <p:tag name="SLIDO_EVENT_SECTION_UUID" val="4a04da34-afca-468b-86e7-a88a3628419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TUxMjcwMzR9"/>
  <p:tag name="SLIDO_TYPE" val="SlidoPoll"/>
  <p:tag name="SLIDO_POLL_UUID" val="6c434bc6-6c2f-4cf1-886e-30aa0e9559b3"/>
  <p:tag name="SLIDO_TIMELINE" val="W3sicG9sbFF1ZXN0aW9uVXVpZCI6ImEzYzU0OGZkLTdkNjgtNDkzMi05NTFkLTViODRiZTZlYWYzZCIsInNob3dSZXN1bHRzIjp0cnVlLCJzaG93Q29ycmVjdEFuc3dlcnMiOmZhbHNlLCJ2b3RpbmdMb2NrZWQiOmZhbHNlfV0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TUxMjc0NTN9"/>
  <p:tag name="SLIDO_TYPE" val="SlidoPoll"/>
  <p:tag name="SLIDO_POLL_UUID" val="cc2b191f-a2ac-4377-b72d-45e8d140a8b0"/>
  <p:tag name="SLIDO_TIMELINE" val="W3sicG9sbFF1ZXN0aW9uVXVpZCI6ImI3ZjcwNTQ0LTQ4NjUtNGVhNy04YjVmLWI4NTRiZGY3OWQ4NCIsInNob3dSZXN1bHRzIjpmYWxzZSwic2hvd0NvcnJlY3RBbnN3ZXJzIjpmYWxzZSwidm90aW5nTG9ja2VkIjpmYWxzZX0seyJwb2xsUXVlc3Rpb25VdWlkIjoiYjdmNzA1NDQtNDg2NS00ZWE3LThiNWYtYjg1NGJkZjc5ZDg0Iiwic2hvd1Jlc3VsdHMiOnRydWUsInNob3dDb3JyZWN0QW5zd2VycyI6ZmFsc2UsInZvdGluZ0xvY2tlZCI6ZmFsc2V9XQ==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TUxMjY0Mzl9"/>
  <p:tag name="SLIDO_TYPE" val="SlidoJoinin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TUxMjY0OTR9"/>
  <p:tag name="SLIDO_TYPE" val="SlidoQ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Joi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TUxMjY0MTJ9"/>
  <p:tag name="SLIDO_TYPE" val="SlidoPoll"/>
  <p:tag name="SLIDO_POLL_UUID" val="f427bda9-bd77-458d-bd91-f994dca4ec3f"/>
  <p:tag name="SLIDO_TIMELINE" val="W3sicG9sbFF1ZXN0aW9uVXVpZCI6ImU3ZTIyNTRiLTRjZTctNDBjZi1iZTU0LWZiNjEyNjZmNzlkOCIsInNob3dSZXN1bHRzIjp0cnVlLCJzaG93Q29ycmVjdEFuc3dlcnMiOmZhbHNlLCJ2b3RpbmdMb2NrZWQiOmZhbHNlfV0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4116A9B-31A0-4778-AFF9-0E57A2ABC30F}" vid="{44910B0E-AC19-4562-99DC-B6D6F749B9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46A442867E7A40BD4C6B417455291D" ma:contentTypeVersion="12" ma:contentTypeDescription="Create a new document." ma:contentTypeScope="" ma:versionID="fc7872110f4cd9b3b51814012f8f3276">
  <xsd:schema xmlns:xsd="http://www.w3.org/2001/XMLSchema" xmlns:xs="http://www.w3.org/2001/XMLSchema" xmlns:p="http://schemas.microsoft.com/office/2006/metadata/properties" xmlns:ns3="db6a0105-9566-436a-b598-a14cd041f4cc" xmlns:ns4="decc64a2-b548-475b-ba3c-2a8c3c06e61e" targetNamespace="http://schemas.microsoft.com/office/2006/metadata/properties" ma:root="true" ma:fieldsID="5edb2908f59e159999472373939fed72" ns3:_="" ns4:_="">
    <xsd:import namespace="db6a0105-9566-436a-b598-a14cd041f4cc"/>
    <xsd:import namespace="decc64a2-b548-475b-ba3c-2a8c3c06e6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6a0105-9566-436a-b598-a14cd041f4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cc64a2-b548-475b-ba3c-2a8c3c06e61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73297F-598B-4DCB-BCE9-E508A25225E1}">
  <ds:schemaRefs>
    <ds:schemaRef ds:uri="http://schemas.openxmlformats.org/package/2006/metadata/core-properties"/>
    <ds:schemaRef ds:uri="decc64a2-b548-475b-ba3c-2a8c3c06e61e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db6a0105-9566-436a-b598-a14cd041f4c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60D8CF-A9C8-4294-96F5-AF9D693EE7CA}">
  <ds:schemaRefs>
    <ds:schemaRef ds:uri="db6a0105-9566-436a-b598-a14cd041f4cc"/>
    <ds:schemaRef ds:uri="decc64a2-b548-475b-ba3c-2a8c3c06e61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D6B120D-A0FB-4DD8-992E-3D48283A8A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phs-powerpoint-master-template-16to9</Template>
  <TotalTime>112</TotalTime>
  <Words>2013</Words>
  <Application>Microsoft Office PowerPoint</Application>
  <PresentationFormat>Widescreen</PresentationFormat>
  <Paragraphs>283</Paragraphs>
  <Slides>65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8" baseType="lpstr">
      <vt:lpstr>MS PGothic</vt:lpstr>
      <vt:lpstr>Arial</vt:lpstr>
      <vt:lpstr>Arial Black</vt:lpstr>
      <vt:lpstr>Arial,Sans-Serif</vt:lpstr>
      <vt:lpstr>Bahnschrift SemiBold</vt:lpstr>
      <vt:lpstr>Calibri</vt:lpstr>
      <vt:lpstr>Courier New</vt:lpstr>
      <vt:lpstr>Whitney-Black</vt:lpstr>
      <vt:lpstr>Whitney-Bold</vt:lpstr>
      <vt:lpstr>Whitney-Medium</vt:lpstr>
      <vt:lpstr>Whitney-Semibold</vt:lpstr>
      <vt:lpstr>Wingdings</vt:lpstr>
      <vt:lpstr>Custom Design</vt:lpstr>
      <vt:lpstr>PowerPoint Presentation</vt:lpstr>
      <vt:lpstr>Prevention of Drug Deaths – Creation of an Early Warning and Response System in Scotland</vt:lpstr>
      <vt:lpstr>Housekeeping</vt:lpstr>
      <vt:lpstr>PowerPoint Presentation</vt:lpstr>
      <vt:lpstr>Session objectives</vt:lpstr>
      <vt:lpstr>PowerPoint Presentation</vt:lpstr>
      <vt:lpstr>Section 1: Drug-related deaths </vt:lpstr>
      <vt:lpstr>What are drug-related deaths and why does it matter?</vt:lpstr>
      <vt:lpstr>‘Drug-induced’ deaths, aged 15-64, per million people</vt:lpstr>
      <vt:lpstr>Key figures – age and sex </vt:lpstr>
      <vt:lpstr>PowerPoint Presentation</vt:lpstr>
      <vt:lpstr>Key figures – polydrug use</vt:lpstr>
      <vt:lpstr>PowerPoint Presentation</vt:lpstr>
      <vt:lpstr>PowerPoint Presentation</vt:lpstr>
      <vt:lpstr>Minister for Drugs Policy Angela Constance</vt:lpstr>
      <vt:lpstr>Section 2: Describe how data from public sector organisations including Police Scotland, can be brought together to inform whole system approaches to prevent drug-related deaths</vt:lpstr>
      <vt:lpstr>Drug-related death reporting</vt:lpstr>
      <vt:lpstr>Why data from other public sector organisations?</vt:lpstr>
      <vt:lpstr>What source of data are we looking for?</vt:lpstr>
      <vt:lpstr>The challenges and opportunities of "real-time data"</vt:lpstr>
      <vt:lpstr>Making sense of patterns to inform timely action</vt:lpstr>
      <vt:lpstr>Confident prospective monitoring</vt:lpstr>
      <vt:lpstr>Bringing together data from public sector organisations to prevent drug related deaths</vt:lpstr>
      <vt:lpstr>Section 3: Discover how models of co-production have been utilised to develop the drugs early warning system (RADAR) and learn about its importance to the system’s continuous improvement</vt:lpstr>
      <vt:lpstr>Optimising public health surveillance</vt:lpstr>
      <vt:lpstr>PowerPoint Presentation</vt:lpstr>
      <vt:lpstr>RADAR objectives</vt:lpstr>
      <vt:lpstr>Who is involved?</vt:lpstr>
      <vt:lpstr>Have you ever drank alcohol?</vt:lpstr>
      <vt:lpstr>Who is involved?</vt:lpstr>
      <vt:lpstr>Structure Development</vt:lpstr>
      <vt:lpstr>What type of incident does RADAR respond to?</vt:lpstr>
      <vt:lpstr>PowerPoint Presentation</vt:lpstr>
      <vt:lpstr>PowerPoint Presentation</vt:lpstr>
      <vt:lpstr>Drug-related deaths 2008-2020</vt:lpstr>
      <vt:lpstr>Timeline of benzodiazepines notified to EU EWS</vt:lpstr>
      <vt:lpstr>How does RADAR respond?</vt:lpstr>
      <vt:lpstr>PowerPoint Presentation</vt:lpstr>
      <vt:lpstr>Active data collection</vt:lpstr>
      <vt:lpstr>Active data collection</vt:lpstr>
      <vt:lpstr>What are we monitoring?</vt:lpstr>
      <vt:lpstr>Example</vt:lpstr>
      <vt:lpstr>PowerPoint Presentation</vt:lpstr>
      <vt:lpstr>2) Validation</vt:lpstr>
      <vt:lpstr>PowerPoint Presentation</vt:lpstr>
      <vt:lpstr>PowerPoint Presentation</vt:lpstr>
      <vt:lpstr>PowerPoint Presentation</vt:lpstr>
      <vt:lpstr>PowerPoint Presentation</vt:lpstr>
      <vt:lpstr>Section 4: Reflect on the power of developing nurturing relationships to support collective action that prevents drug-related harms</vt:lpstr>
      <vt:lpstr>Collective action – challenges</vt:lpstr>
      <vt:lpstr>Partnership working – overcoming challenges</vt:lpstr>
      <vt:lpstr>Partnership working – overcoming challenges</vt:lpstr>
      <vt:lpstr>Collective action – benefits</vt:lpstr>
      <vt:lpstr>PowerPoint Presentation</vt:lpstr>
      <vt:lpstr>What can I do?</vt:lpstr>
      <vt:lpstr>PowerPoint Presentation</vt:lpstr>
      <vt:lpstr>Overdose</vt:lpstr>
      <vt:lpstr>PowerPoint Presentation</vt:lpstr>
      <vt:lpstr>PowerPoint Presentation</vt:lpstr>
      <vt:lpstr>PowerPoint Presentation</vt:lpstr>
      <vt:lpstr>PowerPoint Presentation</vt:lpstr>
      <vt:lpstr>What now?</vt:lpstr>
      <vt:lpstr>For every one death…</vt:lpstr>
      <vt:lpstr>PowerPoint Presentation</vt:lpstr>
      <vt:lpstr>PowerPoint Presentation</vt:lpstr>
    </vt:vector>
  </TitlesOfParts>
  <Company>NHS NSS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Craik</dc:creator>
  <cp:lastModifiedBy>Vicki Craik</cp:lastModifiedBy>
  <cp:revision>127</cp:revision>
  <dcterms:created xsi:type="dcterms:W3CDTF">2021-09-22T10:02:17Z</dcterms:created>
  <dcterms:modified xsi:type="dcterms:W3CDTF">2022-06-17T12:51:20Z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0x0101003E46A442867E7A40BD4C6B417455291D</vt:lpwstr>
  </property>
  <property fmtid="{D5CDD505-2E9C-101B-9397-08002B2CF9AE}" pid="3" name="SlidoAppVersion">
    <vt:lpwstr>1.3.1.2927</vt:lpwstr>
  </property>
</Properties>
</file>