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335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36" r:id="rId23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710" autoAdjust="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7E9A8-07D8-414C-A695-50FF60B56C8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3733C-F06A-4757-8C03-7BDD73BE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733C-F06A-4757-8C03-7BDD73BE717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1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98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9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5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4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2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73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3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9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99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CEB8D-3F20-4C87-AAC2-65D7B7A15D9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5AEE4-AB5B-4880-8679-1144303D240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7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05958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 Awards Presentation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4371950"/>
            <a:ext cx="9144000" cy="771550"/>
            <a:chOff x="0" y="4371950"/>
            <a:chExt cx="9144000" cy="771550"/>
          </a:xfrm>
        </p:grpSpPr>
        <p:sp>
          <p:nvSpPr>
            <p:cNvPr id="4" name="Rectangle 3"/>
            <p:cNvSpPr/>
            <p:nvPr/>
          </p:nvSpPr>
          <p:spPr>
            <a:xfrm>
              <a:off x="0" y="4371950"/>
              <a:ext cx="9144000" cy="771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67944" y="444575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0070C0"/>
                  </a:solidFill>
                </a:rPr>
                <a:t>Delivered by</a:t>
              </a:r>
              <a:endParaRPr lang="en-GB" sz="1600" dirty="0">
                <a:solidFill>
                  <a:srgbClr val="0070C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816" y="4463592"/>
              <a:ext cx="3584455" cy="588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6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Health of the Population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Health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Population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03598"/>
            <a:ext cx="87129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Winner – </a:t>
            </a:r>
          </a:p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Community food growing to support mental health and wellbeing in priority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neighbourhoods</a:t>
            </a:r>
          </a:p>
          <a:p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NHS Grampian</a:t>
            </a: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898294"/>
            <a:ext cx="40324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 Author – </a:t>
            </a:r>
            <a:r>
              <a:rPr lang="en-GB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Nonye</a:t>
            </a:r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Agbaza</a:t>
            </a:r>
            <a:endParaRPr lang="en-GB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4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1151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Value and Sustainability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Value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Sustainability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03598"/>
            <a:ext cx="84249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Winner</a:t>
            </a:r>
          </a:p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Return and reuse of walking aids in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NHSFV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Sustaining a pathway</a:t>
            </a:r>
          </a:p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NHS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Forth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Valley</a:t>
            </a:r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504" y="3668132"/>
            <a:ext cx="667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 Author </a:t>
            </a:r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Aileen Kelly</a:t>
            </a:r>
          </a:p>
          <a:p>
            <a:endParaRPr lang="en-GB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5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1151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Integrated Care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Integrated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Care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03598"/>
            <a:ext cx="7992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Winner</a:t>
            </a:r>
          </a:p>
          <a:p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CAMHS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(Child &amp; Adolescent Mental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Health Service)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Leisure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 in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Partnership with 3 Leisure Services across Ayrshire</a:t>
            </a:r>
          </a:p>
          <a:p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NHS Ayrshire and Arran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3665976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 Author – Kerry Allison </a:t>
            </a:r>
          </a:p>
          <a:p>
            <a:endParaRPr lang="en-GB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16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Transformational Change Award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Transformational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 Award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03598"/>
            <a:ext cx="7992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Winner</a:t>
            </a:r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Community food growing to support mental health and wellbeing in priority neighbourhoods.</a:t>
            </a:r>
            <a:endParaRPr lang="en-GB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NHS Grampian</a:t>
            </a:r>
            <a:endParaRPr lang="en-GB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680" y="364710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 Author </a:t>
            </a:r>
            <a:r>
              <a:rPr lang="en-GB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GB" sz="2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Nonye</a:t>
            </a:r>
            <a:r>
              <a:rPr lang="en-GB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Agbaza</a:t>
            </a:r>
            <a:endParaRPr lang="en-GB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endParaRPr lang="en-GB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3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People’s Choice Poster Award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People’s Choice Poster Award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197" y="1131590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Winner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 TITLE &amp; NUMBER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ORGANISATION</a:t>
            </a:r>
          </a:p>
          <a:p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 Author – </a:t>
            </a:r>
          </a:p>
          <a:p>
            <a:endParaRPr lang="en-GB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  <a:t>Quality of Care 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Person-Centred</a:t>
            </a:r>
          </a:p>
        </p:txBody>
      </p:sp>
    </p:spTree>
    <p:extLst>
      <p:ext uri="{BB962C8B-B14F-4D97-AF65-F5344CB8AC3E}">
        <p14:creationId xmlns:p14="http://schemas.microsoft.com/office/powerpoint/2010/main" val="31101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83968" y="444575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Delivered by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987574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Congratulations to all shortlisted and winning entries!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16" y="4463592"/>
            <a:ext cx="3584455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2" r="737" b="15927"/>
          <a:stretch/>
        </p:blipFill>
        <p:spPr>
          <a:xfrm>
            <a:off x="-1622" y="-20538"/>
            <a:ext cx="9145622" cy="4322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44341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chemeClr val="bg1"/>
                </a:solidFill>
              </a:rPr>
              <a:t>@</a:t>
            </a:r>
            <a:r>
              <a:rPr lang="en-GB" sz="2800" dirty="0" err="1" smtClean="0">
                <a:solidFill>
                  <a:schemeClr val="bg1"/>
                </a:solidFill>
              </a:rPr>
              <a:t>nhsscotlandevent</a:t>
            </a:r>
            <a:r>
              <a:rPr lang="en-GB" sz="2800" dirty="0" smtClean="0">
                <a:solidFill>
                  <a:schemeClr val="bg1"/>
                </a:solidFill>
              </a:rPr>
              <a:t>         #</a:t>
            </a:r>
            <a:r>
              <a:rPr lang="en-GB" sz="2800" dirty="0" err="1" smtClean="0">
                <a:solidFill>
                  <a:schemeClr val="bg1"/>
                </a:solidFill>
              </a:rPr>
              <a:t>NHSScot19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12481"/>
            <a:ext cx="842801" cy="8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  <a:t>Quality of Care 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Person-Centred</a:t>
            </a:r>
          </a:p>
          <a:p>
            <a:pPr lvl="0"/>
            <a:r>
              <a:rPr lang="en-GB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Winner</a:t>
            </a:r>
          </a:p>
          <a:p>
            <a:r>
              <a:rPr lang="en-GB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Establishing a physiotherapy service within the National Child Inpatient Unit, Ward 4 </a:t>
            </a:r>
            <a:endParaRPr lang="en-GB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NHS Greater Glasgow &amp; Clyde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272" y="3666172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 Author – </a:t>
            </a:r>
            <a:r>
              <a:rPr lang="en-GB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Katrina McGurk</a:t>
            </a:r>
          </a:p>
          <a:p>
            <a:pPr lvl="0"/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6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  <a:t>Quality of Care 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Safe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856" y="2387084"/>
            <a:ext cx="2181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5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  <a:t>Quality of Care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Safe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592" y="1203598"/>
            <a:ext cx="85944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Winner</a:t>
            </a:r>
          </a:p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Making the right decisions about medicines: national decision support for polypharmacy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Digital Health and Care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Innovation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Centre</a:t>
            </a:r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6661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 Author – Ann Wales</a:t>
            </a:r>
          </a:p>
          <a:p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8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  <a:t>Quality of Care 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Effective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  <a:t>Quality of Care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Effective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03598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Winner</a:t>
            </a:r>
          </a:p>
          <a:p>
            <a:pPr lvl="0"/>
            <a:r>
              <a:rPr lang="da-D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Redesigning Outpatient Type 1 Diabetes Service</a:t>
            </a:r>
          </a:p>
          <a:p>
            <a:pPr lvl="0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NHS Dumfries and Galloway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040" y="3666172"/>
            <a:ext cx="559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 Author </a:t>
            </a:r>
            <a:r>
              <a:rPr lang="en-GB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GB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Sheena McDonald</a:t>
            </a:r>
          </a:p>
          <a:p>
            <a:pPr lvl="0"/>
            <a:endParaRPr lang="en-GB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7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  <a:t>Quality of Care 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Infrastructure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  <a:t>Quality of Care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Infrastructure</a:t>
            </a:r>
          </a:p>
          <a:p>
            <a:endPara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03598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Winner</a:t>
            </a:r>
          </a:p>
          <a:p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Putting the Patient First: An innovative flare card to support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self-management and enable a person-centred approach to living with Inflammatory Bowel Disease</a:t>
            </a: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NHS Golden Jubilee</a:t>
            </a:r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66813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 Author </a:t>
            </a:r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David Pratt</a:t>
            </a:r>
          </a:p>
          <a:p>
            <a:endParaRPr lang="en-GB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A24542957</value>
    </field>
    <field name="Objective-Title">
      <value order="0">2019 - NHS Scotland Event - Signage - Plenary Two Slides - Poster Award Slides</value>
    </field>
    <field name="Objective-Description">
      <value order="0"/>
    </field>
    <field name="Objective-CreationStamp">
      <value order="0">2019-05-23T14:49:42Z</value>
    </field>
    <field name="Objective-IsApproved">
      <value order="0">false</value>
    </field>
    <field name="Objective-IsPublished">
      <value order="0">true</value>
    </field>
    <field name="Objective-DatePublished">
      <value order="0">2019-05-28T15:18:15Z</value>
    </field>
    <field name="Objective-ModificationStamp">
      <value order="0">2019-05-28T15:18:15Z</value>
    </field>
    <field name="Objective-Owner">
      <value order="0">Wilson, Robyn W (U442511)</value>
    </field>
    <field name="Objective-Path">
      <value order="0">Objective Global Folder:SG File Plan:Health, nutrition and care:National Health Service (NHS):General:Casework: National Health Service (NHS) - general:DG Health - Business Management and Support: Communications: NHS Scotland Event: 2019: 2018-2023</value>
    </field>
    <field name="Objective-Parent">
      <value order="0">DG Health - Business Management and Support: Communications: NHS Scotland Event: 2019: 2018-2023</value>
    </field>
    <field name="Objective-State">
      <value order="0">Published</value>
    </field>
    <field name="Objective-VersionId">
      <value order="0">vA35190673</value>
    </field>
    <field name="Objective-Version">
      <value order="0">5.0</value>
    </field>
    <field name="Objective-VersionNumber">
      <value order="0">5</value>
    </field>
    <field name="Objective-VersionComment">
      <value order="0"/>
    </field>
    <field name="Objective-FileNumber">
      <value order="0">PROJ/22688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285</Words>
  <Application>Microsoft Office PowerPoint</Application>
  <PresentationFormat>On-screen Show (16:9)</PresentationFormat>
  <Paragraphs>70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u209291</dc:creator>
  <cp:lastModifiedBy>Howitt F (Fiona)</cp:lastModifiedBy>
  <cp:revision>100</cp:revision>
  <cp:lastPrinted>2017-06-06T16:43:14Z</cp:lastPrinted>
  <dcterms:created xsi:type="dcterms:W3CDTF">2016-06-02T14:54:52Z</dcterms:created>
  <dcterms:modified xsi:type="dcterms:W3CDTF">2022-06-21T10:11:12Z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A24542957</vt:lpwstr>
  </property>
  <property fmtid="{D5CDD505-2E9C-101B-9397-08002B2CF9AE}" pid="4" name="Objective-Title">
    <vt:lpwstr>2019 - NHS Scotland Event - Signage - Plenary Two Slides - Poster Award Slides</vt:lpwstr>
  </property>
  <property fmtid="{D5CDD505-2E9C-101B-9397-08002B2CF9AE}" pid="5" name="Objective-Description">
    <vt:lpwstr/>
  </property>
  <property fmtid="{D5CDD505-2E9C-101B-9397-08002B2CF9AE}" pid="6" name="Objective-CreationStamp">
    <vt:filetime>2019-05-23T14:49:42Z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2019-05-28T15:18:15Z</vt:filetime>
  </property>
  <property fmtid="{D5CDD505-2E9C-101B-9397-08002B2CF9AE}" pid="10" name="Objective-ModificationStamp">
    <vt:filetime>2019-05-28T15:18:15Z</vt:filetime>
  </property>
  <property fmtid="{D5CDD505-2E9C-101B-9397-08002B2CF9AE}" pid="11" name="Objective-Owner">
    <vt:lpwstr>Wilson, Robyn W (U442511)</vt:lpwstr>
  </property>
  <property fmtid="{D5CDD505-2E9C-101B-9397-08002B2CF9AE}" pid="12" name="Objective-Path">
    <vt:lpwstr>Objective Global Folder:SG File Plan:Health, nutrition and care:National Health Service (NHS):General:Casework: National Health Service (NHS) - general:DG Health - Business Management and Support: Communications: NHS Scotland Event: 2019: 2018-2023</vt:lpwstr>
  </property>
  <property fmtid="{D5CDD505-2E9C-101B-9397-08002B2CF9AE}" pid="13" name="Objective-Parent">
    <vt:lpwstr>DG Health - Business Management and Support: Communications: NHS Scotland Event: 2019: 2018-2023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vA35190673</vt:lpwstr>
  </property>
  <property fmtid="{D5CDD505-2E9C-101B-9397-08002B2CF9AE}" pid="16" name="Objective-Version">
    <vt:lpwstr>5.0</vt:lpwstr>
  </property>
  <property fmtid="{D5CDD505-2E9C-101B-9397-08002B2CF9AE}" pid="17" name="Objective-VersionNumber">
    <vt:r8>5</vt:r8>
  </property>
  <property fmtid="{D5CDD505-2E9C-101B-9397-08002B2CF9AE}" pid="18" name="Objective-VersionComment">
    <vt:lpwstr/>
  </property>
  <property fmtid="{D5CDD505-2E9C-101B-9397-08002B2CF9AE}" pid="19" name="Objective-FileNumber">
    <vt:lpwstr>PROJ/22688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Date of Original [system]">
    <vt:lpwstr/>
  </property>
  <property fmtid="{D5CDD505-2E9C-101B-9397-08002B2CF9AE}" pid="29" name="Objective-Date Received [system]">
    <vt:lpwstr/>
  </property>
  <property fmtid="{D5CDD505-2E9C-101B-9397-08002B2CF9AE}" pid="30" name="Objective-SG Web Publication - Category [system]">
    <vt:lpwstr/>
  </property>
  <property fmtid="{D5CDD505-2E9C-101B-9397-08002B2CF9AE}" pid="31" name="Objective-SG Web Publication - Category 2 Classification [system]">
    <vt:lpwstr/>
  </property>
  <property fmtid="{D5CDD505-2E9C-101B-9397-08002B2CF9AE}" pid="32" name="Objective-Connect Creator [system]">
    <vt:lpwstr/>
  </property>
  <property fmtid="{D5CDD505-2E9C-101B-9397-08002B2CF9AE}" pid="33" name="Objective-Required Redaction">
    <vt:lpwstr/>
  </property>
</Properties>
</file>