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widescreen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12185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6411" y="234678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widescreen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56" t="57139" b="21431"/>
          <a:stretch/>
        </p:blipFill>
        <p:spPr>
          <a:xfrm>
            <a:off x="8956110" y="5248403"/>
            <a:ext cx="3112718" cy="1469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85" y="5789896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0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hs_ppt_widescreen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9619989" y="5323562"/>
            <a:ext cx="2455101" cy="134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258" y="5782098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757" y="2488423"/>
            <a:ext cx="8568442" cy="2355848"/>
          </a:xfrm>
        </p:spPr>
        <p:txBody>
          <a:bodyPr/>
          <a:lstStyle/>
          <a:p>
            <a:r>
              <a:rPr lang="en-GB" dirty="0"/>
              <a:t>Reform of Mental Health Services and Updating the Mental Health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A38425529</value>
    </field>
    <field name="Objective-Title">
      <value order="0">2022 - NHS Scotland Event - Governance - Presentation Title Slide - Final</value>
    </field>
    <field name="Objective-Description">
      <value order="0"/>
    </field>
    <field name="Objective-CreationStamp">
      <value order="0">2022-06-07T14:12:36Z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2022-06-07T14:13:13Z</value>
    </field>
    <field name="Objective-Owner">
      <value order="0">Ramage, Emily E (U445885)</value>
    </field>
    <field name="Objective-Path">
      <value order="0">Objective Global Folder:SG File Plan:Health, nutrition and care:National Health Service (NHS):General:Casework: National Health Service (NHS) - general:DG Health - Business Management and Support: Communications: NHS Scotland Event 2022: 2021-2026</value>
    </field>
    <field name="Objective-Parent">
      <value order="0">DG Health - Business Management and Support: Communications: NHS Scotland Event 2022: 2021-2026</value>
    </field>
    <field name="Objective-State">
      <value order="0">Being Drafted</value>
    </field>
    <field name="Objective-VersionId">
      <value order="0">vA56886902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PROJ/46489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Reform of Mental Health Services and Updating the Mental Health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White</dc:creator>
  <cp:lastModifiedBy>Ramage E (Emily)</cp:lastModifiedBy>
  <cp:revision>12</cp:revision>
  <dcterms:created xsi:type="dcterms:W3CDTF">2013-05-09T10:58:45Z</dcterms:created>
  <dcterms:modified xsi:type="dcterms:W3CDTF">2022-06-14T13:58:46Z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A38425529</vt:lpwstr>
  </property>
  <property fmtid="{D5CDD505-2E9C-101B-9397-08002B2CF9AE}" pid="4" name="Objective-Title">
    <vt:lpwstr>2022 - NHS Scotland Event - Governance - Presentation Title Slide - Final</vt:lpwstr>
  </property>
  <property fmtid="{D5CDD505-2E9C-101B-9397-08002B2CF9AE}" pid="5" name="Objective-Comment">
    <vt:lpwstr/>
  </property>
  <property fmtid="{D5CDD505-2E9C-101B-9397-08002B2CF9AE}" pid="6" name="Objective-CreationStamp">
    <vt:filetime>2022-06-07T14:13:12Z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2022-06-07T14:13:13Z</vt:filetime>
  </property>
  <property fmtid="{D5CDD505-2E9C-101B-9397-08002B2CF9AE}" pid="11" name="Objective-Owner">
    <vt:lpwstr>Ramage, Emily E (U445885)</vt:lpwstr>
  </property>
  <property fmtid="{D5CDD505-2E9C-101B-9397-08002B2CF9AE}" pid="12" name="Objective-Path">
    <vt:lpwstr>Objective Global Folder:SG File Plan:Health, nutrition and care:National Health Service (NHS):General:Casework: National Health Service (NHS) - general:DG Health - Business Management and Support: Communications: NHS Scotland Event 2022: 2021-2026:</vt:lpwstr>
  </property>
  <property fmtid="{D5CDD505-2E9C-101B-9397-08002B2CF9AE}" pid="13" name="Objective-Parent">
    <vt:lpwstr>DG Health - Business Management and Support: Communications: NHS Scotland Event 2022: 2021-2026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Date of Original [system]">
    <vt:lpwstr/>
  </property>
  <property fmtid="{D5CDD505-2E9C-101B-9397-08002B2CF9AE}" pid="22" name="Objective-Date Received [system]">
    <vt:lpwstr/>
  </property>
  <property fmtid="{D5CDD505-2E9C-101B-9397-08002B2CF9AE}" pid="23" name="Objective-SG Web Publication - Category [system]">
    <vt:lpwstr/>
  </property>
  <property fmtid="{D5CDD505-2E9C-101B-9397-08002B2CF9AE}" pid="24" name="Objective-SG Web Publication - Category 2 Classifi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vA56886902</vt:lpwstr>
  </property>
  <property fmtid="{D5CDD505-2E9C-101B-9397-08002B2CF9AE}" pid="27" name="Objective-Date of Original">
    <vt:lpwstr/>
  </property>
  <property fmtid="{D5CDD505-2E9C-101B-9397-08002B2CF9AE}" pid="28" name="Objective-Date Received">
    <vt:lpwstr/>
  </property>
  <property fmtid="{D5CDD505-2E9C-101B-9397-08002B2CF9AE}" pid="29" name="Objective-SG Web Publication - Category">
    <vt:lpwstr/>
  </property>
  <property fmtid="{D5CDD505-2E9C-101B-9397-08002B2CF9AE}" pid="30" name="Objective-SG Web Publication - Category 2 Classification">
    <vt:lpwstr/>
  </property>
  <property fmtid="{D5CDD505-2E9C-101B-9397-08002B2CF9AE}" pid="31" name="Objective-Connect Creator">
    <vt:lpwstr/>
  </property>
  <property fmtid="{D5CDD505-2E9C-101B-9397-08002B2CF9AE}" pid="32" name="Objective-Required Redaction">
    <vt:lpwstr/>
  </property>
</Properties>
</file>