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embeddedFontLst>
    <p:embeddedFont>
      <p:font typeface="Century Gothic" panose="020B0502020202020204" pitchFamily="34" charset="0"/>
      <p:regular r:id="rId20"/>
      <p:bold r:id="rId21"/>
      <p:italic r:id="rId22"/>
      <p:boldItalic r:id="rId23"/>
    </p:embeddedFont>
    <p:embeddedFont>
      <p:font typeface="Lato Light" panose="020F0502020204030203"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Light" panose="020B0306030504020204" pitchFamily="34" charset="0"/>
      <p:regular r:id="rId32"/>
      <p:bold r:id="rId33"/>
      <p:italic r:id="rId34"/>
      <p:boldItalic r:id="rId35"/>
    </p:embeddedFont>
    <p:embeddedFont>
      <p:font typeface="Open Sans SemiBold" panose="020B070603080402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Roboto Light" panose="02000000000000000000" pitchFamily="2" charset="0"/>
      <p:regular r:id="rId44"/>
      <p:bold r:id="rId45"/>
      <p:italic r:id="rId46"/>
      <p:boldItalic r:id="rId47"/>
    </p:embeddedFont>
    <p:embeddedFont>
      <p:font typeface="Roboto Medium"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1tHpOwRWAQVL4qksvWWLSs59n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sorterViewPr>
    <p:cViewPr>
      <p:scale>
        <a:sx n="100" d="100"/>
        <a:sy n="100" d="100"/>
      </p:scale>
      <p:origin x="0" y="-4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font" Target="fonts/font31.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0.fntdata"/><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3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0" Type="http://schemas.openxmlformats.org/officeDocument/2006/relationships/font" Target="fonts/font1.fntdata"/><Relationship Id="rId41" Type="http://schemas.openxmlformats.org/officeDocument/2006/relationships/font" Target="fonts/font2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Good afternoon everyone, I’m Ricky Bell, associate director for the National elective coordination unit or (NECU)</a:t>
            </a:r>
            <a:endParaRPr/>
          </a:p>
          <a:p>
            <a:pPr marL="0" lvl="0" indent="0" algn="l" rtl="0">
              <a:spcBef>
                <a:spcPts val="0"/>
              </a:spcBef>
              <a:spcAft>
                <a:spcPts val="0"/>
              </a:spcAft>
              <a:buNone/>
            </a:pPr>
            <a:endParaRPr/>
          </a:p>
          <a:p>
            <a:pPr marL="0" lvl="0" indent="0" algn="l" rtl="0">
              <a:spcBef>
                <a:spcPts val="0"/>
              </a:spcBef>
              <a:spcAft>
                <a:spcPts val="0"/>
              </a:spcAft>
              <a:buNone/>
            </a:pPr>
            <a:r>
              <a:rPr lang="en-US"/>
              <a:t>It’s great to be here at the NHS Scotland event to talk in a bit more detail about NECU and the work that we are doing to support planned care capacity and demand at pace within the national context. </a:t>
            </a:r>
            <a:endParaRPr/>
          </a:p>
          <a:p>
            <a:pPr marL="0" lvl="0" indent="0" algn="l" rtl="0">
              <a:spcBef>
                <a:spcPts val="0"/>
              </a:spcBef>
              <a:spcAft>
                <a:spcPts val="0"/>
              </a:spcAft>
              <a:buNone/>
            </a:pPr>
            <a:endParaRPr/>
          </a:p>
          <a:p>
            <a:pPr marL="0" lvl="0" indent="0" algn="l" rtl="0">
              <a:spcBef>
                <a:spcPts val="0"/>
              </a:spcBef>
              <a:spcAft>
                <a:spcPts val="0"/>
              </a:spcAft>
              <a:buNone/>
            </a:pPr>
            <a:r>
              <a:rPr lang="en-US"/>
              <a:t>We have a wonderful, hard working and dedicated team that support NECU and our shareholder health boards and I’m really excited to share the excellent results that we have achieved as a team. </a:t>
            </a:r>
            <a:endParaRPr/>
          </a:p>
          <a:p>
            <a:pPr marL="0" lvl="0" indent="0" algn="l" rtl="0">
              <a:spcBef>
                <a:spcPts val="0"/>
              </a:spcBef>
              <a:spcAft>
                <a:spcPts val="0"/>
              </a:spcAft>
              <a:buNone/>
            </a:pPr>
            <a:endParaRPr/>
          </a:p>
          <a:p>
            <a:pPr marL="0" lvl="0" indent="0" algn="l" rtl="0">
              <a:spcBef>
                <a:spcPts val="0"/>
              </a:spcBef>
              <a:spcAft>
                <a:spcPts val="0"/>
              </a:spcAft>
              <a:buNone/>
            </a:pPr>
            <a:r>
              <a:rPr lang="en-US"/>
              <a:t>But, before we get into the detail of the excellent work that is happening across NECU and NHS Scotland health boards in support of planned acre capacity and demand matching, I wanted to introduce NECU in the context of its host organization NHS Godlen Jubilee and the National Centre for Sustainable delivery or CFSD. </a:t>
            </a:r>
            <a:endParaRPr/>
          </a:p>
        </p:txBody>
      </p:sp>
      <p:sp>
        <p:nvSpPr>
          <p:cNvPr id="1119" name="Google Shape;111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3" name="Google Shape;13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4" name="Google Shape;13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6" name="Google Shape;14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Looking at these opportunities, I believe that my approach would be to work closely with partners across the entire eco system, perhaps developing a NECU SDG,  whilst maintaining that operational perspective on delivery, as quite often NECU’s delivery timelines can be far shorter than those seen through improvement pipelines. </a:t>
            </a:r>
            <a:endParaRPr/>
          </a:p>
          <a:p>
            <a:pPr marL="0" lvl="0" indent="0" algn="l" rtl="0">
              <a:spcBef>
                <a:spcPts val="0"/>
              </a:spcBef>
              <a:spcAft>
                <a:spcPts val="0"/>
              </a:spcAft>
              <a:buNone/>
            </a:pPr>
            <a:endParaRPr/>
          </a:p>
          <a:p>
            <a:pPr marL="0" lvl="0" indent="0" algn="l" rtl="0">
              <a:spcBef>
                <a:spcPts val="0"/>
              </a:spcBef>
              <a:spcAft>
                <a:spcPts val="0"/>
              </a:spcAft>
              <a:buNone/>
            </a:pPr>
            <a:r>
              <a:rPr lang="en-US"/>
              <a:t>For me it is about being pragmatic and systematic about delivery and scale and shifting the balance of opportunities from the high risk, high impact categories to the high impact low risk categories, as often the majority of risk carried is based on the ‘unknown’ of operational delivery. Piloting and then rapidly scaling, for me, is a tried and tested method to mitigate risk and maximise delivery.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27" name="Google Shape;14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9" name="Google Shape;14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thinking about these opportunities and referring back to James’ journey, what would James’ pathway look like in a digitally supported, nationally coordinated service that promoted patient choice.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 believe NECU as a system is uniquely positioned as a national resource to maximise and build on its current operating model to support further national waiting times recovery. </a:t>
            </a:r>
            <a:endParaRPr/>
          </a:p>
          <a:p>
            <a:pPr marL="0" lvl="0" indent="0" algn="l" rtl="0">
              <a:spcBef>
                <a:spcPts val="0"/>
              </a:spcBef>
              <a:spcAft>
                <a:spcPts val="0"/>
              </a:spcAft>
              <a:buNone/>
            </a:pPr>
            <a:endParaRPr/>
          </a:p>
          <a:p>
            <a:pPr marL="0" lvl="0" indent="0" algn="l" rtl="0">
              <a:spcBef>
                <a:spcPts val="0"/>
              </a:spcBef>
              <a:spcAft>
                <a:spcPts val="0"/>
              </a:spcAft>
              <a:buNone/>
            </a:pPr>
            <a:r>
              <a:rPr lang="en-US"/>
              <a:t>NECU is well positioned to be scaled at pace through resourcing, digital infrastructure and building its network of capacity providers in a hub and spoke approach. </a:t>
            </a:r>
            <a:endParaRPr/>
          </a:p>
          <a:p>
            <a:pPr marL="0" lvl="0" indent="0" algn="l" rtl="0">
              <a:spcBef>
                <a:spcPts val="0"/>
              </a:spcBef>
              <a:spcAft>
                <a:spcPts val="0"/>
              </a:spcAft>
              <a:buNone/>
            </a:pPr>
            <a:endParaRPr/>
          </a:p>
          <a:p>
            <a:pPr marL="0" lvl="0" indent="0" algn="l" rtl="0">
              <a:spcBef>
                <a:spcPts val="0"/>
              </a:spcBef>
              <a:spcAft>
                <a:spcPts val="0"/>
              </a:spcAft>
              <a:buNone/>
            </a:pPr>
            <a:r>
              <a:rPr lang="en-US"/>
              <a:t>By developing a digitally supported and equitable service for patients, My approach to delivery would be to continue to leverage the skills, knowledge and experience of the shareholders of NECU from across the entire NHSS ecosystem to build a fit for purpose pathway for national resource that was efficient, accessible and digitally mature for patients across Scotland like James. </a:t>
            </a:r>
            <a:endParaRPr/>
          </a:p>
        </p:txBody>
      </p:sp>
      <p:sp>
        <p:nvSpPr>
          <p:cNvPr id="1450" name="Google Shape;14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9" name="Google Shape;14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Patient feedback questionnaires</a:t>
            </a:r>
            <a:endParaRPr/>
          </a:p>
          <a:p>
            <a:pPr marL="0" lvl="0" indent="0" algn="l" rtl="0">
              <a:spcBef>
                <a:spcPts val="0"/>
              </a:spcBef>
              <a:spcAft>
                <a:spcPts val="0"/>
              </a:spcAft>
              <a:buNone/>
            </a:pPr>
            <a:endParaRPr/>
          </a:p>
          <a:p>
            <a:pPr marL="0" lvl="0" indent="0" algn="l" rtl="0">
              <a:spcBef>
                <a:spcPts val="0"/>
              </a:spcBef>
              <a:spcAft>
                <a:spcPts val="0"/>
              </a:spcAft>
              <a:buNone/>
            </a:pPr>
            <a:r>
              <a:rPr lang="en-US"/>
              <a:t>Working with patients to understand what matters to them across campaigns</a:t>
            </a:r>
            <a:endParaRPr/>
          </a:p>
          <a:p>
            <a:pPr marL="0" lvl="0" indent="0" algn="l" rtl="0">
              <a:spcBef>
                <a:spcPts val="0"/>
              </a:spcBef>
              <a:spcAft>
                <a:spcPts val="0"/>
              </a:spcAft>
              <a:buNone/>
            </a:pPr>
            <a:endParaRPr/>
          </a:p>
          <a:p>
            <a:pPr marL="0" lvl="0" indent="0" algn="l" rtl="0">
              <a:spcBef>
                <a:spcPts val="0"/>
              </a:spcBef>
              <a:spcAft>
                <a:spcPts val="0"/>
              </a:spcAft>
              <a:buNone/>
            </a:pPr>
            <a:r>
              <a:rPr lang="en-US"/>
              <a:t>Supporting access to services through travel campaigns. </a:t>
            </a:r>
            <a:endParaRPr/>
          </a:p>
        </p:txBody>
      </p:sp>
      <p:sp>
        <p:nvSpPr>
          <p:cNvPr id="1460" name="Google Shape;14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7" name="Google Shape;1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NECU is an operational unit hosted within NHS Golden Jubilee and sits within the national centre for sustainable delivery. </a:t>
            </a:r>
            <a:endParaRPr/>
          </a:p>
          <a:p>
            <a:pPr marL="0" lvl="0" indent="0" algn="l" rtl="0">
              <a:spcBef>
                <a:spcPts val="0"/>
              </a:spcBef>
              <a:spcAft>
                <a:spcPts val="0"/>
              </a:spcAft>
              <a:buNone/>
            </a:pPr>
            <a:endParaRPr/>
          </a:p>
          <a:p>
            <a:pPr marL="0" lvl="0" indent="0" algn="l" rtl="0">
              <a:spcBef>
                <a:spcPts val="0"/>
              </a:spcBef>
              <a:spcAft>
                <a:spcPts val="0"/>
              </a:spcAft>
              <a:buNone/>
            </a:pPr>
            <a:r>
              <a:rPr lang="en-US"/>
              <a:t>These strong links across both national improvement and sustainability workstreams, as well as the operational governance support from Scotland’s national waiting times centre, NHS Golden Jubilee has allowed NECU to support planned care recovery across various specialties. </a:t>
            </a:r>
            <a:endParaRPr/>
          </a:p>
          <a:p>
            <a:pPr marL="0" lvl="0" indent="0" algn="l" rtl="0">
              <a:spcBef>
                <a:spcPts val="0"/>
              </a:spcBef>
              <a:spcAft>
                <a:spcPts val="0"/>
              </a:spcAft>
              <a:buNone/>
            </a:pPr>
            <a:endParaRPr/>
          </a:p>
          <a:p>
            <a:pPr marL="0" lvl="0" indent="0" algn="l" rtl="0">
              <a:spcBef>
                <a:spcPts val="0"/>
              </a:spcBef>
              <a:spcAft>
                <a:spcPts val="0"/>
              </a:spcAft>
              <a:buNone/>
            </a:pPr>
            <a:r>
              <a:rPr lang="en-US"/>
              <a:t>Our mission in NECU is to support the matching of planned care capacity to demand within the NHS Scotland estate, whilst providing a consistent and standardized approach to effective allocation of capacity.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achieved through various ‘products’ , which we’ll dive into in  a bit.</a:t>
            </a:r>
            <a:endParaRPr/>
          </a:p>
          <a:p>
            <a:pPr marL="0" lvl="0" indent="0" algn="l" rtl="0">
              <a:spcBef>
                <a:spcPts val="0"/>
              </a:spcBef>
              <a:spcAft>
                <a:spcPts val="0"/>
              </a:spcAft>
              <a:buNone/>
            </a:pPr>
            <a:r>
              <a:rPr lang="en-US"/>
              <a:t>From operational through to strategic level, most importantly, puts patients at the centre of what we do. </a:t>
            </a:r>
            <a:endParaRPr/>
          </a:p>
        </p:txBody>
      </p:sp>
      <p:sp>
        <p:nvSpPr>
          <p:cNvPr id="1128" name="Google Shape;112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 that in mind……I wanted to introduce James , a patient at the younger end of the diverse patient demographic that we serve, but a patient who  is one of the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96,000 patients validated, 7,500 patients treated and 96% of patients that have engaged with NECU since March 2023.</a:t>
            </a:r>
            <a:endParaRPr/>
          </a:p>
          <a:p>
            <a:pPr marL="0" lvl="0" indent="0" algn="l" rtl="0">
              <a:spcBef>
                <a:spcPts val="0"/>
              </a:spcBef>
              <a:spcAft>
                <a:spcPts val="0"/>
              </a:spcAft>
              <a:buNone/>
            </a:pPr>
            <a:endParaRPr/>
          </a:p>
          <a:p>
            <a:pPr marL="0" lvl="0" indent="0" algn="l" rtl="0">
              <a:spcBef>
                <a:spcPts val="0"/>
              </a:spcBef>
              <a:spcAft>
                <a:spcPts val="0"/>
              </a:spcAft>
              <a:buNone/>
            </a:pPr>
            <a:r>
              <a:rPr lang="en-US"/>
              <a:t>James is also one of the many patients that have been supported through over 39 cross board treatment campaigns managed by NECU. </a:t>
            </a:r>
            <a:endParaRPr/>
          </a:p>
          <a:p>
            <a:pPr marL="0" lvl="0" indent="0" algn="l" rtl="0">
              <a:spcBef>
                <a:spcPts val="0"/>
              </a:spcBef>
              <a:spcAft>
                <a:spcPts val="0"/>
              </a:spcAft>
              <a:buNone/>
            </a:pPr>
            <a:endParaRPr/>
          </a:p>
          <a:p>
            <a:pPr marL="0" lvl="0" indent="0" algn="l" rtl="0">
              <a:spcBef>
                <a:spcPts val="0"/>
              </a:spcBef>
              <a:spcAft>
                <a:spcPts val="0"/>
              </a:spcAft>
              <a:buNone/>
            </a:pPr>
            <a:r>
              <a:rPr lang="en-US"/>
              <a:t>Through NECU’s digitally supported and standardized  approach to patient validation these figures have been achieved whilst maintaining a complaint rate less than 1%.</a:t>
            </a:r>
            <a:endParaRPr/>
          </a:p>
          <a:p>
            <a:pPr marL="0" lvl="0" indent="0" algn="l" rtl="0">
              <a:spcBef>
                <a:spcPts val="0"/>
              </a:spcBef>
              <a:spcAft>
                <a:spcPts val="0"/>
              </a:spcAft>
              <a:buNone/>
            </a:pPr>
            <a:endParaRPr/>
          </a:p>
          <a:p>
            <a:pPr marL="0" lvl="0" indent="0" algn="l" rtl="0">
              <a:spcBef>
                <a:spcPts val="0"/>
              </a:spcBef>
              <a:spcAft>
                <a:spcPts val="0"/>
              </a:spcAft>
              <a:buNone/>
            </a:pPr>
            <a:r>
              <a:rPr lang="en-US"/>
              <a:t>We’ll talk about what that means organizationally in a minute, but let’s first have a look at the support James can access. </a:t>
            </a:r>
            <a:endParaRPr/>
          </a:p>
        </p:txBody>
      </p:sp>
      <p:sp>
        <p:nvSpPr>
          <p:cNvPr id="1165" name="Google Shape;116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Through NECU’s centralized function, more patients, like Jmaes now have the ability to access treatment more timely. </a:t>
            </a:r>
            <a:endParaRPr/>
          </a:p>
          <a:p>
            <a:pPr marL="0" lvl="0" indent="0" algn="l" rtl="0">
              <a:spcBef>
                <a:spcPts val="0"/>
              </a:spcBef>
              <a:spcAft>
                <a:spcPts val="0"/>
              </a:spcAft>
              <a:buNone/>
            </a:pPr>
            <a:r>
              <a:rPr lang="en-US"/>
              <a:t>As well as this, NECU have been able to establish patients’ overall need for appointment, freeing capacity for those who do by recommending more than 8,500 removals, giving James who still needs his appointment greater opportunity to access services timely.</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Through NECU’s 3 product offerings (Refer to Slides and list),  patients can be supported from validation to treatment.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NECU as a system is uniquely positioned as a national resource to maximise and build on its current operating model to support further national waiting times recovery. </a:t>
            </a:r>
            <a:endParaRPr/>
          </a:p>
          <a:p>
            <a:pPr marL="0" lvl="0" indent="0" algn="l" rtl="0">
              <a:spcBef>
                <a:spcPts val="0"/>
              </a:spcBef>
              <a:spcAft>
                <a:spcPts val="0"/>
              </a:spcAft>
              <a:buNone/>
            </a:pPr>
            <a:endParaRPr/>
          </a:p>
        </p:txBody>
      </p:sp>
      <p:sp>
        <p:nvSpPr>
          <p:cNvPr id="1193" name="Google Shape;11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Through establishment of  robust operational, process, financial, workforce,  Information and clinical governance mechanisms, NECU has developed a mature delivery model that is adaptable and agile for delivery at scale.</a:t>
            </a:r>
            <a:endParaRPr/>
          </a:p>
          <a:p>
            <a:pPr marL="0" lvl="0" indent="0" algn="l" rtl="0">
              <a:spcBef>
                <a:spcPts val="0"/>
              </a:spcBef>
              <a:spcAft>
                <a:spcPts val="0"/>
              </a:spcAft>
              <a:buNone/>
            </a:pPr>
            <a:endParaRPr/>
          </a:p>
          <a:p>
            <a:pPr marL="0" lvl="0" indent="0" algn="l" rtl="0">
              <a:spcBef>
                <a:spcPts val="0"/>
              </a:spcBef>
              <a:spcAft>
                <a:spcPts val="0"/>
              </a:spcAft>
              <a:buNone/>
            </a:pPr>
            <a:r>
              <a:rPr lang="en-US"/>
              <a:t>By not only supporting key planned care targets, but also building an environment that connects systems and processes to clinicians to build efficient pathways, NECU ensures patients, like James are at the centre of what we do. </a:t>
            </a:r>
            <a:endParaRPr/>
          </a:p>
          <a:p>
            <a:pPr marL="0" lvl="0" indent="0" algn="l" rtl="0">
              <a:spcBef>
                <a:spcPts val="0"/>
              </a:spcBef>
              <a:spcAft>
                <a:spcPts val="0"/>
              </a:spcAft>
              <a:buNone/>
            </a:pPr>
            <a:endParaRPr/>
          </a:p>
        </p:txBody>
      </p:sp>
      <p:sp>
        <p:nvSpPr>
          <p:cNvPr id="1211" name="Google Shape;121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1" name="Google Shape;12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let’s chat through James’ journey from his home health board (Who have partnered with NECU) to his board of treatment, we’ll call it health board B, A terriotorial board that is working with NECU as a partner capacity provider. </a:t>
            </a:r>
            <a:endParaRPr/>
          </a:p>
          <a:p>
            <a:pPr marL="0" lvl="0" indent="0" algn="l" rtl="0">
              <a:spcBef>
                <a:spcPts val="0"/>
              </a:spcBef>
              <a:spcAft>
                <a:spcPts val="0"/>
              </a:spcAft>
              <a:buNone/>
            </a:pPr>
            <a:endParaRPr/>
          </a:p>
          <a:p>
            <a:pPr marL="0" lvl="0" indent="0" algn="l" rtl="0">
              <a:spcBef>
                <a:spcPts val="0"/>
              </a:spcBef>
              <a:spcAft>
                <a:spcPts val="0"/>
              </a:spcAft>
              <a:buNone/>
            </a:pPr>
            <a:r>
              <a:rPr lang="en-US"/>
              <a:t>When capacity is identified that matches to demand within NHS Scotland, NECU’s planning and governance structure align this capacity at pace.</a:t>
            </a:r>
            <a:endParaRPr/>
          </a:p>
          <a:p>
            <a:pPr marL="0" lvl="0" indent="0" algn="l" rtl="0">
              <a:spcBef>
                <a:spcPts val="0"/>
              </a:spcBef>
              <a:spcAft>
                <a:spcPts val="0"/>
              </a:spcAft>
              <a:buNone/>
            </a:pPr>
            <a:r>
              <a:rPr lang="en-US"/>
              <a:t>Each campaign is vetted and agreed by all stakeholders, both clinical and operational within NECU and the participating health board’s teams.</a:t>
            </a:r>
            <a:endParaRPr/>
          </a:p>
          <a:p>
            <a:pPr marL="0" lvl="0" indent="0" algn="l" rtl="0">
              <a:spcBef>
                <a:spcPts val="0"/>
              </a:spcBef>
              <a:spcAft>
                <a:spcPts val="0"/>
              </a:spcAft>
              <a:buNone/>
            </a:pPr>
            <a:endParaRPr/>
          </a:p>
          <a:p>
            <a:pPr marL="0" lvl="0" indent="0" algn="l" rtl="0">
              <a:spcBef>
                <a:spcPts val="0"/>
              </a:spcBef>
              <a:spcAft>
                <a:spcPts val="0"/>
              </a:spcAft>
              <a:buNone/>
            </a:pPr>
            <a:r>
              <a:rPr lang="en-US"/>
              <a:t>Through both its operational and digital infrastructure, we have developed:</a:t>
            </a:r>
            <a:endParaRPr/>
          </a:p>
          <a:p>
            <a:pPr marL="0" lvl="0" indent="0" algn="l" rtl="0">
              <a:spcBef>
                <a:spcPts val="0"/>
              </a:spcBef>
              <a:spcAft>
                <a:spcPts val="0"/>
              </a:spcAft>
              <a:buNone/>
            </a:pPr>
            <a:r>
              <a:rPr lang="en-US"/>
              <a:t>A digital patient and resource management platform that complements other systems and processes.</a:t>
            </a:r>
            <a:endParaRPr/>
          </a:p>
          <a:p>
            <a:pPr marL="0" lvl="0" indent="0" algn="l" rtl="0">
              <a:spcBef>
                <a:spcPts val="0"/>
              </a:spcBef>
              <a:spcAft>
                <a:spcPts val="0"/>
              </a:spcAft>
              <a:buNone/>
            </a:pPr>
            <a:r>
              <a:rPr lang="en-US"/>
              <a:t>An operational model that harnesses the national governance systems in place to support the safe and effective transfer of staff and patients cross boundary, </a:t>
            </a:r>
            <a:endParaRPr/>
          </a:p>
          <a:p>
            <a:pPr marL="0" lvl="0" indent="0" algn="l" rtl="0">
              <a:spcBef>
                <a:spcPts val="0"/>
              </a:spcBef>
              <a:spcAft>
                <a:spcPts val="0"/>
              </a:spcAft>
              <a:buNone/>
            </a:pPr>
            <a:r>
              <a:rPr lang="en-US"/>
              <a:t>A national workforce mechanisms that supports clinical teams to assist across capacity campaigns</a:t>
            </a:r>
            <a:endParaRPr/>
          </a:p>
          <a:p>
            <a:pPr marL="0" lvl="0" indent="0" algn="l" rtl="0">
              <a:spcBef>
                <a:spcPts val="0"/>
              </a:spcBef>
              <a:spcAft>
                <a:spcPts val="0"/>
              </a:spcAft>
              <a:buNone/>
            </a:pPr>
            <a:r>
              <a:rPr lang="en-US"/>
              <a:t>A financial costing model that is equitable for all health boards, at approximately 1/3</a:t>
            </a:r>
            <a:r>
              <a:rPr lang="en-US" baseline="30000"/>
              <a:t>rd</a:t>
            </a:r>
            <a:r>
              <a:rPr lang="en-US"/>
              <a:t> of the cost of independent sector provisioning. </a:t>
            </a:r>
            <a:endParaRPr/>
          </a:p>
          <a:p>
            <a:pPr marL="0" lvl="0" indent="0" algn="l" rtl="0">
              <a:spcBef>
                <a:spcPts val="0"/>
              </a:spcBef>
              <a:spcAft>
                <a:spcPts val="0"/>
              </a:spcAft>
              <a:buNone/>
            </a:pPr>
            <a:endParaRPr/>
          </a:p>
          <a:p>
            <a:pPr marL="0" lvl="0" indent="0" algn="l" rtl="0">
              <a:spcBef>
                <a:spcPts val="0"/>
              </a:spcBef>
              <a:spcAft>
                <a:spcPts val="0"/>
              </a:spcAft>
              <a:buNone/>
            </a:pPr>
            <a:r>
              <a:rPr lang="en-US"/>
              <a:t>So for James, who has been waiting over a year for his minor procedure, his details are transferred and James then begins his journey through a NECU cross board campaign, which sees James being:</a:t>
            </a:r>
            <a:endParaRPr/>
          </a:p>
        </p:txBody>
      </p:sp>
      <p:sp>
        <p:nvSpPr>
          <p:cNvPr id="1232" name="Google Shape;12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6" name="Google Shape;12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But getting James from board A to Board B can sometimes be challenging:</a:t>
            </a:r>
            <a:endParaRPr/>
          </a:p>
          <a:p>
            <a:pPr marL="0" lvl="0" indent="0" algn="l" rtl="0">
              <a:spcBef>
                <a:spcPts val="0"/>
              </a:spcBef>
              <a:spcAft>
                <a:spcPts val="0"/>
              </a:spcAft>
              <a:buNone/>
            </a:pPr>
            <a:endParaRPr/>
          </a:p>
          <a:p>
            <a:pPr marL="0" lvl="0" indent="0" algn="l" rtl="0">
              <a:spcBef>
                <a:spcPts val="0"/>
              </a:spcBef>
              <a:spcAft>
                <a:spcPts val="0"/>
              </a:spcAft>
              <a:buNone/>
            </a:pPr>
            <a:r>
              <a:rPr lang="en-US"/>
              <a:t>With a diverse collaborative approach to the development of planned care recovery, NECU and CFSD work across a unique ecosystem to support both patients like James and the national planned care recovery agenda. Not only as a backlog clearance mechanism, but by building sustainable solutions and  partnerships across NHS Scotlands ecosystem. </a:t>
            </a:r>
            <a:endParaRPr/>
          </a:p>
          <a:p>
            <a:pPr marL="0" lvl="0" indent="0" algn="l" rtl="0">
              <a:spcBef>
                <a:spcPts val="0"/>
              </a:spcBef>
              <a:spcAft>
                <a:spcPts val="0"/>
              </a:spcAft>
              <a:buNone/>
            </a:pPr>
            <a:endParaRPr/>
          </a:p>
          <a:p>
            <a:pPr marL="0" lvl="0" indent="0" algn="l" rtl="0">
              <a:spcBef>
                <a:spcPts val="0"/>
              </a:spcBef>
              <a:spcAft>
                <a:spcPts val="0"/>
              </a:spcAft>
              <a:buNone/>
            </a:pPr>
            <a:r>
              <a:rPr lang="en-US"/>
              <a:t>But for James, as a patient, navigating such a complex ecosystem can be challenging….. however through this collaborative approach, NECU have developed robust relationships with shareholders. Each partner has its own benefits to be leveraged for NECU to operationally deliver its primary purpose of supporting James and the thousands of other patients who have been waiting the longest. </a:t>
            </a:r>
            <a:endParaRPr/>
          </a:p>
          <a:p>
            <a:pPr marL="0" lvl="0" indent="0" algn="l" rtl="0">
              <a:spcBef>
                <a:spcPts val="0"/>
              </a:spcBef>
              <a:spcAft>
                <a:spcPts val="0"/>
              </a:spcAft>
              <a:buNone/>
            </a:pPr>
            <a:endParaRPr/>
          </a:p>
          <a:p>
            <a:pPr marL="0" lvl="0" indent="0" algn="l" rtl="0">
              <a:spcBef>
                <a:spcPts val="0"/>
              </a:spcBef>
              <a:spcAft>
                <a:spcPts val="0"/>
              </a:spcAft>
              <a:buNone/>
            </a:pPr>
            <a:r>
              <a:rPr lang="en-US"/>
              <a:t>Supporting the longest waiting patients like James is one thing, but there are many considerations when working nationally in this collaborative manner, whilst always asking the question: “ What is the value add that NECU brings”</a:t>
            </a:r>
            <a:endParaRPr/>
          </a:p>
          <a:p>
            <a:pPr marL="0" lvl="0" indent="0" algn="l" rtl="0">
              <a:spcBef>
                <a:spcPts val="0"/>
              </a:spcBef>
              <a:spcAft>
                <a:spcPts val="0"/>
              </a:spcAft>
              <a:buNone/>
            </a:pPr>
            <a:r>
              <a:rPr lang="en-US"/>
              <a:t>As well as local recovery plans within NHs boards and teams, NECU must align, complement and supplement these to deliver this added value and a supported path for James to treatment. </a:t>
            </a:r>
            <a:endParaRPr/>
          </a:p>
        </p:txBody>
      </p:sp>
      <p:sp>
        <p:nvSpPr>
          <p:cNvPr id="1257" name="Google Shape;12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Considering how more patients like James can be supported at scale and how more opportunities for NECU to support planned care waiting times recovery can be developed, there are many opportunities to connect within a national ecosystem. </a:t>
            </a:r>
            <a:endParaRPr/>
          </a:p>
          <a:p>
            <a:pPr marL="0" lvl="0" indent="0" algn="l" rtl="0">
              <a:spcBef>
                <a:spcPts val="0"/>
              </a:spcBef>
              <a:spcAft>
                <a:spcPts val="0"/>
              </a:spcAft>
              <a:buNone/>
            </a:pPr>
            <a:endParaRPr/>
          </a:p>
          <a:p>
            <a:pPr marL="0" lvl="0" indent="0" algn="l" rtl="0">
              <a:spcBef>
                <a:spcPts val="0"/>
              </a:spcBef>
              <a:spcAft>
                <a:spcPts val="0"/>
              </a:spcAft>
              <a:buNone/>
            </a:pPr>
            <a:r>
              <a:rPr lang="en-US"/>
              <a:t>These include (List from slides)</a:t>
            </a:r>
            <a:endParaRPr/>
          </a:p>
          <a:p>
            <a:pPr marL="0" lvl="0" indent="0" algn="l" rtl="0">
              <a:spcBef>
                <a:spcPts val="0"/>
              </a:spcBef>
              <a:spcAft>
                <a:spcPts val="0"/>
              </a:spcAft>
              <a:buNone/>
            </a:pPr>
            <a:endParaRPr/>
          </a:p>
          <a:p>
            <a:pPr marL="0" lvl="0" indent="0" algn="l" rtl="0">
              <a:spcBef>
                <a:spcPts val="0"/>
              </a:spcBef>
              <a:spcAft>
                <a:spcPts val="0"/>
              </a:spcAft>
              <a:buNone/>
            </a:pPr>
            <a:r>
              <a:rPr lang="en-US"/>
              <a:t>Each with their own risks and rewards, benefits and impacts. However, some common pros and cons exist across all of these opportunities, some of which have been addressed by NECU, but all of which need to be mitigated further to scale the operational model for NECU. </a:t>
            </a:r>
            <a:endParaRPr/>
          </a:p>
          <a:p>
            <a:pPr marL="0" lvl="0" indent="0" algn="l" rtl="0">
              <a:spcBef>
                <a:spcPts val="0"/>
              </a:spcBef>
              <a:spcAft>
                <a:spcPts val="0"/>
              </a:spcAft>
              <a:buNone/>
            </a:pPr>
            <a:endParaRPr/>
          </a:p>
          <a:p>
            <a:pPr marL="0" lvl="0" indent="0" algn="l" rtl="0">
              <a:spcBef>
                <a:spcPts val="0"/>
              </a:spcBef>
              <a:spcAft>
                <a:spcPts val="0"/>
              </a:spcAft>
              <a:buNone/>
            </a:pPr>
            <a:r>
              <a:rPr lang="en-US"/>
              <a:t>Thinking about fragile services models, as an example… how could NECU align with regional and national planning to support shared services models and share our experience of breaking barriers to support fragile services?  </a:t>
            </a:r>
            <a:endParaRPr/>
          </a:p>
        </p:txBody>
      </p:sp>
      <p:sp>
        <p:nvSpPr>
          <p:cNvPr id="1293" name="Google Shape;12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2" name="Google Shape;131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3" name="Google Shape;131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pic>
        <p:nvPicPr>
          <p:cNvPr id="15" name="Google Shape;15;p16" descr="nhs_ppt_widescreen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16" name="Google Shape;16;p16"/>
          <p:cNvSpPr txBox="1">
            <a:spLocks noGrp="1"/>
          </p:cNvSpPr>
          <p:nvPr>
            <p:ph type="title"/>
          </p:nvPr>
        </p:nvSpPr>
        <p:spPr>
          <a:xfrm>
            <a:off x="736411" y="2346781"/>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Open Sans Light"/>
              <a:buNone/>
              <a:defRPr sz="4400" b="1" i="0" u="none" strike="noStrike" cap="none">
                <a:solidFill>
                  <a:schemeClr val="lt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7" name="Google Shape;17;p16" descr="nhs_ppt_widescreen_v2.jpg"/>
          <p:cNvPicPr preferRelativeResize="0"/>
          <p:nvPr/>
        </p:nvPicPr>
        <p:blipFill rotWithShape="1">
          <a:blip r:embed="rId2">
            <a:alphaModFix/>
          </a:blip>
          <a:srcRect l="74456" t="57139" b="21430"/>
          <a:stretch/>
        </p:blipFill>
        <p:spPr>
          <a:xfrm>
            <a:off x="8956110" y="5248403"/>
            <a:ext cx="3112718" cy="1469720"/>
          </a:xfrm>
          <a:prstGeom prst="rect">
            <a:avLst/>
          </a:prstGeom>
          <a:noFill/>
          <a:ln>
            <a:noFill/>
          </a:ln>
        </p:spPr>
      </p:pic>
      <p:pic>
        <p:nvPicPr>
          <p:cNvPr id="18" name="Google Shape;18;p16"/>
          <p:cNvPicPr preferRelativeResize="0"/>
          <p:nvPr/>
        </p:nvPicPr>
        <p:blipFill rotWithShape="1">
          <a:blip r:embed="rId3">
            <a:alphaModFix/>
          </a:blip>
          <a:srcRect/>
          <a:stretch/>
        </p:blipFill>
        <p:spPr>
          <a:xfrm>
            <a:off x="10014385" y="5789896"/>
            <a:ext cx="1739902" cy="6568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with Left Image">
  <p:cSld name="Text with Left Image">
    <p:spTree>
      <p:nvGrpSpPr>
        <p:cNvPr id="1" name="Shape 53"/>
        <p:cNvGrpSpPr/>
        <p:nvPr/>
      </p:nvGrpSpPr>
      <p:grpSpPr>
        <a:xfrm>
          <a:off x="0" y="0"/>
          <a:ext cx="0" cy="0"/>
          <a:chOff x="0" y="0"/>
          <a:chExt cx="0" cy="0"/>
        </a:xfrm>
      </p:grpSpPr>
      <p:sp>
        <p:nvSpPr>
          <p:cNvPr id="54" name="Google Shape;54;p25"/>
          <p:cNvSpPr>
            <a:spLocks noGrp="1"/>
          </p:cNvSpPr>
          <p:nvPr>
            <p:ph type="pic" idx="2"/>
          </p:nvPr>
        </p:nvSpPr>
        <p:spPr>
          <a:xfrm>
            <a:off x="0" y="0"/>
            <a:ext cx="6096000" cy="6858000"/>
          </a:xfrm>
          <a:prstGeom prst="rect">
            <a:avLst/>
          </a:prstGeom>
          <a:solidFill>
            <a:schemeClr val="lt1"/>
          </a:solidFill>
          <a:ln>
            <a:noFill/>
          </a:ln>
        </p:spPr>
      </p:sp>
      <p:grpSp>
        <p:nvGrpSpPr>
          <p:cNvPr id="55" name="Google Shape;55;p25"/>
          <p:cNvGrpSpPr/>
          <p:nvPr/>
        </p:nvGrpSpPr>
        <p:grpSpPr>
          <a:xfrm>
            <a:off x="6096" y="0"/>
            <a:ext cx="12185904" cy="6858000"/>
            <a:chOff x="6096" y="0"/>
            <a:chExt cx="12185904" cy="6858000"/>
          </a:xfrm>
        </p:grpSpPr>
        <p:pic>
          <p:nvPicPr>
            <p:cNvPr id="56" name="Google Shape;56;p25"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57" name="Google Shape;57;p25"/>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58" name="Google Shape;58;p25"/>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hone Isometric Presentation Mockup 4">
  <p:cSld name="Phone Isometric Presentation Mockup 4">
    <p:spTree>
      <p:nvGrpSpPr>
        <p:cNvPr id="1" name="Shape 579"/>
        <p:cNvGrpSpPr/>
        <p:nvPr/>
      </p:nvGrpSpPr>
      <p:grpSpPr>
        <a:xfrm>
          <a:off x="0" y="0"/>
          <a:ext cx="0" cy="0"/>
          <a:chOff x="0" y="0"/>
          <a:chExt cx="0" cy="0"/>
        </a:xfrm>
      </p:grpSpPr>
      <p:sp>
        <p:nvSpPr>
          <p:cNvPr id="580" name="Google Shape;580;p115"/>
          <p:cNvSpPr>
            <a:spLocks noGrp="1"/>
          </p:cNvSpPr>
          <p:nvPr>
            <p:ph type="pic" idx="2"/>
          </p:nvPr>
        </p:nvSpPr>
        <p:spPr>
          <a:xfrm>
            <a:off x="4293532" y="843358"/>
            <a:ext cx="2109494" cy="4702362"/>
          </a:xfrm>
          <a:prstGeom prst="rect">
            <a:avLst/>
          </a:prstGeom>
          <a:solidFill>
            <a:schemeClr val="lt1"/>
          </a:solidFill>
          <a:ln>
            <a:noFill/>
          </a:ln>
        </p:spPr>
      </p:sp>
      <p:sp>
        <p:nvSpPr>
          <p:cNvPr id="581" name="Google Shape;581;p115"/>
          <p:cNvSpPr>
            <a:spLocks noGrp="1"/>
          </p:cNvSpPr>
          <p:nvPr>
            <p:ph type="pic" idx="3"/>
          </p:nvPr>
        </p:nvSpPr>
        <p:spPr>
          <a:xfrm>
            <a:off x="8384886" y="3527942"/>
            <a:ext cx="2109494" cy="4702362"/>
          </a:xfrm>
          <a:prstGeom prst="rect">
            <a:avLst/>
          </a:prstGeom>
          <a:solidFill>
            <a:schemeClr val="lt1"/>
          </a:solidFill>
          <a:ln>
            <a:noFill/>
          </a:ln>
        </p:spPr>
      </p:sp>
      <p:sp>
        <p:nvSpPr>
          <p:cNvPr id="582" name="Google Shape;582;p115"/>
          <p:cNvSpPr>
            <a:spLocks noGrp="1"/>
          </p:cNvSpPr>
          <p:nvPr>
            <p:ph type="pic" idx="4"/>
          </p:nvPr>
        </p:nvSpPr>
        <p:spPr>
          <a:xfrm>
            <a:off x="-3889176" y="-4514792"/>
            <a:ext cx="2109494" cy="4702362"/>
          </a:xfrm>
          <a:prstGeom prst="rect">
            <a:avLst/>
          </a:prstGeom>
          <a:solidFill>
            <a:schemeClr val="lt1"/>
          </a:solidFill>
          <a:ln>
            <a:noFill/>
          </a:ln>
        </p:spPr>
      </p:sp>
      <p:sp>
        <p:nvSpPr>
          <p:cNvPr id="583" name="Google Shape;583;p115"/>
          <p:cNvSpPr>
            <a:spLocks noGrp="1"/>
          </p:cNvSpPr>
          <p:nvPr>
            <p:ph type="pic" idx="5"/>
          </p:nvPr>
        </p:nvSpPr>
        <p:spPr>
          <a:xfrm>
            <a:off x="202178" y="-1830208"/>
            <a:ext cx="2109494" cy="4702362"/>
          </a:xfrm>
          <a:prstGeom prst="rect">
            <a:avLst/>
          </a:prstGeom>
          <a:solidFill>
            <a:schemeClr val="lt1"/>
          </a:solidFill>
          <a:ln>
            <a:noFill/>
          </a:ln>
        </p:spPr>
      </p:sp>
      <p:sp>
        <p:nvSpPr>
          <p:cNvPr id="584" name="Google Shape;584;p115"/>
          <p:cNvSpPr>
            <a:spLocks noGrp="1"/>
          </p:cNvSpPr>
          <p:nvPr>
            <p:ph type="pic" idx="6"/>
          </p:nvPr>
        </p:nvSpPr>
        <p:spPr>
          <a:xfrm>
            <a:off x="8543016" y="6743813"/>
            <a:ext cx="2109494" cy="4702362"/>
          </a:xfrm>
          <a:prstGeom prst="rect">
            <a:avLst/>
          </a:prstGeom>
          <a:solidFill>
            <a:schemeClr val="lt1"/>
          </a:solidFill>
          <a:ln>
            <a:noFill/>
          </a:ln>
        </p:spPr>
      </p:sp>
      <p:sp>
        <p:nvSpPr>
          <p:cNvPr id="585" name="Google Shape;585;p115"/>
          <p:cNvSpPr>
            <a:spLocks noGrp="1"/>
          </p:cNvSpPr>
          <p:nvPr>
            <p:ph type="pic" idx="7"/>
          </p:nvPr>
        </p:nvSpPr>
        <p:spPr>
          <a:xfrm>
            <a:off x="4372597" y="3960287"/>
            <a:ext cx="2109494" cy="4702362"/>
          </a:xfrm>
          <a:prstGeom prst="rect">
            <a:avLst/>
          </a:prstGeom>
          <a:solidFill>
            <a:schemeClr val="lt1"/>
          </a:solidFill>
          <a:ln>
            <a:noFill/>
          </a:ln>
        </p:spPr>
      </p:sp>
      <p:sp>
        <p:nvSpPr>
          <p:cNvPr id="586" name="Google Shape;586;p115"/>
          <p:cNvSpPr>
            <a:spLocks noGrp="1"/>
          </p:cNvSpPr>
          <p:nvPr>
            <p:ph type="pic" idx="8"/>
          </p:nvPr>
        </p:nvSpPr>
        <p:spPr>
          <a:xfrm>
            <a:off x="202178" y="1176761"/>
            <a:ext cx="2109494" cy="4702362"/>
          </a:xfrm>
          <a:prstGeom prst="rect">
            <a:avLst/>
          </a:prstGeom>
          <a:solidFill>
            <a:schemeClr val="lt1"/>
          </a:solidFill>
          <a:ln>
            <a:noFill/>
          </a:ln>
        </p:spPr>
      </p:sp>
      <p:sp>
        <p:nvSpPr>
          <p:cNvPr id="587" name="Google Shape;587;p115"/>
          <p:cNvSpPr>
            <a:spLocks noGrp="1"/>
          </p:cNvSpPr>
          <p:nvPr>
            <p:ph type="pic" idx="9"/>
          </p:nvPr>
        </p:nvSpPr>
        <p:spPr>
          <a:xfrm>
            <a:off x="-3968241" y="-1606765"/>
            <a:ext cx="2109494" cy="4702362"/>
          </a:xfrm>
          <a:prstGeom prst="rect">
            <a:avLst/>
          </a:prstGeom>
          <a:solidFill>
            <a:schemeClr val="lt1"/>
          </a:solidFill>
          <a:ln>
            <a:noFill/>
          </a:ln>
        </p:spPr>
      </p:sp>
      <p:sp>
        <p:nvSpPr>
          <p:cNvPr id="588" name="Google Shape;588;p115"/>
          <p:cNvSpPr>
            <a:spLocks noGrp="1"/>
          </p:cNvSpPr>
          <p:nvPr>
            <p:ph type="pic" idx="13"/>
          </p:nvPr>
        </p:nvSpPr>
        <p:spPr>
          <a:xfrm>
            <a:off x="15829107" y="5617694"/>
            <a:ext cx="2109494" cy="4702362"/>
          </a:xfrm>
          <a:prstGeom prst="rect">
            <a:avLst/>
          </a:prstGeom>
          <a:solidFill>
            <a:schemeClr val="lt1"/>
          </a:solidFill>
          <a:ln>
            <a:noFill/>
          </a:ln>
        </p:spPr>
      </p:sp>
      <p:sp>
        <p:nvSpPr>
          <p:cNvPr id="589" name="Google Shape;589;p115"/>
          <p:cNvSpPr>
            <a:spLocks noGrp="1"/>
          </p:cNvSpPr>
          <p:nvPr>
            <p:ph type="pic" idx="14"/>
          </p:nvPr>
        </p:nvSpPr>
        <p:spPr>
          <a:xfrm>
            <a:off x="11658688" y="2834168"/>
            <a:ext cx="2109494" cy="4702362"/>
          </a:xfrm>
          <a:prstGeom prst="rect">
            <a:avLst/>
          </a:prstGeom>
          <a:solidFill>
            <a:schemeClr val="lt1"/>
          </a:solidFill>
          <a:ln>
            <a:noFill/>
          </a:ln>
        </p:spPr>
      </p:sp>
      <p:sp>
        <p:nvSpPr>
          <p:cNvPr id="590" name="Google Shape;590;p115"/>
          <p:cNvSpPr>
            <a:spLocks noGrp="1"/>
          </p:cNvSpPr>
          <p:nvPr>
            <p:ph type="pic" idx="15"/>
          </p:nvPr>
        </p:nvSpPr>
        <p:spPr>
          <a:xfrm>
            <a:off x="7488269" y="50642"/>
            <a:ext cx="2109494" cy="4702362"/>
          </a:xfrm>
          <a:prstGeom prst="rect">
            <a:avLst/>
          </a:prstGeom>
          <a:solidFill>
            <a:schemeClr val="lt1"/>
          </a:solidFill>
          <a:ln>
            <a:noFill/>
          </a:ln>
        </p:spPr>
      </p:sp>
      <p:sp>
        <p:nvSpPr>
          <p:cNvPr id="591" name="Google Shape;591;p115"/>
          <p:cNvSpPr>
            <a:spLocks noGrp="1"/>
          </p:cNvSpPr>
          <p:nvPr>
            <p:ph type="pic" idx="16"/>
          </p:nvPr>
        </p:nvSpPr>
        <p:spPr>
          <a:xfrm>
            <a:off x="3317850" y="-2732884"/>
            <a:ext cx="2109494" cy="4702362"/>
          </a:xfrm>
          <a:prstGeom prst="rect">
            <a:avLst/>
          </a:prstGeom>
          <a:solidFill>
            <a:schemeClr val="lt1"/>
          </a:solidFill>
          <a:ln>
            <a:noFill/>
          </a:ln>
        </p:spPr>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_Phone Isometric Presentation Mockup 5">
  <p:cSld name="1_Phone Isometric Presentation Mockup 5">
    <p:spTree>
      <p:nvGrpSpPr>
        <p:cNvPr id="1" name="Shape 592"/>
        <p:cNvGrpSpPr/>
        <p:nvPr/>
      </p:nvGrpSpPr>
      <p:grpSpPr>
        <a:xfrm>
          <a:off x="0" y="0"/>
          <a:ext cx="0" cy="0"/>
          <a:chOff x="0" y="0"/>
          <a:chExt cx="0" cy="0"/>
        </a:xfrm>
      </p:grpSpPr>
      <p:sp>
        <p:nvSpPr>
          <p:cNvPr id="593" name="Google Shape;593;p116"/>
          <p:cNvSpPr>
            <a:spLocks noGrp="1"/>
          </p:cNvSpPr>
          <p:nvPr>
            <p:ph type="pic" idx="2"/>
          </p:nvPr>
        </p:nvSpPr>
        <p:spPr>
          <a:xfrm>
            <a:off x="4445043" y="-171527"/>
            <a:ext cx="3271434" cy="7292492"/>
          </a:xfrm>
          <a:prstGeom prst="rect">
            <a:avLst/>
          </a:prstGeom>
          <a:solidFill>
            <a:schemeClr val="lt1"/>
          </a:solidFill>
          <a:ln>
            <a:noFill/>
          </a:ln>
        </p:spPr>
      </p:sp>
      <p:sp>
        <p:nvSpPr>
          <p:cNvPr id="594" name="Google Shape;594;p116"/>
          <p:cNvSpPr>
            <a:spLocks noGrp="1"/>
          </p:cNvSpPr>
          <p:nvPr>
            <p:ph type="pic" idx="3"/>
          </p:nvPr>
        </p:nvSpPr>
        <p:spPr>
          <a:xfrm>
            <a:off x="-1635717" y="-4210127"/>
            <a:ext cx="3271434" cy="7292492"/>
          </a:xfrm>
          <a:prstGeom prst="rect">
            <a:avLst/>
          </a:prstGeom>
          <a:solidFill>
            <a:schemeClr val="lt1"/>
          </a:solidFill>
          <a:ln>
            <a:noFill/>
          </a:ln>
        </p:spPr>
      </p:sp>
      <p:sp>
        <p:nvSpPr>
          <p:cNvPr id="595" name="Google Shape;595;p116"/>
          <p:cNvSpPr>
            <a:spLocks noGrp="1"/>
          </p:cNvSpPr>
          <p:nvPr>
            <p:ph type="pic" idx="4"/>
          </p:nvPr>
        </p:nvSpPr>
        <p:spPr>
          <a:xfrm>
            <a:off x="10495323" y="3943273"/>
            <a:ext cx="3271434" cy="7292492"/>
          </a:xfrm>
          <a:prstGeom prst="rect">
            <a:avLst/>
          </a:prstGeom>
          <a:solidFill>
            <a:schemeClr val="lt1"/>
          </a:solidFill>
          <a:ln>
            <a:noFill/>
          </a:ln>
        </p:spPr>
      </p:sp>
      <p:sp>
        <p:nvSpPr>
          <p:cNvPr id="596" name="Google Shape;596;p116"/>
          <p:cNvSpPr>
            <a:spLocks noGrp="1"/>
          </p:cNvSpPr>
          <p:nvPr>
            <p:ph type="pic" idx="5"/>
          </p:nvPr>
        </p:nvSpPr>
        <p:spPr>
          <a:xfrm>
            <a:off x="10323809" y="-685800"/>
            <a:ext cx="3271434" cy="7292492"/>
          </a:xfrm>
          <a:prstGeom prst="rect">
            <a:avLst/>
          </a:prstGeom>
          <a:solidFill>
            <a:schemeClr val="lt1"/>
          </a:solidFill>
          <a:ln>
            <a:noFill/>
          </a:ln>
        </p:spPr>
      </p:sp>
      <p:sp>
        <p:nvSpPr>
          <p:cNvPr id="597" name="Google Shape;597;p116"/>
          <p:cNvSpPr>
            <a:spLocks noGrp="1"/>
          </p:cNvSpPr>
          <p:nvPr>
            <p:ph type="pic" idx="6"/>
          </p:nvPr>
        </p:nvSpPr>
        <p:spPr>
          <a:xfrm>
            <a:off x="4243049" y="-4724400"/>
            <a:ext cx="3271434" cy="7292492"/>
          </a:xfrm>
          <a:prstGeom prst="rect">
            <a:avLst/>
          </a:prstGeom>
          <a:solidFill>
            <a:schemeClr val="lt1"/>
          </a:solidFill>
          <a:ln>
            <a:noFill/>
          </a:ln>
        </p:spPr>
      </p:sp>
      <p:sp>
        <p:nvSpPr>
          <p:cNvPr id="598" name="Google Shape;598;p116"/>
          <p:cNvSpPr>
            <a:spLocks noGrp="1"/>
          </p:cNvSpPr>
          <p:nvPr>
            <p:ph type="pic" idx="7"/>
          </p:nvPr>
        </p:nvSpPr>
        <p:spPr>
          <a:xfrm>
            <a:off x="16374089" y="3429000"/>
            <a:ext cx="3271434" cy="7292492"/>
          </a:xfrm>
          <a:prstGeom prst="rect">
            <a:avLst/>
          </a:prstGeom>
          <a:solidFill>
            <a:schemeClr val="lt1"/>
          </a:solidFill>
          <a:ln>
            <a:noFill/>
          </a:ln>
        </p:spPr>
      </p:sp>
      <p:sp>
        <p:nvSpPr>
          <p:cNvPr id="599" name="Google Shape;599;p116"/>
          <p:cNvSpPr>
            <a:spLocks noGrp="1"/>
          </p:cNvSpPr>
          <p:nvPr>
            <p:ph type="pic" idx="8"/>
          </p:nvPr>
        </p:nvSpPr>
        <p:spPr>
          <a:xfrm>
            <a:off x="4243049" y="3958512"/>
            <a:ext cx="3271434" cy="7292492"/>
          </a:xfrm>
          <a:prstGeom prst="rect">
            <a:avLst/>
          </a:prstGeom>
          <a:solidFill>
            <a:schemeClr val="lt1"/>
          </a:solidFill>
          <a:ln>
            <a:noFill/>
          </a:ln>
        </p:spPr>
      </p:sp>
      <p:sp>
        <p:nvSpPr>
          <p:cNvPr id="600" name="Google Shape;600;p116"/>
          <p:cNvSpPr>
            <a:spLocks noGrp="1"/>
          </p:cNvSpPr>
          <p:nvPr>
            <p:ph type="pic" idx="9"/>
          </p:nvPr>
        </p:nvSpPr>
        <p:spPr>
          <a:xfrm>
            <a:off x="-1837711" y="-80088"/>
            <a:ext cx="3271434" cy="7292492"/>
          </a:xfrm>
          <a:prstGeom prst="rect">
            <a:avLst/>
          </a:prstGeom>
          <a:solidFill>
            <a:schemeClr val="lt1"/>
          </a:solidFill>
          <a:ln>
            <a:noFill/>
          </a:ln>
        </p:spPr>
      </p:sp>
      <p:sp>
        <p:nvSpPr>
          <p:cNvPr id="601" name="Google Shape;601;p116"/>
          <p:cNvSpPr>
            <a:spLocks noGrp="1"/>
          </p:cNvSpPr>
          <p:nvPr>
            <p:ph type="pic" idx="13"/>
          </p:nvPr>
        </p:nvSpPr>
        <p:spPr>
          <a:xfrm>
            <a:off x="10293329" y="8073312"/>
            <a:ext cx="3271434" cy="7292492"/>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0"/>
                                        </p:tgtEl>
                                        <p:attrNameLst>
                                          <p:attrName>style.visibility</p:attrName>
                                        </p:attrNameLst>
                                      </p:cBhvr>
                                      <p:to>
                                        <p:strVal val="visible"/>
                                      </p:to>
                                    </p:set>
                                    <p:anim calcmode="lin" valueType="num">
                                      <p:cBhvr additive="base">
                                        <p:cTn id="7" dur="800"/>
                                        <p:tgtEl>
                                          <p:spTgt spid="60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300"/>
                                  </p:stCondLst>
                                  <p:childTnLst>
                                    <p:set>
                                      <p:cBhvr>
                                        <p:cTn id="9" dur="1" fill="hold">
                                          <p:stCondLst>
                                            <p:cond delay="0"/>
                                          </p:stCondLst>
                                        </p:cTn>
                                        <p:tgtEl>
                                          <p:spTgt spid="599"/>
                                        </p:tgtEl>
                                        <p:attrNameLst>
                                          <p:attrName>style.visibility</p:attrName>
                                        </p:attrNameLst>
                                      </p:cBhvr>
                                      <p:to>
                                        <p:strVal val="visible"/>
                                      </p:to>
                                    </p:set>
                                    <p:anim calcmode="lin" valueType="num">
                                      <p:cBhvr additive="base">
                                        <p:cTn id="10" dur="800"/>
                                        <p:tgtEl>
                                          <p:spTgt spid="599"/>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600"/>
                                  </p:stCondLst>
                                  <p:childTnLst>
                                    <p:set>
                                      <p:cBhvr>
                                        <p:cTn id="12" dur="1" fill="hold">
                                          <p:stCondLst>
                                            <p:cond delay="0"/>
                                          </p:stCondLst>
                                        </p:cTn>
                                        <p:tgtEl>
                                          <p:spTgt spid="601"/>
                                        </p:tgtEl>
                                        <p:attrNameLst>
                                          <p:attrName>style.visibility</p:attrName>
                                        </p:attrNameLst>
                                      </p:cBhvr>
                                      <p:to>
                                        <p:strVal val="visible"/>
                                      </p:to>
                                    </p:set>
                                    <p:anim calcmode="lin" valueType="num">
                                      <p:cBhvr additive="base">
                                        <p:cTn id="13" dur="800"/>
                                        <p:tgtEl>
                                          <p:spTgt spid="601"/>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900"/>
                                  </p:stCondLst>
                                  <p:childTnLst>
                                    <p:set>
                                      <p:cBhvr>
                                        <p:cTn id="15" dur="1" fill="hold">
                                          <p:stCondLst>
                                            <p:cond delay="0"/>
                                          </p:stCondLst>
                                        </p:cTn>
                                        <p:tgtEl>
                                          <p:spTgt spid="594"/>
                                        </p:tgtEl>
                                        <p:attrNameLst>
                                          <p:attrName>style.visibility</p:attrName>
                                        </p:attrNameLst>
                                      </p:cBhvr>
                                      <p:to>
                                        <p:strVal val="visible"/>
                                      </p:to>
                                    </p:set>
                                    <p:anim calcmode="lin" valueType="num">
                                      <p:cBhvr additive="base">
                                        <p:cTn id="16" dur="800"/>
                                        <p:tgtEl>
                                          <p:spTgt spid="594"/>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1200"/>
                                  </p:stCondLst>
                                  <p:childTnLst>
                                    <p:set>
                                      <p:cBhvr>
                                        <p:cTn id="18" dur="1" fill="hold">
                                          <p:stCondLst>
                                            <p:cond delay="0"/>
                                          </p:stCondLst>
                                        </p:cTn>
                                        <p:tgtEl>
                                          <p:spTgt spid="593"/>
                                        </p:tgtEl>
                                        <p:attrNameLst>
                                          <p:attrName>style.visibility</p:attrName>
                                        </p:attrNameLst>
                                      </p:cBhvr>
                                      <p:to>
                                        <p:strVal val="visible"/>
                                      </p:to>
                                    </p:set>
                                    <p:anim calcmode="lin" valueType="num">
                                      <p:cBhvr additive="base">
                                        <p:cTn id="19" dur="800"/>
                                        <p:tgtEl>
                                          <p:spTgt spid="593"/>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1500"/>
                                  </p:stCondLst>
                                  <p:childTnLst>
                                    <p:set>
                                      <p:cBhvr>
                                        <p:cTn id="21" dur="1" fill="hold">
                                          <p:stCondLst>
                                            <p:cond delay="0"/>
                                          </p:stCondLst>
                                        </p:cTn>
                                        <p:tgtEl>
                                          <p:spTgt spid="595"/>
                                        </p:tgtEl>
                                        <p:attrNameLst>
                                          <p:attrName>style.visibility</p:attrName>
                                        </p:attrNameLst>
                                      </p:cBhvr>
                                      <p:to>
                                        <p:strVal val="visible"/>
                                      </p:to>
                                    </p:set>
                                    <p:anim calcmode="lin" valueType="num">
                                      <p:cBhvr additive="base">
                                        <p:cTn id="22" dur="800"/>
                                        <p:tgtEl>
                                          <p:spTgt spid="595"/>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1800"/>
                                  </p:stCondLst>
                                  <p:childTnLst>
                                    <p:set>
                                      <p:cBhvr>
                                        <p:cTn id="24" dur="1" fill="hold">
                                          <p:stCondLst>
                                            <p:cond delay="0"/>
                                          </p:stCondLst>
                                        </p:cTn>
                                        <p:tgtEl>
                                          <p:spTgt spid="597"/>
                                        </p:tgtEl>
                                        <p:attrNameLst>
                                          <p:attrName>style.visibility</p:attrName>
                                        </p:attrNameLst>
                                      </p:cBhvr>
                                      <p:to>
                                        <p:strVal val="visible"/>
                                      </p:to>
                                    </p:set>
                                    <p:anim calcmode="lin" valueType="num">
                                      <p:cBhvr additive="base">
                                        <p:cTn id="25" dur="800"/>
                                        <p:tgtEl>
                                          <p:spTgt spid="597"/>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2100"/>
                                  </p:stCondLst>
                                  <p:childTnLst>
                                    <p:set>
                                      <p:cBhvr>
                                        <p:cTn id="27" dur="1" fill="hold">
                                          <p:stCondLst>
                                            <p:cond delay="0"/>
                                          </p:stCondLst>
                                        </p:cTn>
                                        <p:tgtEl>
                                          <p:spTgt spid="596"/>
                                        </p:tgtEl>
                                        <p:attrNameLst>
                                          <p:attrName>style.visibility</p:attrName>
                                        </p:attrNameLst>
                                      </p:cBhvr>
                                      <p:to>
                                        <p:strVal val="visible"/>
                                      </p:to>
                                    </p:set>
                                    <p:anim calcmode="lin" valueType="num">
                                      <p:cBhvr additive="base">
                                        <p:cTn id="28" dur="800"/>
                                        <p:tgtEl>
                                          <p:spTgt spid="596"/>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2400"/>
                                  </p:stCondLst>
                                  <p:childTnLst>
                                    <p:set>
                                      <p:cBhvr>
                                        <p:cTn id="30" dur="1" fill="hold">
                                          <p:stCondLst>
                                            <p:cond delay="0"/>
                                          </p:stCondLst>
                                        </p:cTn>
                                        <p:tgtEl>
                                          <p:spTgt spid="598"/>
                                        </p:tgtEl>
                                        <p:attrNameLst>
                                          <p:attrName>style.visibility</p:attrName>
                                        </p:attrNameLst>
                                      </p:cBhvr>
                                      <p:to>
                                        <p:strVal val="visible"/>
                                      </p:to>
                                    </p:set>
                                    <p:anim calcmode="lin" valueType="num">
                                      <p:cBhvr additive="base">
                                        <p:cTn id="31" dur="800"/>
                                        <p:tgtEl>
                                          <p:spTgt spid="5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Phone Isometric Presentation Mockup 6">
  <p:cSld name="Phone Isometric Presentation Mockup 6">
    <p:spTree>
      <p:nvGrpSpPr>
        <p:cNvPr id="1" name="Shape 602"/>
        <p:cNvGrpSpPr/>
        <p:nvPr/>
      </p:nvGrpSpPr>
      <p:grpSpPr>
        <a:xfrm>
          <a:off x="0" y="0"/>
          <a:ext cx="0" cy="0"/>
          <a:chOff x="0" y="0"/>
          <a:chExt cx="0" cy="0"/>
        </a:xfrm>
      </p:grpSpPr>
      <p:sp>
        <p:nvSpPr>
          <p:cNvPr id="603" name="Google Shape;603;p117"/>
          <p:cNvSpPr>
            <a:spLocks noGrp="1"/>
          </p:cNvSpPr>
          <p:nvPr>
            <p:ph type="pic" idx="2"/>
          </p:nvPr>
        </p:nvSpPr>
        <p:spPr>
          <a:xfrm>
            <a:off x="4902173" y="1143000"/>
            <a:ext cx="2103841" cy="4689762"/>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603"/>
                                        </p:tgtEl>
                                        <p:attrNameLst>
                                          <p:attrName>style.visibility</p:attrName>
                                        </p:attrNameLst>
                                      </p:cBhvr>
                                      <p:to>
                                        <p:strVal val="visible"/>
                                      </p:to>
                                    </p:set>
                                    <p:animEffect transition="in" filter="fade">
                                      <p:cBhvr>
                                        <p:cTn id="7"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_Device Mockup - Page Title 7">
  <p:cSld name="1_Device Mockup - Page Title 7">
    <p:spTree>
      <p:nvGrpSpPr>
        <p:cNvPr id="1" name="Shape 604"/>
        <p:cNvGrpSpPr/>
        <p:nvPr/>
      </p:nvGrpSpPr>
      <p:grpSpPr>
        <a:xfrm>
          <a:off x="0" y="0"/>
          <a:ext cx="0" cy="0"/>
          <a:chOff x="0" y="0"/>
          <a:chExt cx="0" cy="0"/>
        </a:xfrm>
      </p:grpSpPr>
      <p:sp>
        <p:nvSpPr>
          <p:cNvPr id="605" name="Google Shape;605;p118"/>
          <p:cNvSpPr>
            <a:spLocks noGrp="1"/>
          </p:cNvSpPr>
          <p:nvPr>
            <p:ph type="pic" idx="2"/>
          </p:nvPr>
        </p:nvSpPr>
        <p:spPr>
          <a:xfrm>
            <a:off x="7821419" y="1990628"/>
            <a:ext cx="2332800" cy="5416012"/>
          </a:xfrm>
          <a:prstGeom prst="roundRect">
            <a:avLst>
              <a:gd name="adj" fmla="val 14489"/>
            </a:avLst>
          </a:prstGeom>
          <a:solidFill>
            <a:schemeClr val="lt1"/>
          </a:solidFill>
          <a:ln>
            <a:noFill/>
          </a:ln>
        </p:spPr>
      </p:sp>
      <p:sp>
        <p:nvSpPr>
          <p:cNvPr id="606" name="Google Shape;606;p118"/>
          <p:cNvSpPr>
            <a:spLocks noGrp="1"/>
          </p:cNvSpPr>
          <p:nvPr>
            <p:ph type="pic" idx="3"/>
          </p:nvPr>
        </p:nvSpPr>
        <p:spPr>
          <a:xfrm>
            <a:off x="5488619" y="3463828"/>
            <a:ext cx="2332800" cy="5416012"/>
          </a:xfrm>
          <a:prstGeom prst="roundRect">
            <a:avLst>
              <a:gd name="adj" fmla="val 14489"/>
            </a:avLst>
          </a:prstGeom>
          <a:solidFill>
            <a:schemeClr val="lt1"/>
          </a:solidFill>
          <a:ln>
            <a:noFill/>
          </a:ln>
        </p:spPr>
      </p:sp>
      <p:sp>
        <p:nvSpPr>
          <p:cNvPr id="607" name="Google Shape;607;p118"/>
          <p:cNvSpPr>
            <a:spLocks noGrp="1"/>
          </p:cNvSpPr>
          <p:nvPr>
            <p:ph type="pic" idx="4"/>
          </p:nvPr>
        </p:nvSpPr>
        <p:spPr>
          <a:xfrm>
            <a:off x="3155819" y="4937028"/>
            <a:ext cx="2332800" cy="5416012"/>
          </a:xfrm>
          <a:prstGeom prst="roundRect">
            <a:avLst>
              <a:gd name="adj" fmla="val 14489"/>
            </a:avLst>
          </a:prstGeom>
          <a:solidFill>
            <a:schemeClr val="lt1"/>
          </a:solidFill>
          <a:ln>
            <a:noFill/>
          </a:ln>
        </p:spPr>
      </p:sp>
      <p:sp>
        <p:nvSpPr>
          <p:cNvPr id="608" name="Google Shape;608;p118"/>
          <p:cNvSpPr>
            <a:spLocks noGrp="1"/>
          </p:cNvSpPr>
          <p:nvPr>
            <p:ph type="pic" idx="5"/>
          </p:nvPr>
        </p:nvSpPr>
        <p:spPr>
          <a:xfrm>
            <a:off x="12367800" y="-890883"/>
            <a:ext cx="2332800" cy="5416012"/>
          </a:xfrm>
          <a:prstGeom prst="roundRect">
            <a:avLst>
              <a:gd name="adj" fmla="val 14489"/>
            </a:avLst>
          </a:prstGeom>
          <a:solidFill>
            <a:schemeClr val="lt1"/>
          </a:solidFill>
          <a:ln>
            <a:noFill/>
          </a:ln>
        </p:spPr>
      </p:sp>
      <p:sp>
        <p:nvSpPr>
          <p:cNvPr id="609" name="Google Shape;609;p118"/>
          <p:cNvSpPr>
            <a:spLocks noGrp="1"/>
          </p:cNvSpPr>
          <p:nvPr>
            <p:ph type="pic" idx="6"/>
          </p:nvPr>
        </p:nvSpPr>
        <p:spPr>
          <a:xfrm>
            <a:off x="10035000" y="582317"/>
            <a:ext cx="2332800" cy="5416012"/>
          </a:xfrm>
          <a:prstGeom prst="roundRect">
            <a:avLst>
              <a:gd name="adj" fmla="val 14489"/>
            </a:avLst>
          </a:prstGeom>
          <a:solidFill>
            <a:schemeClr val="lt1"/>
          </a:solidFill>
          <a:ln>
            <a:noFill/>
          </a:ln>
        </p:spPr>
      </p:sp>
      <p:sp>
        <p:nvSpPr>
          <p:cNvPr id="610" name="Google Shape;610;p118"/>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1" name="Google Shape;611;p118"/>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5"/>
                                        </p:tgtEl>
                                        <p:attrNameLst>
                                          <p:attrName>style.visibility</p:attrName>
                                        </p:attrNameLst>
                                      </p:cBhvr>
                                      <p:to>
                                        <p:strVal val="visible"/>
                                      </p:to>
                                    </p:set>
                                    <p:animEffect transition="in" filter="fade">
                                      <p:cBhvr>
                                        <p:cTn id="7" dur="500"/>
                                        <p:tgtEl>
                                          <p:spTgt spid="605"/>
                                        </p:tgtEl>
                                      </p:cBhvr>
                                    </p:animEffect>
                                  </p:childTnLst>
                                </p:cTn>
                              </p:par>
                              <p:par>
                                <p:cTn id="8" presetID="10" presetClass="entr" presetSubtype="0" fill="hold" nodeType="withEffect">
                                  <p:stCondLst>
                                    <p:cond delay="300"/>
                                  </p:stCondLst>
                                  <p:childTnLst>
                                    <p:set>
                                      <p:cBhvr>
                                        <p:cTn id="9" dur="1" fill="hold">
                                          <p:stCondLst>
                                            <p:cond delay="0"/>
                                          </p:stCondLst>
                                        </p:cTn>
                                        <p:tgtEl>
                                          <p:spTgt spid="606"/>
                                        </p:tgtEl>
                                        <p:attrNameLst>
                                          <p:attrName>style.visibility</p:attrName>
                                        </p:attrNameLst>
                                      </p:cBhvr>
                                      <p:to>
                                        <p:strVal val="visible"/>
                                      </p:to>
                                    </p:set>
                                    <p:animEffect transition="in" filter="fade">
                                      <p:cBhvr>
                                        <p:cTn id="10" dur="500"/>
                                        <p:tgtEl>
                                          <p:spTgt spid="606"/>
                                        </p:tgtEl>
                                      </p:cBhvr>
                                    </p:animEffect>
                                  </p:childTnLst>
                                </p:cTn>
                              </p:par>
                              <p:par>
                                <p:cTn id="11" presetID="10" presetClass="entr" presetSubtype="0" fill="hold" nodeType="withEffect">
                                  <p:stCondLst>
                                    <p:cond delay="300"/>
                                  </p:stCondLst>
                                  <p:childTnLst>
                                    <p:set>
                                      <p:cBhvr>
                                        <p:cTn id="12" dur="1" fill="hold">
                                          <p:stCondLst>
                                            <p:cond delay="0"/>
                                          </p:stCondLst>
                                        </p:cTn>
                                        <p:tgtEl>
                                          <p:spTgt spid="609"/>
                                        </p:tgtEl>
                                        <p:attrNameLst>
                                          <p:attrName>style.visibility</p:attrName>
                                        </p:attrNameLst>
                                      </p:cBhvr>
                                      <p:to>
                                        <p:strVal val="visible"/>
                                      </p:to>
                                    </p:set>
                                    <p:animEffect transition="in" filter="fade">
                                      <p:cBhvr>
                                        <p:cTn id="13" dur="500"/>
                                        <p:tgtEl>
                                          <p:spTgt spid="609"/>
                                        </p:tgtEl>
                                      </p:cBhvr>
                                    </p:animEffect>
                                  </p:childTnLst>
                                </p:cTn>
                              </p:par>
                              <p:par>
                                <p:cTn id="14" presetID="10" presetClass="entr" presetSubtype="0" fill="hold" nodeType="withEffect">
                                  <p:stCondLst>
                                    <p:cond delay="600"/>
                                  </p:stCondLst>
                                  <p:childTnLst>
                                    <p:set>
                                      <p:cBhvr>
                                        <p:cTn id="15" dur="1" fill="hold">
                                          <p:stCondLst>
                                            <p:cond delay="0"/>
                                          </p:stCondLst>
                                        </p:cTn>
                                        <p:tgtEl>
                                          <p:spTgt spid="607"/>
                                        </p:tgtEl>
                                        <p:attrNameLst>
                                          <p:attrName>style.visibility</p:attrName>
                                        </p:attrNameLst>
                                      </p:cBhvr>
                                      <p:to>
                                        <p:strVal val="visible"/>
                                      </p:to>
                                    </p:set>
                                    <p:animEffect transition="in" filter="fade">
                                      <p:cBhvr>
                                        <p:cTn id="16" dur="500"/>
                                        <p:tgtEl>
                                          <p:spTgt spid="607"/>
                                        </p:tgtEl>
                                      </p:cBhvr>
                                    </p:animEffect>
                                  </p:childTnLst>
                                </p:cTn>
                              </p:par>
                              <p:par>
                                <p:cTn id="17" presetID="10" presetClass="entr" presetSubtype="0" fill="hold" nodeType="withEffect">
                                  <p:stCondLst>
                                    <p:cond delay="600"/>
                                  </p:stCondLst>
                                  <p:childTnLst>
                                    <p:set>
                                      <p:cBhvr>
                                        <p:cTn id="18" dur="1" fill="hold">
                                          <p:stCondLst>
                                            <p:cond delay="0"/>
                                          </p:stCondLst>
                                        </p:cTn>
                                        <p:tgtEl>
                                          <p:spTgt spid="608"/>
                                        </p:tgtEl>
                                        <p:attrNameLst>
                                          <p:attrName>style.visibility</p:attrName>
                                        </p:attrNameLst>
                                      </p:cBhvr>
                                      <p:to>
                                        <p:strVal val="visible"/>
                                      </p:to>
                                    </p:set>
                                    <p:animEffect transition="in" filter="fade">
                                      <p:cBhvr>
                                        <p:cTn id="19" dur="5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1_Device Mockup - Page Title 8">
  <p:cSld name="1_Device Mockup - Page Title 8">
    <p:spTree>
      <p:nvGrpSpPr>
        <p:cNvPr id="1" name="Shape 612"/>
        <p:cNvGrpSpPr/>
        <p:nvPr/>
      </p:nvGrpSpPr>
      <p:grpSpPr>
        <a:xfrm>
          <a:off x="0" y="0"/>
          <a:ext cx="0" cy="0"/>
          <a:chOff x="0" y="0"/>
          <a:chExt cx="0" cy="0"/>
        </a:xfrm>
      </p:grpSpPr>
      <p:sp>
        <p:nvSpPr>
          <p:cNvPr id="613" name="Google Shape;613;p119"/>
          <p:cNvSpPr>
            <a:spLocks noGrp="1"/>
          </p:cNvSpPr>
          <p:nvPr>
            <p:ph type="pic" idx="2"/>
          </p:nvPr>
        </p:nvSpPr>
        <p:spPr>
          <a:xfrm>
            <a:off x="2477735" y="1487624"/>
            <a:ext cx="2276196" cy="5284594"/>
          </a:xfrm>
          <a:prstGeom prst="roundRect">
            <a:avLst>
              <a:gd name="adj" fmla="val 14489"/>
            </a:avLst>
          </a:prstGeom>
          <a:solidFill>
            <a:schemeClr val="lt1"/>
          </a:solidFill>
          <a:ln>
            <a:noFill/>
          </a:ln>
        </p:spPr>
      </p:sp>
      <p:sp>
        <p:nvSpPr>
          <p:cNvPr id="614" name="Google Shape;614;p119"/>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5" name="Google Shape;615;p119"/>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616" name="Google Shape;616;p119"/>
          <p:cNvSpPr>
            <a:spLocks noGrp="1"/>
          </p:cNvSpPr>
          <p:nvPr>
            <p:ph type="pic" idx="3"/>
          </p:nvPr>
        </p:nvSpPr>
        <p:spPr>
          <a:xfrm>
            <a:off x="2477735" y="815094"/>
            <a:ext cx="2276196" cy="5284594"/>
          </a:xfrm>
          <a:prstGeom prst="roundRect">
            <a:avLst>
              <a:gd name="adj" fmla="val 14489"/>
            </a:avLst>
          </a:prstGeom>
          <a:solidFill>
            <a:schemeClr val="lt1"/>
          </a:solidFill>
          <a:ln>
            <a:noFill/>
          </a:ln>
          <a:effectLst>
            <a:outerShdw blurRad="368300" dist="101600" dir="8520000" sx="102000" sy="102000" algn="ctr" rotWithShape="0">
              <a:srgbClr val="000000">
                <a:alpha val="29803"/>
              </a:srgbClr>
            </a:outerShdw>
          </a:effectLst>
        </p:spPr>
      </p:sp>
      <p:sp>
        <p:nvSpPr>
          <p:cNvPr id="617" name="Google Shape;617;p119"/>
          <p:cNvSpPr>
            <a:spLocks noGrp="1"/>
          </p:cNvSpPr>
          <p:nvPr>
            <p:ph type="pic" idx="4"/>
          </p:nvPr>
        </p:nvSpPr>
        <p:spPr>
          <a:xfrm>
            <a:off x="2477735" y="142564"/>
            <a:ext cx="2276196" cy="5284594"/>
          </a:xfrm>
          <a:prstGeom prst="roundRect">
            <a:avLst>
              <a:gd name="adj" fmla="val 14489"/>
            </a:avLst>
          </a:prstGeom>
          <a:solidFill>
            <a:schemeClr val="lt1"/>
          </a:solidFill>
          <a:ln>
            <a:noFill/>
          </a:ln>
          <a:effectLst>
            <a:outerShdw blurRad="368300" dist="101600" dir="8520000" sx="102000" sy="102000" algn="ctr" rotWithShape="0">
              <a:srgbClr val="000000">
                <a:alpha val="29803"/>
              </a:srgbClr>
            </a:outerShdw>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3"/>
                                        </p:tgtEl>
                                        <p:attrNameLst>
                                          <p:attrName>style.visibility</p:attrName>
                                        </p:attrNameLst>
                                      </p:cBhvr>
                                      <p:to>
                                        <p:strVal val="visible"/>
                                      </p:to>
                                    </p:set>
                                    <p:animEffect transition="in" filter="fade">
                                      <p:cBhvr>
                                        <p:cTn id="7" dur="500"/>
                                        <p:tgtEl>
                                          <p:spTgt spid="613"/>
                                        </p:tgtEl>
                                      </p:cBhvr>
                                    </p:animEffect>
                                  </p:childTnLst>
                                </p:cTn>
                              </p:par>
                              <p:par>
                                <p:cTn id="8" presetID="10" presetClass="entr" presetSubtype="0" fill="hold" nodeType="withEffect">
                                  <p:stCondLst>
                                    <p:cond delay="400"/>
                                  </p:stCondLst>
                                  <p:childTnLst>
                                    <p:set>
                                      <p:cBhvr>
                                        <p:cTn id="9" dur="1" fill="hold">
                                          <p:stCondLst>
                                            <p:cond delay="0"/>
                                          </p:stCondLst>
                                        </p:cTn>
                                        <p:tgtEl>
                                          <p:spTgt spid="616"/>
                                        </p:tgtEl>
                                        <p:attrNameLst>
                                          <p:attrName>style.visibility</p:attrName>
                                        </p:attrNameLst>
                                      </p:cBhvr>
                                      <p:to>
                                        <p:strVal val="visible"/>
                                      </p:to>
                                    </p:set>
                                    <p:animEffect transition="in" filter="fade">
                                      <p:cBhvr>
                                        <p:cTn id="10" dur="500"/>
                                        <p:tgtEl>
                                          <p:spTgt spid="616"/>
                                        </p:tgtEl>
                                      </p:cBhvr>
                                    </p:animEffect>
                                  </p:childTnLst>
                                </p:cTn>
                              </p:par>
                              <p:par>
                                <p:cTn id="11" presetID="10" presetClass="entr" presetSubtype="0" fill="hold" nodeType="withEffect">
                                  <p:stCondLst>
                                    <p:cond delay="800"/>
                                  </p:stCondLst>
                                  <p:childTnLst>
                                    <p:set>
                                      <p:cBhvr>
                                        <p:cTn id="12" dur="1" fill="hold">
                                          <p:stCondLst>
                                            <p:cond delay="0"/>
                                          </p:stCondLst>
                                        </p:cTn>
                                        <p:tgtEl>
                                          <p:spTgt spid="617"/>
                                        </p:tgtEl>
                                        <p:attrNameLst>
                                          <p:attrName>style.visibility</p:attrName>
                                        </p:attrNameLst>
                                      </p:cBhvr>
                                      <p:to>
                                        <p:strVal val="visible"/>
                                      </p:to>
                                    </p:set>
                                    <p:animEffect transition="in" filter="fade">
                                      <p:cBhvr>
                                        <p:cTn id="13" dur="500"/>
                                        <p:tgtEl>
                                          <p:spTgt spid="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Device Mockup - Page Title 9">
  <p:cSld name="Device Mockup - Page Title 9">
    <p:spTree>
      <p:nvGrpSpPr>
        <p:cNvPr id="1" name="Shape 618"/>
        <p:cNvGrpSpPr/>
        <p:nvPr/>
      </p:nvGrpSpPr>
      <p:grpSpPr>
        <a:xfrm>
          <a:off x="0" y="0"/>
          <a:ext cx="0" cy="0"/>
          <a:chOff x="0" y="0"/>
          <a:chExt cx="0" cy="0"/>
        </a:xfrm>
      </p:grpSpPr>
      <p:sp>
        <p:nvSpPr>
          <p:cNvPr id="619" name="Google Shape;619;p120"/>
          <p:cNvSpPr>
            <a:spLocks noGrp="1"/>
          </p:cNvSpPr>
          <p:nvPr>
            <p:ph type="pic" idx="2"/>
          </p:nvPr>
        </p:nvSpPr>
        <p:spPr>
          <a:xfrm>
            <a:off x="791899" y="2036890"/>
            <a:ext cx="4243087" cy="5718148"/>
          </a:xfrm>
          <a:prstGeom prst="rect">
            <a:avLst/>
          </a:prstGeom>
          <a:solidFill>
            <a:schemeClr val="lt1"/>
          </a:solidFill>
          <a:ln>
            <a:noFill/>
          </a:ln>
        </p:spPr>
      </p:sp>
      <p:sp>
        <p:nvSpPr>
          <p:cNvPr id="620" name="Google Shape;620;p12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1" name="Google Shape;621;p12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9"/>
                                        </p:tgtEl>
                                        <p:attrNameLst>
                                          <p:attrName>style.visibility</p:attrName>
                                        </p:attrNameLst>
                                      </p:cBhvr>
                                      <p:to>
                                        <p:strVal val="visible"/>
                                      </p:to>
                                    </p:set>
                                    <p:anim calcmode="lin" valueType="num">
                                      <p:cBhvr additive="base">
                                        <p:cTn id="7" dur="700"/>
                                        <p:tgtEl>
                                          <p:spTgt spid="6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Device Mockup - Page Title 9.1">
  <p:cSld name="Device Mockup - Page Title 9.1">
    <p:spTree>
      <p:nvGrpSpPr>
        <p:cNvPr id="1" name="Shape 622"/>
        <p:cNvGrpSpPr/>
        <p:nvPr/>
      </p:nvGrpSpPr>
      <p:grpSpPr>
        <a:xfrm>
          <a:off x="0" y="0"/>
          <a:ext cx="0" cy="0"/>
          <a:chOff x="0" y="0"/>
          <a:chExt cx="0" cy="0"/>
        </a:xfrm>
      </p:grpSpPr>
      <p:sp>
        <p:nvSpPr>
          <p:cNvPr id="623" name="Google Shape;623;p12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4" name="Google Shape;624;p12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625" name="Google Shape;625;p121"/>
          <p:cNvSpPr>
            <a:spLocks noGrp="1"/>
          </p:cNvSpPr>
          <p:nvPr>
            <p:ph type="pic" idx="2"/>
          </p:nvPr>
        </p:nvSpPr>
        <p:spPr>
          <a:xfrm rot="1800000">
            <a:off x="7131560" y="545639"/>
            <a:ext cx="5189913" cy="6668400"/>
          </a:xfrm>
          <a:prstGeom prst="rect">
            <a:avLst/>
          </a:prstGeom>
          <a:solidFill>
            <a:schemeClr val="lt1"/>
          </a:solidFill>
          <a:ln>
            <a:noFill/>
          </a:ln>
        </p:spPr>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Device Mockup - Page Title 9.2">
  <p:cSld name="Device Mockup - Page Title 9.2">
    <p:spTree>
      <p:nvGrpSpPr>
        <p:cNvPr id="1" name="Shape 626"/>
        <p:cNvGrpSpPr/>
        <p:nvPr/>
      </p:nvGrpSpPr>
      <p:grpSpPr>
        <a:xfrm>
          <a:off x="0" y="0"/>
          <a:ext cx="0" cy="0"/>
          <a:chOff x="0" y="0"/>
          <a:chExt cx="0" cy="0"/>
        </a:xfrm>
      </p:grpSpPr>
      <p:sp>
        <p:nvSpPr>
          <p:cNvPr id="627" name="Google Shape;627;p122"/>
          <p:cNvSpPr>
            <a:spLocks noGrp="1"/>
          </p:cNvSpPr>
          <p:nvPr>
            <p:ph type="pic" idx="2"/>
          </p:nvPr>
        </p:nvSpPr>
        <p:spPr>
          <a:xfrm>
            <a:off x="4032431" y="2306320"/>
            <a:ext cx="4126050" cy="3057538"/>
          </a:xfrm>
          <a:prstGeom prst="rect">
            <a:avLst/>
          </a:prstGeom>
          <a:solidFill>
            <a:schemeClr val="lt1"/>
          </a:solidFill>
          <a:ln>
            <a:noFill/>
          </a:ln>
        </p:spPr>
      </p:sp>
      <p:sp>
        <p:nvSpPr>
          <p:cNvPr id="628" name="Google Shape;628;p122"/>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9" name="Google Shape;629;p122"/>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Device Mockup - Page Title 11">
  <p:cSld name="Device Mockup - Page Title 11">
    <p:spTree>
      <p:nvGrpSpPr>
        <p:cNvPr id="1" name="Shape 630"/>
        <p:cNvGrpSpPr/>
        <p:nvPr/>
      </p:nvGrpSpPr>
      <p:grpSpPr>
        <a:xfrm>
          <a:off x="0" y="0"/>
          <a:ext cx="0" cy="0"/>
          <a:chOff x="0" y="0"/>
          <a:chExt cx="0" cy="0"/>
        </a:xfrm>
      </p:grpSpPr>
      <p:sp>
        <p:nvSpPr>
          <p:cNvPr id="631" name="Google Shape;631;p123"/>
          <p:cNvSpPr>
            <a:spLocks noGrp="1"/>
          </p:cNvSpPr>
          <p:nvPr>
            <p:ph type="pic" idx="2"/>
          </p:nvPr>
        </p:nvSpPr>
        <p:spPr>
          <a:xfrm>
            <a:off x="1361440" y="2356266"/>
            <a:ext cx="4653279" cy="2876133"/>
          </a:xfrm>
          <a:prstGeom prst="rect">
            <a:avLst/>
          </a:prstGeom>
          <a:solidFill>
            <a:schemeClr val="lt1"/>
          </a:solidFill>
          <a:ln>
            <a:noFill/>
          </a:ln>
        </p:spPr>
      </p:sp>
      <p:sp>
        <p:nvSpPr>
          <p:cNvPr id="632" name="Google Shape;632;p12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3" name="Google Shape;633;p12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 calcmode="lin" valueType="num">
                                      <p:cBhvr additive="base">
                                        <p:cTn id="7" dur="500"/>
                                        <p:tgtEl>
                                          <p:spTgt spid="6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Device Mockup - Page Title 12">
  <p:cSld name="Device Mockup - Page Title 12">
    <p:spTree>
      <p:nvGrpSpPr>
        <p:cNvPr id="1" name="Shape 634"/>
        <p:cNvGrpSpPr/>
        <p:nvPr/>
      </p:nvGrpSpPr>
      <p:grpSpPr>
        <a:xfrm>
          <a:off x="0" y="0"/>
          <a:ext cx="0" cy="0"/>
          <a:chOff x="0" y="0"/>
          <a:chExt cx="0" cy="0"/>
        </a:xfrm>
      </p:grpSpPr>
      <p:sp>
        <p:nvSpPr>
          <p:cNvPr id="635" name="Google Shape;635;p124"/>
          <p:cNvSpPr>
            <a:spLocks noGrp="1"/>
          </p:cNvSpPr>
          <p:nvPr>
            <p:ph type="pic" idx="2"/>
          </p:nvPr>
        </p:nvSpPr>
        <p:spPr>
          <a:xfrm>
            <a:off x="-1180618" y="1741505"/>
            <a:ext cx="6933348" cy="3853050"/>
          </a:xfrm>
          <a:prstGeom prst="rect">
            <a:avLst/>
          </a:prstGeom>
          <a:solidFill>
            <a:schemeClr val="lt1"/>
          </a:solidFill>
          <a:ln>
            <a:noFill/>
          </a:ln>
        </p:spPr>
      </p:sp>
      <p:sp>
        <p:nvSpPr>
          <p:cNvPr id="636" name="Google Shape;636;p124"/>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7" name="Google Shape;637;p124"/>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 calcmode="lin" valueType="num">
                                      <p:cBhvr additive="base">
                                        <p:cTn id="7" dur="500"/>
                                        <p:tgtEl>
                                          <p:spTgt spid="6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Center Over Image">
  <p:cSld name="Text Center Over Image">
    <p:spTree>
      <p:nvGrpSpPr>
        <p:cNvPr id="1" name="Shape 59"/>
        <p:cNvGrpSpPr/>
        <p:nvPr/>
      </p:nvGrpSpPr>
      <p:grpSpPr>
        <a:xfrm>
          <a:off x="0" y="0"/>
          <a:ext cx="0" cy="0"/>
          <a:chOff x="0" y="0"/>
          <a:chExt cx="0" cy="0"/>
        </a:xfrm>
      </p:grpSpPr>
      <p:sp>
        <p:nvSpPr>
          <p:cNvPr id="60" name="Google Shape;60;p26"/>
          <p:cNvSpPr>
            <a:spLocks noGrp="1"/>
          </p:cNvSpPr>
          <p:nvPr>
            <p:ph type="pic" idx="2"/>
          </p:nvPr>
        </p:nvSpPr>
        <p:spPr>
          <a:xfrm>
            <a:off x="0" y="0"/>
            <a:ext cx="12192000" cy="6858000"/>
          </a:xfrm>
          <a:prstGeom prst="rect">
            <a:avLst/>
          </a:prstGeom>
          <a:solidFill>
            <a:schemeClr val="lt1"/>
          </a:solidFill>
          <a:ln>
            <a:noFill/>
          </a:ln>
        </p:spPr>
      </p:sp>
      <p:grpSp>
        <p:nvGrpSpPr>
          <p:cNvPr id="61" name="Google Shape;61;p26"/>
          <p:cNvGrpSpPr/>
          <p:nvPr/>
        </p:nvGrpSpPr>
        <p:grpSpPr>
          <a:xfrm>
            <a:off x="6096" y="0"/>
            <a:ext cx="12185904" cy="6858000"/>
            <a:chOff x="6096" y="0"/>
            <a:chExt cx="12185904" cy="6858000"/>
          </a:xfrm>
        </p:grpSpPr>
        <p:pic>
          <p:nvPicPr>
            <p:cNvPr id="62" name="Google Shape;62;p26"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63" name="Google Shape;63;p26"/>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64" name="Google Shape;64;p26"/>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Watch Mockup">
  <p:cSld name="Watch Mockup">
    <p:spTree>
      <p:nvGrpSpPr>
        <p:cNvPr id="1" name="Shape 638"/>
        <p:cNvGrpSpPr/>
        <p:nvPr/>
      </p:nvGrpSpPr>
      <p:grpSpPr>
        <a:xfrm>
          <a:off x="0" y="0"/>
          <a:ext cx="0" cy="0"/>
          <a:chOff x="0" y="0"/>
          <a:chExt cx="0" cy="0"/>
        </a:xfrm>
      </p:grpSpPr>
      <p:sp>
        <p:nvSpPr>
          <p:cNvPr id="639" name="Google Shape;639;p125"/>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0" name="Google Shape;640;p125"/>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641" name="Google Shape;641;p125"/>
          <p:cNvSpPr>
            <a:spLocks noGrp="1"/>
          </p:cNvSpPr>
          <p:nvPr>
            <p:ph type="pic" idx="2"/>
          </p:nvPr>
        </p:nvSpPr>
        <p:spPr>
          <a:xfrm>
            <a:off x="1058464" y="2724486"/>
            <a:ext cx="1463040" cy="1783080"/>
          </a:xfrm>
          <a:prstGeom prst="rect">
            <a:avLst/>
          </a:prstGeom>
          <a:solidFill>
            <a:schemeClr val="lt1"/>
          </a:solidFill>
          <a:ln>
            <a:noFill/>
          </a:ln>
        </p:spPr>
      </p:sp>
      <p:sp>
        <p:nvSpPr>
          <p:cNvPr id="642" name="Google Shape;642;p125"/>
          <p:cNvSpPr>
            <a:spLocks noGrp="1"/>
          </p:cNvSpPr>
          <p:nvPr>
            <p:ph type="pic" idx="3"/>
          </p:nvPr>
        </p:nvSpPr>
        <p:spPr>
          <a:xfrm>
            <a:off x="3827671" y="2724486"/>
            <a:ext cx="1463040" cy="1783080"/>
          </a:xfrm>
          <a:prstGeom prst="rect">
            <a:avLst/>
          </a:prstGeom>
          <a:solidFill>
            <a:schemeClr val="lt1"/>
          </a:solidFill>
          <a:ln>
            <a:noFill/>
          </a:ln>
        </p:spPr>
      </p:sp>
      <p:sp>
        <p:nvSpPr>
          <p:cNvPr id="643" name="Google Shape;643;p125"/>
          <p:cNvSpPr>
            <a:spLocks noGrp="1"/>
          </p:cNvSpPr>
          <p:nvPr>
            <p:ph type="pic" idx="4"/>
          </p:nvPr>
        </p:nvSpPr>
        <p:spPr>
          <a:xfrm>
            <a:off x="6642598" y="2724486"/>
            <a:ext cx="1463040" cy="1783080"/>
          </a:xfrm>
          <a:prstGeom prst="rect">
            <a:avLst/>
          </a:prstGeom>
          <a:solidFill>
            <a:schemeClr val="lt1"/>
          </a:solidFill>
          <a:ln>
            <a:noFill/>
          </a:ln>
        </p:spPr>
      </p:sp>
      <p:sp>
        <p:nvSpPr>
          <p:cNvPr id="644" name="Google Shape;644;p125"/>
          <p:cNvSpPr>
            <a:spLocks noGrp="1"/>
          </p:cNvSpPr>
          <p:nvPr>
            <p:ph type="pic" idx="5"/>
          </p:nvPr>
        </p:nvSpPr>
        <p:spPr>
          <a:xfrm>
            <a:off x="9457525" y="2724486"/>
            <a:ext cx="1463040" cy="178308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41"/>
                                        </p:tgtEl>
                                        <p:attrNameLst>
                                          <p:attrName>style.visibility</p:attrName>
                                        </p:attrNameLst>
                                      </p:cBhvr>
                                      <p:to>
                                        <p:strVal val="visible"/>
                                      </p:to>
                                    </p:set>
                                    <p:anim calcmode="lin" valueType="num">
                                      <p:cBhvr additive="base">
                                        <p:cTn id="7" dur="500"/>
                                        <p:tgtEl>
                                          <p:spTgt spid="6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300"/>
                                  </p:stCondLst>
                                  <p:childTnLst>
                                    <p:set>
                                      <p:cBhvr>
                                        <p:cTn id="9" dur="1" fill="hold">
                                          <p:stCondLst>
                                            <p:cond delay="0"/>
                                          </p:stCondLst>
                                        </p:cTn>
                                        <p:tgtEl>
                                          <p:spTgt spid="642"/>
                                        </p:tgtEl>
                                        <p:attrNameLst>
                                          <p:attrName>style.visibility</p:attrName>
                                        </p:attrNameLst>
                                      </p:cBhvr>
                                      <p:to>
                                        <p:strVal val="visible"/>
                                      </p:to>
                                    </p:set>
                                    <p:anim calcmode="lin" valueType="num">
                                      <p:cBhvr additive="base">
                                        <p:cTn id="10" dur="500"/>
                                        <p:tgtEl>
                                          <p:spTgt spid="64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600"/>
                                  </p:stCondLst>
                                  <p:childTnLst>
                                    <p:set>
                                      <p:cBhvr>
                                        <p:cTn id="12" dur="1" fill="hold">
                                          <p:stCondLst>
                                            <p:cond delay="0"/>
                                          </p:stCondLst>
                                        </p:cTn>
                                        <p:tgtEl>
                                          <p:spTgt spid="643"/>
                                        </p:tgtEl>
                                        <p:attrNameLst>
                                          <p:attrName>style.visibility</p:attrName>
                                        </p:attrNameLst>
                                      </p:cBhvr>
                                      <p:to>
                                        <p:strVal val="visible"/>
                                      </p:to>
                                    </p:set>
                                    <p:anim calcmode="lin" valueType="num">
                                      <p:cBhvr additive="base">
                                        <p:cTn id="13" dur="500"/>
                                        <p:tgtEl>
                                          <p:spTgt spid="64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900"/>
                                  </p:stCondLst>
                                  <p:childTnLst>
                                    <p:set>
                                      <p:cBhvr>
                                        <p:cTn id="15" dur="1" fill="hold">
                                          <p:stCondLst>
                                            <p:cond delay="0"/>
                                          </p:stCondLst>
                                        </p:cTn>
                                        <p:tgtEl>
                                          <p:spTgt spid="644"/>
                                        </p:tgtEl>
                                        <p:attrNameLst>
                                          <p:attrName>style.visibility</p:attrName>
                                        </p:attrNameLst>
                                      </p:cBhvr>
                                      <p:to>
                                        <p:strVal val="visible"/>
                                      </p:to>
                                    </p:set>
                                    <p:anim calcmode="lin" valueType="num">
                                      <p:cBhvr additive="base">
                                        <p:cTn id="16" dur="500"/>
                                        <p:tgtEl>
                                          <p:spTgt spid="6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Image Page 2">
  <p:cSld name="Image Page 2">
    <p:spTree>
      <p:nvGrpSpPr>
        <p:cNvPr id="1" name="Shape 645"/>
        <p:cNvGrpSpPr/>
        <p:nvPr/>
      </p:nvGrpSpPr>
      <p:grpSpPr>
        <a:xfrm>
          <a:off x="0" y="0"/>
          <a:ext cx="0" cy="0"/>
          <a:chOff x="0" y="0"/>
          <a:chExt cx="0" cy="0"/>
        </a:xfrm>
      </p:grpSpPr>
      <p:sp>
        <p:nvSpPr>
          <p:cNvPr id="646" name="Google Shape;646;p126"/>
          <p:cNvSpPr>
            <a:spLocks noGrp="1"/>
          </p:cNvSpPr>
          <p:nvPr>
            <p:ph type="pic" idx="2"/>
          </p:nvPr>
        </p:nvSpPr>
        <p:spPr>
          <a:xfrm>
            <a:off x="676275" y="628650"/>
            <a:ext cx="10839450" cy="5600700"/>
          </a:xfrm>
          <a:prstGeom prst="rect">
            <a:avLst/>
          </a:prstGeom>
          <a:solidFill>
            <a:schemeClr val="lt1"/>
          </a:solidFill>
          <a:ln>
            <a:noFill/>
          </a:ln>
        </p:spPr>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3 images - team 2">
  <p:cSld name="3 images - team 2">
    <p:spTree>
      <p:nvGrpSpPr>
        <p:cNvPr id="1" name="Shape 647"/>
        <p:cNvGrpSpPr/>
        <p:nvPr/>
      </p:nvGrpSpPr>
      <p:grpSpPr>
        <a:xfrm>
          <a:off x="0" y="0"/>
          <a:ext cx="0" cy="0"/>
          <a:chOff x="0" y="0"/>
          <a:chExt cx="0" cy="0"/>
        </a:xfrm>
      </p:grpSpPr>
      <p:sp>
        <p:nvSpPr>
          <p:cNvPr id="648" name="Google Shape;648;p127"/>
          <p:cNvSpPr>
            <a:spLocks noGrp="1"/>
          </p:cNvSpPr>
          <p:nvPr>
            <p:ph type="pic" idx="2"/>
          </p:nvPr>
        </p:nvSpPr>
        <p:spPr>
          <a:xfrm>
            <a:off x="478971" y="1838527"/>
            <a:ext cx="3298138" cy="3463045"/>
          </a:xfrm>
          <a:prstGeom prst="rect">
            <a:avLst/>
          </a:prstGeom>
          <a:solidFill>
            <a:schemeClr val="lt1"/>
          </a:solidFill>
          <a:ln>
            <a:noFill/>
          </a:ln>
        </p:spPr>
      </p:sp>
      <p:sp>
        <p:nvSpPr>
          <p:cNvPr id="649" name="Google Shape;649;p127"/>
          <p:cNvSpPr>
            <a:spLocks noGrp="1"/>
          </p:cNvSpPr>
          <p:nvPr>
            <p:ph type="pic" idx="3"/>
          </p:nvPr>
        </p:nvSpPr>
        <p:spPr>
          <a:xfrm>
            <a:off x="4446931" y="1838526"/>
            <a:ext cx="3298138" cy="3463045"/>
          </a:xfrm>
          <a:prstGeom prst="rect">
            <a:avLst/>
          </a:prstGeom>
          <a:solidFill>
            <a:schemeClr val="lt1"/>
          </a:solidFill>
          <a:ln>
            <a:noFill/>
          </a:ln>
        </p:spPr>
      </p:sp>
      <p:sp>
        <p:nvSpPr>
          <p:cNvPr id="650" name="Google Shape;650;p127"/>
          <p:cNvSpPr>
            <a:spLocks noGrp="1"/>
          </p:cNvSpPr>
          <p:nvPr>
            <p:ph type="pic" idx="4"/>
          </p:nvPr>
        </p:nvSpPr>
        <p:spPr>
          <a:xfrm>
            <a:off x="8414891" y="1838525"/>
            <a:ext cx="3298138" cy="3463045"/>
          </a:xfrm>
          <a:prstGeom prst="rect">
            <a:avLst/>
          </a:prstGeom>
          <a:solidFill>
            <a:schemeClr val="lt1"/>
          </a:solidFill>
          <a:ln>
            <a:noFill/>
          </a:ln>
        </p:spPr>
      </p:sp>
      <p:sp>
        <p:nvSpPr>
          <p:cNvPr id="651" name="Google Shape;651;p127"/>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2" name="Google Shape;652;p127"/>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48"/>
                                        </p:tgtEl>
                                        <p:attrNameLst>
                                          <p:attrName>style.visibility</p:attrName>
                                        </p:attrNameLst>
                                      </p:cBhvr>
                                      <p:to>
                                        <p:strVal val="visible"/>
                                      </p:to>
                                    </p:set>
                                    <p:anim calcmode="lin" valueType="num">
                                      <p:cBhvr additive="base">
                                        <p:cTn id="7" dur="500"/>
                                        <p:tgtEl>
                                          <p:spTgt spid="64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300"/>
                                  </p:stCondLst>
                                  <p:childTnLst>
                                    <p:set>
                                      <p:cBhvr>
                                        <p:cTn id="9" dur="1" fill="hold">
                                          <p:stCondLst>
                                            <p:cond delay="0"/>
                                          </p:stCondLst>
                                        </p:cTn>
                                        <p:tgtEl>
                                          <p:spTgt spid="649"/>
                                        </p:tgtEl>
                                        <p:attrNameLst>
                                          <p:attrName>style.visibility</p:attrName>
                                        </p:attrNameLst>
                                      </p:cBhvr>
                                      <p:to>
                                        <p:strVal val="visible"/>
                                      </p:to>
                                    </p:set>
                                    <p:anim calcmode="lin" valueType="num">
                                      <p:cBhvr additive="base">
                                        <p:cTn id="10" dur="500"/>
                                        <p:tgtEl>
                                          <p:spTgt spid="649"/>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600"/>
                                  </p:stCondLst>
                                  <p:childTnLst>
                                    <p:set>
                                      <p:cBhvr>
                                        <p:cTn id="12" dur="1" fill="hold">
                                          <p:stCondLst>
                                            <p:cond delay="0"/>
                                          </p:stCondLst>
                                        </p:cTn>
                                        <p:tgtEl>
                                          <p:spTgt spid="650"/>
                                        </p:tgtEl>
                                        <p:attrNameLst>
                                          <p:attrName>style.visibility</p:attrName>
                                        </p:attrNameLst>
                                      </p:cBhvr>
                                      <p:to>
                                        <p:strVal val="visible"/>
                                      </p:to>
                                    </p:set>
                                    <p:anim calcmode="lin" valueType="num">
                                      <p:cBhvr additive="base">
                                        <p:cTn id="13" dur="500"/>
                                        <p:tgtEl>
                                          <p:spTgt spid="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3 images - team 3">
  <p:cSld name="3 images - team 3">
    <p:spTree>
      <p:nvGrpSpPr>
        <p:cNvPr id="1" name="Shape 653"/>
        <p:cNvGrpSpPr/>
        <p:nvPr/>
      </p:nvGrpSpPr>
      <p:grpSpPr>
        <a:xfrm>
          <a:off x="0" y="0"/>
          <a:ext cx="0" cy="0"/>
          <a:chOff x="0" y="0"/>
          <a:chExt cx="0" cy="0"/>
        </a:xfrm>
      </p:grpSpPr>
      <p:sp>
        <p:nvSpPr>
          <p:cNvPr id="654" name="Google Shape;654;p128"/>
          <p:cNvSpPr>
            <a:spLocks noGrp="1"/>
          </p:cNvSpPr>
          <p:nvPr>
            <p:ph type="pic" idx="2"/>
          </p:nvPr>
        </p:nvSpPr>
        <p:spPr>
          <a:xfrm>
            <a:off x="478971" y="1838527"/>
            <a:ext cx="3298138" cy="2530273"/>
          </a:xfrm>
          <a:prstGeom prst="rect">
            <a:avLst/>
          </a:prstGeom>
          <a:solidFill>
            <a:schemeClr val="lt1"/>
          </a:solidFill>
          <a:ln>
            <a:noFill/>
          </a:ln>
        </p:spPr>
      </p:sp>
      <p:sp>
        <p:nvSpPr>
          <p:cNvPr id="655" name="Google Shape;655;p128"/>
          <p:cNvSpPr>
            <a:spLocks noGrp="1"/>
          </p:cNvSpPr>
          <p:nvPr>
            <p:ph type="pic" idx="3"/>
          </p:nvPr>
        </p:nvSpPr>
        <p:spPr>
          <a:xfrm>
            <a:off x="4446931" y="1838526"/>
            <a:ext cx="3298138" cy="2530273"/>
          </a:xfrm>
          <a:prstGeom prst="rect">
            <a:avLst/>
          </a:prstGeom>
          <a:solidFill>
            <a:schemeClr val="lt1"/>
          </a:solidFill>
          <a:ln>
            <a:noFill/>
          </a:ln>
        </p:spPr>
      </p:sp>
      <p:sp>
        <p:nvSpPr>
          <p:cNvPr id="656" name="Google Shape;656;p128"/>
          <p:cNvSpPr>
            <a:spLocks noGrp="1"/>
          </p:cNvSpPr>
          <p:nvPr>
            <p:ph type="pic" idx="4"/>
          </p:nvPr>
        </p:nvSpPr>
        <p:spPr>
          <a:xfrm>
            <a:off x="8414891" y="1838526"/>
            <a:ext cx="3298138" cy="2530274"/>
          </a:xfrm>
          <a:prstGeom prst="rect">
            <a:avLst/>
          </a:prstGeom>
          <a:solidFill>
            <a:schemeClr val="lt1"/>
          </a:solidFill>
          <a:ln>
            <a:noFill/>
          </a:ln>
        </p:spPr>
      </p:sp>
      <p:sp>
        <p:nvSpPr>
          <p:cNvPr id="657" name="Google Shape;657;p128"/>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8" name="Google Shape;658;p128"/>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500"/>
                                        <p:tgtEl>
                                          <p:spTgt spid="654"/>
                                        </p:tgtEl>
                                      </p:cBhvr>
                                    </p:animEffect>
                                  </p:childTnLst>
                                </p:cTn>
                              </p:par>
                              <p:par>
                                <p:cTn id="8" presetID="10" presetClass="entr" presetSubtype="0" fill="hold" nodeType="withEffect">
                                  <p:stCondLst>
                                    <p:cond delay="400"/>
                                  </p:stCondLst>
                                  <p:childTnLst>
                                    <p:set>
                                      <p:cBhvr>
                                        <p:cTn id="9" dur="1" fill="hold">
                                          <p:stCondLst>
                                            <p:cond delay="0"/>
                                          </p:stCondLst>
                                        </p:cTn>
                                        <p:tgtEl>
                                          <p:spTgt spid="655"/>
                                        </p:tgtEl>
                                        <p:attrNameLst>
                                          <p:attrName>style.visibility</p:attrName>
                                        </p:attrNameLst>
                                      </p:cBhvr>
                                      <p:to>
                                        <p:strVal val="visible"/>
                                      </p:to>
                                    </p:set>
                                    <p:animEffect transition="in" filter="fade">
                                      <p:cBhvr>
                                        <p:cTn id="10" dur="500"/>
                                        <p:tgtEl>
                                          <p:spTgt spid="655"/>
                                        </p:tgtEl>
                                      </p:cBhvr>
                                    </p:animEffect>
                                  </p:childTnLst>
                                </p:cTn>
                              </p:par>
                              <p:par>
                                <p:cTn id="11" presetID="10" presetClass="entr" presetSubtype="0" fill="hold" nodeType="withEffect">
                                  <p:stCondLst>
                                    <p:cond delay="800"/>
                                  </p:stCondLst>
                                  <p:childTnLst>
                                    <p:set>
                                      <p:cBhvr>
                                        <p:cTn id="12" dur="1" fill="hold">
                                          <p:stCondLst>
                                            <p:cond delay="0"/>
                                          </p:stCondLst>
                                        </p:cTn>
                                        <p:tgtEl>
                                          <p:spTgt spid="656"/>
                                        </p:tgtEl>
                                        <p:attrNameLst>
                                          <p:attrName>style.visibility</p:attrName>
                                        </p:attrNameLst>
                                      </p:cBhvr>
                                      <p:to>
                                        <p:strVal val="visible"/>
                                      </p:to>
                                    </p:set>
                                    <p:animEffect transition="in" filter="fade">
                                      <p:cBhvr>
                                        <p:cTn id="13" dur="500"/>
                                        <p:tgtEl>
                                          <p:spTgt spid="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4 images - team 3">
  <p:cSld name="4 images - team 3">
    <p:spTree>
      <p:nvGrpSpPr>
        <p:cNvPr id="1" name="Shape 659"/>
        <p:cNvGrpSpPr/>
        <p:nvPr/>
      </p:nvGrpSpPr>
      <p:grpSpPr>
        <a:xfrm>
          <a:off x="0" y="0"/>
          <a:ext cx="0" cy="0"/>
          <a:chOff x="0" y="0"/>
          <a:chExt cx="0" cy="0"/>
        </a:xfrm>
      </p:grpSpPr>
      <p:sp>
        <p:nvSpPr>
          <p:cNvPr id="660" name="Google Shape;660;p129"/>
          <p:cNvSpPr>
            <a:spLocks noGrp="1"/>
          </p:cNvSpPr>
          <p:nvPr>
            <p:ph type="pic" idx="2"/>
          </p:nvPr>
        </p:nvSpPr>
        <p:spPr>
          <a:xfrm>
            <a:off x="478971" y="1838527"/>
            <a:ext cx="2494298" cy="2530273"/>
          </a:xfrm>
          <a:prstGeom prst="rect">
            <a:avLst/>
          </a:prstGeom>
          <a:solidFill>
            <a:schemeClr val="lt1"/>
          </a:solidFill>
          <a:ln>
            <a:noFill/>
          </a:ln>
        </p:spPr>
      </p:sp>
      <p:sp>
        <p:nvSpPr>
          <p:cNvPr id="661" name="Google Shape;661;p129"/>
          <p:cNvSpPr>
            <a:spLocks noGrp="1"/>
          </p:cNvSpPr>
          <p:nvPr>
            <p:ph type="pic" idx="3"/>
          </p:nvPr>
        </p:nvSpPr>
        <p:spPr>
          <a:xfrm>
            <a:off x="3396227" y="1838527"/>
            <a:ext cx="2494298" cy="2530273"/>
          </a:xfrm>
          <a:prstGeom prst="rect">
            <a:avLst/>
          </a:prstGeom>
          <a:solidFill>
            <a:schemeClr val="lt1"/>
          </a:solidFill>
          <a:ln>
            <a:noFill/>
          </a:ln>
        </p:spPr>
      </p:sp>
      <p:sp>
        <p:nvSpPr>
          <p:cNvPr id="662" name="Google Shape;662;p129"/>
          <p:cNvSpPr>
            <a:spLocks noGrp="1"/>
          </p:cNvSpPr>
          <p:nvPr>
            <p:ph type="pic" idx="4"/>
          </p:nvPr>
        </p:nvSpPr>
        <p:spPr>
          <a:xfrm>
            <a:off x="6313483" y="1838527"/>
            <a:ext cx="2494298" cy="2530273"/>
          </a:xfrm>
          <a:prstGeom prst="rect">
            <a:avLst/>
          </a:prstGeom>
          <a:solidFill>
            <a:schemeClr val="lt1"/>
          </a:solidFill>
          <a:ln>
            <a:noFill/>
          </a:ln>
        </p:spPr>
      </p:sp>
      <p:sp>
        <p:nvSpPr>
          <p:cNvPr id="663" name="Google Shape;663;p129"/>
          <p:cNvSpPr>
            <a:spLocks noGrp="1"/>
          </p:cNvSpPr>
          <p:nvPr>
            <p:ph type="pic" idx="5"/>
          </p:nvPr>
        </p:nvSpPr>
        <p:spPr>
          <a:xfrm>
            <a:off x="9230739" y="1838527"/>
            <a:ext cx="2494298" cy="2530273"/>
          </a:xfrm>
          <a:prstGeom prst="rect">
            <a:avLst/>
          </a:prstGeom>
          <a:solidFill>
            <a:schemeClr val="lt1"/>
          </a:solidFill>
          <a:ln>
            <a:noFill/>
          </a:ln>
        </p:spPr>
      </p:sp>
      <p:sp>
        <p:nvSpPr>
          <p:cNvPr id="664" name="Google Shape;664;p129"/>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5" name="Google Shape;665;p129"/>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0"/>
                                        </p:tgtEl>
                                        <p:attrNameLst>
                                          <p:attrName>style.visibility</p:attrName>
                                        </p:attrNameLst>
                                      </p:cBhvr>
                                      <p:to>
                                        <p:strVal val="visible"/>
                                      </p:to>
                                    </p:set>
                                    <p:animEffect transition="in" filter="fade">
                                      <p:cBhvr>
                                        <p:cTn id="7" dur="500"/>
                                        <p:tgtEl>
                                          <p:spTgt spid="660"/>
                                        </p:tgtEl>
                                      </p:cBhvr>
                                    </p:animEffect>
                                  </p:childTnLst>
                                </p:cTn>
                              </p:par>
                              <p:par>
                                <p:cTn id="8" presetID="10" presetClass="entr" presetSubtype="0" fill="hold" nodeType="withEffect">
                                  <p:stCondLst>
                                    <p:cond delay="400"/>
                                  </p:stCondLst>
                                  <p:childTnLst>
                                    <p:set>
                                      <p:cBhvr>
                                        <p:cTn id="9" dur="1" fill="hold">
                                          <p:stCondLst>
                                            <p:cond delay="0"/>
                                          </p:stCondLst>
                                        </p:cTn>
                                        <p:tgtEl>
                                          <p:spTgt spid="661"/>
                                        </p:tgtEl>
                                        <p:attrNameLst>
                                          <p:attrName>style.visibility</p:attrName>
                                        </p:attrNameLst>
                                      </p:cBhvr>
                                      <p:to>
                                        <p:strVal val="visible"/>
                                      </p:to>
                                    </p:set>
                                    <p:animEffect transition="in" filter="fade">
                                      <p:cBhvr>
                                        <p:cTn id="10" dur="500"/>
                                        <p:tgtEl>
                                          <p:spTgt spid="661"/>
                                        </p:tgtEl>
                                      </p:cBhvr>
                                    </p:animEffect>
                                  </p:childTnLst>
                                </p:cTn>
                              </p:par>
                              <p:par>
                                <p:cTn id="11" presetID="10" presetClass="entr" presetSubtype="0" fill="hold" nodeType="withEffect">
                                  <p:stCondLst>
                                    <p:cond delay="800"/>
                                  </p:stCondLst>
                                  <p:childTnLst>
                                    <p:set>
                                      <p:cBhvr>
                                        <p:cTn id="12" dur="1" fill="hold">
                                          <p:stCondLst>
                                            <p:cond delay="0"/>
                                          </p:stCondLst>
                                        </p:cTn>
                                        <p:tgtEl>
                                          <p:spTgt spid="662"/>
                                        </p:tgtEl>
                                        <p:attrNameLst>
                                          <p:attrName>style.visibility</p:attrName>
                                        </p:attrNameLst>
                                      </p:cBhvr>
                                      <p:to>
                                        <p:strVal val="visible"/>
                                      </p:to>
                                    </p:set>
                                    <p:animEffect transition="in" filter="fade">
                                      <p:cBhvr>
                                        <p:cTn id="13" dur="500"/>
                                        <p:tgtEl>
                                          <p:spTgt spid="662"/>
                                        </p:tgtEl>
                                      </p:cBhvr>
                                    </p:animEffect>
                                  </p:childTnLst>
                                </p:cTn>
                              </p:par>
                              <p:par>
                                <p:cTn id="14" presetID="10" presetClass="entr" presetSubtype="0" fill="hold" nodeType="withEffect">
                                  <p:stCondLst>
                                    <p:cond delay="1200"/>
                                  </p:stCondLst>
                                  <p:childTnLst>
                                    <p:set>
                                      <p:cBhvr>
                                        <p:cTn id="15" dur="1" fill="hold">
                                          <p:stCondLst>
                                            <p:cond delay="0"/>
                                          </p:stCondLst>
                                        </p:cTn>
                                        <p:tgtEl>
                                          <p:spTgt spid="663"/>
                                        </p:tgtEl>
                                        <p:attrNameLst>
                                          <p:attrName>style.visibility</p:attrName>
                                        </p:attrNameLst>
                                      </p:cBhvr>
                                      <p:to>
                                        <p:strVal val="visible"/>
                                      </p:to>
                                    </p:set>
                                    <p:animEffect transition="in" filter="fade">
                                      <p:cBhvr>
                                        <p:cTn id="16" dur="500"/>
                                        <p:tgtEl>
                                          <p:spTgt spid="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_3 Images with text">
  <p:cSld name="1_3 Images with text">
    <p:spTree>
      <p:nvGrpSpPr>
        <p:cNvPr id="1" name="Shape 666"/>
        <p:cNvGrpSpPr/>
        <p:nvPr/>
      </p:nvGrpSpPr>
      <p:grpSpPr>
        <a:xfrm>
          <a:off x="0" y="0"/>
          <a:ext cx="0" cy="0"/>
          <a:chOff x="0" y="0"/>
          <a:chExt cx="0" cy="0"/>
        </a:xfrm>
      </p:grpSpPr>
      <p:sp>
        <p:nvSpPr>
          <p:cNvPr id="667" name="Google Shape;667;p13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8" name="Google Shape;668;p13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669" name="Google Shape;669;p130"/>
          <p:cNvSpPr>
            <a:spLocks noGrp="1"/>
          </p:cNvSpPr>
          <p:nvPr>
            <p:ph type="pic" idx="2"/>
          </p:nvPr>
        </p:nvSpPr>
        <p:spPr>
          <a:xfrm>
            <a:off x="473074" y="1566863"/>
            <a:ext cx="3566160" cy="1862136"/>
          </a:xfrm>
          <a:prstGeom prst="rect">
            <a:avLst/>
          </a:prstGeom>
          <a:solidFill>
            <a:schemeClr val="lt1"/>
          </a:solidFill>
          <a:ln>
            <a:noFill/>
          </a:ln>
        </p:spPr>
      </p:sp>
      <p:sp>
        <p:nvSpPr>
          <p:cNvPr id="670" name="Google Shape;670;p130"/>
          <p:cNvSpPr>
            <a:spLocks noGrp="1"/>
          </p:cNvSpPr>
          <p:nvPr>
            <p:ph type="pic" idx="3"/>
          </p:nvPr>
        </p:nvSpPr>
        <p:spPr>
          <a:xfrm>
            <a:off x="4311332" y="1566863"/>
            <a:ext cx="3566160" cy="1862136"/>
          </a:xfrm>
          <a:prstGeom prst="rect">
            <a:avLst/>
          </a:prstGeom>
          <a:solidFill>
            <a:schemeClr val="lt1"/>
          </a:solidFill>
          <a:ln>
            <a:noFill/>
          </a:ln>
        </p:spPr>
      </p:sp>
      <p:sp>
        <p:nvSpPr>
          <p:cNvPr id="671" name="Google Shape;671;p130"/>
          <p:cNvSpPr>
            <a:spLocks noGrp="1"/>
          </p:cNvSpPr>
          <p:nvPr>
            <p:ph type="pic" idx="4"/>
          </p:nvPr>
        </p:nvSpPr>
        <p:spPr>
          <a:xfrm>
            <a:off x="8149590" y="1566863"/>
            <a:ext cx="3566160" cy="1862136"/>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69"/>
                                        </p:tgtEl>
                                        <p:attrNameLst>
                                          <p:attrName>style.visibility</p:attrName>
                                        </p:attrNameLst>
                                      </p:cBhvr>
                                      <p:to>
                                        <p:strVal val="visible"/>
                                      </p:to>
                                    </p:set>
                                    <p:anim calcmode="lin" valueType="num">
                                      <p:cBhvr additive="base">
                                        <p:cTn id="7" dur="500"/>
                                        <p:tgtEl>
                                          <p:spTgt spid="6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400"/>
                                  </p:stCondLst>
                                  <p:childTnLst>
                                    <p:set>
                                      <p:cBhvr>
                                        <p:cTn id="9" dur="1" fill="hold">
                                          <p:stCondLst>
                                            <p:cond delay="0"/>
                                          </p:stCondLst>
                                        </p:cTn>
                                        <p:tgtEl>
                                          <p:spTgt spid="670"/>
                                        </p:tgtEl>
                                        <p:attrNameLst>
                                          <p:attrName>style.visibility</p:attrName>
                                        </p:attrNameLst>
                                      </p:cBhvr>
                                      <p:to>
                                        <p:strVal val="visible"/>
                                      </p:to>
                                    </p:set>
                                    <p:anim calcmode="lin" valueType="num">
                                      <p:cBhvr additive="base">
                                        <p:cTn id="10" dur="500"/>
                                        <p:tgtEl>
                                          <p:spTgt spid="670"/>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800"/>
                                  </p:stCondLst>
                                  <p:childTnLst>
                                    <p:set>
                                      <p:cBhvr>
                                        <p:cTn id="12" dur="1" fill="hold">
                                          <p:stCondLst>
                                            <p:cond delay="0"/>
                                          </p:stCondLst>
                                        </p:cTn>
                                        <p:tgtEl>
                                          <p:spTgt spid="671"/>
                                        </p:tgtEl>
                                        <p:attrNameLst>
                                          <p:attrName>style.visibility</p:attrName>
                                        </p:attrNameLst>
                                      </p:cBhvr>
                                      <p:to>
                                        <p:strVal val="visible"/>
                                      </p:to>
                                    </p:set>
                                    <p:anim calcmode="lin" valueType="num">
                                      <p:cBhvr additive="base">
                                        <p:cTn id="13" dur="500"/>
                                        <p:tgtEl>
                                          <p:spTgt spid="6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Horizontal Timeline">
  <p:cSld name="Horizontal Timeline">
    <p:spTree>
      <p:nvGrpSpPr>
        <p:cNvPr id="1" name="Shape 672"/>
        <p:cNvGrpSpPr/>
        <p:nvPr/>
      </p:nvGrpSpPr>
      <p:grpSpPr>
        <a:xfrm>
          <a:off x="0" y="0"/>
          <a:ext cx="0" cy="0"/>
          <a:chOff x="0" y="0"/>
          <a:chExt cx="0" cy="0"/>
        </a:xfrm>
      </p:grpSpPr>
      <p:sp>
        <p:nvSpPr>
          <p:cNvPr id="673" name="Google Shape;673;p13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4" name="Google Shape;674;p13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Device Mockup - Page Title 14">
  <p:cSld name="Device Mockup - Page Title 14">
    <p:spTree>
      <p:nvGrpSpPr>
        <p:cNvPr id="1" name="Shape 675"/>
        <p:cNvGrpSpPr/>
        <p:nvPr/>
      </p:nvGrpSpPr>
      <p:grpSpPr>
        <a:xfrm>
          <a:off x="0" y="0"/>
          <a:ext cx="0" cy="0"/>
          <a:chOff x="0" y="0"/>
          <a:chExt cx="0" cy="0"/>
        </a:xfrm>
      </p:grpSpPr>
      <p:sp>
        <p:nvSpPr>
          <p:cNvPr id="676" name="Google Shape;676;p132"/>
          <p:cNvSpPr>
            <a:spLocks noGrp="1"/>
          </p:cNvSpPr>
          <p:nvPr>
            <p:ph type="pic" idx="2"/>
          </p:nvPr>
        </p:nvSpPr>
        <p:spPr>
          <a:xfrm>
            <a:off x="1312350" y="1773750"/>
            <a:ext cx="1905000" cy="4112700"/>
          </a:xfrm>
          <a:prstGeom prst="roundRect">
            <a:avLst>
              <a:gd name="adj" fmla="val 10167"/>
            </a:avLst>
          </a:prstGeom>
          <a:solidFill>
            <a:schemeClr val="lt1"/>
          </a:solidFill>
          <a:ln>
            <a:noFill/>
          </a:ln>
        </p:spPr>
      </p:sp>
      <p:sp>
        <p:nvSpPr>
          <p:cNvPr id="677" name="Google Shape;677;p132"/>
          <p:cNvSpPr>
            <a:spLocks noGrp="1"/>
          </p:cNvSpPr>
          <p:nvPr>
            <p:ph type="pic" idx="3"/>
          </p:nvPr>
        </p:nvSpPr>
        <p:spPr>
          <a:xfrm>
            <a:off x="3885533" y="1773750"/>
            <a:ext cx="1905000" cy="4112700"/>
          </a:xfrm>
          <a:prstGeom prst="roundRect">
            <a:avLst>
              <a:gd name="adj" fmla="val 10167"/>
            </a:avLst>
          </a:prstGeom>
          <a:solidFill>
            <a:schemeClr val="lt1"/>
          </a:solidFill>
          <a:ln>
            <a:noFill/>
          </a:ln>
        </p:spPr>
      </p:sp>
      <p:sp>
        <p:nvSpPr>
          <p:cNvPr id="678" name="Google Shape;678;p132"/>
          <p:cNvSpPr>
            <a:spLocks noGrp="1"/>
          </p:cNvSpPr>
          <p:nvPr>
            <p:ph type="pic" idx="4"/>
          </p:nvPr>
        </p:nvSpPr>
        <p:spPr>
          <a:xfrm>
            <a:off x="6458716" y="1773750"/>
            <a:ext cx="1905000" cy="4112700"/>
          </a:xfrm>
          <a:prstGeom prst="roundRect">
            <a:avLst>
              <a:gd name="adj" fmla="val 10167"/>
            </a:avLst>
          </a:prstGeom>
          <a:solidFill>
            <a:schemeClr val="lt1"/>
          </a:solidFill>
          <a:ln>
            <a:noFill/>
          </a:ln>
        </p:spPr>
      </p:sp>
      <p:sp>
        <p:nvSpPr>
          <p:cNvPr id="679" name="Google Shape;679;p132"/>
          <p:cNvSpPr>
            <a:spLocks noGrp="1"/>
          </p:cNvSpPr>
          <p:nvPr>
            <p:ph type="pic" idx="5"/>
          </p:nvPr>
        </p:nvSpPr>
        <p:spPr>
          <a:xfrm>
            <a:off x="9031899" y="1773750"/>
            <a:ext cx="1905000" cy="4112700"/>
          </a:xfrm>
          <a:prstGeom prst="roundRect">
            <a:avLst>
              <a:gd name="adj" fmla="val 10167"/>
            </a:avLst>
          </a:prstGeom>
          <a:solidFill>
            <a:schemeClr val="lt1"/>
          </a:solidFill>
          <a:ln>
            <a:noFill/>
          </a:ln>
        </p:spPr>
      </p:sp>
      <p:sp>
        <p:nvSpPr>
          <p:cNvPr id="680" name="Google Shape;680;p132"/>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1" name="Google Shape;681;p132"/>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76"/>
                                        </p:tgtEl>
                                        <p:attrNameLst>
                                          <p:attrName>style.visibility</p:attrName>
                                        </p:attrNameLst>
                                      </p:cBhvr>
                                      <p:to>
                                        <p:strVal val="visible"/>
                                      </p:to>
                                    </p:set>
                                    <p:anim calcmode="lin" valueType="num">
                                      <p:cBhvr additive="base">
                                        <p:cTn id="7" dur="500"/>
                                        <p:tgtEl>
                                          <p:spTgt spid="67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300"/>
                                  </p:stCondLst>
                                  <p:childTnLst>
                                    <p:set>
                                      <p:cBhvr>
                                        <p:cTn id="9" dur="1" fill="hold">
                                          <p:stCondLst>
                                            <p:cond delay="0"/>
                                          </p:stCondLst>
                                        </p:cTn>
                                        <p:tgtEl>
                                          <p:spTgt spid="677"/>
                                        </p:tgtEl>
                                        <p:attrNameLst>
                                          <p:attrName>style.visibility</p:attrName>
                                        </p:attrNameLst>
                                      </p:cBhvr>
                                      <p:to>
                                        <p:strVal val="visible"/>
                                      </p:to>
                                    </p:set>
                                    <p:anim calcmode="lin" valueType="num">
                                      <p:cBhvr additive="base">
                                        <p:cTn id="10" dur="500"/>
                                        <p:tgtEl>
                                          <p:spTgt spid="67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600"/>
                                  </p:stCondLst>
                                  <p:childTnLst>
                                    <p:set>
                                      <p:cBhvr>
                                        <p:cTn id="12" dur="1" fill="hold">
                                          <p:stCondLst>
                                            <p:cond delay="0"/>
                                          </p:stCondLst>
                                        </p:cTn>
                                        <p:tgtEl>
                                          <p:spTgt spid="678"/>
                                        </p:tgtEl>
                                        <p:attrNameLst>
                                          <p:attrName>style.visibility</p:attrName>
                                        </p:attrNameLst>
                                      </p:cBhvr>
                                      <p:to>
                                        <p:strVal val="visible"/>
                                      </p:to>
                                    </p:set>
                                    <p:anim calcmode="lin" valueType="num">
                                      <p:cBhvr additive="base">
                                        <p:cTn id="13" dur="500"/>
                                        <p:tgtEl>
                                          <p:spTgt spid="678"/>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900"/>
                                  </p:stCondLst>
                                  <p:childTnLst>
                                    <p:set>
                                      <p:cBhvr>
                                        <p:cTn id="15" dur="1" fill="hold">
                                          <p:stCondLst>
                                            <p:cond delay="0"/>
                                          </p:stCondLst>
                                        </p:cTn>
                                        <p:tgtEl>
                                          <p:spTgt spid="679"/>
                                        </p:tgtEl>
                                        <p:attrNameLst>
                                          <p:attrName>style.visibility</p:attrName>
                                        </p:attrNameLst>
                                      </p:cBhvr>
                                      <p:to>
                                        <p:strVal val="visible"/>
                                      </p:to>
                                    </p:set>
                                    <p:anim calcmode="lin" valueType="num">
                                      <p:cBhvr additive="base">
                                        <p:cTn id="16" dur="500"/>
                                        <p:tgtEl>
                                          <p:spTgt spid="6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Device Mockup - Page Title 15">
  <p:cSld name="Device Mockup - Page Title 15">
    <p:spTree>
      <p:nvGrpSpPr>
        <p:cNvPr id="1" name="Shape 682"/>
        <p:cNvGrpSpPr/>
        <p:nvPr/>
      </p:nvGrpSpPr>
      <p:grpSpPr>
        <a:xfrm>
          <a:off x="0" y="0"/>
          <a:ext cx="0" cy="0"/>
          <a:chOff x="0" y="0"/>
          <a:chExt cx="0" cy="0"/>
        </a:xfrm>
      </p:grpSpPr>
      <p:sp>
        <p:nvSpPr>
          <p:cNvPr id="683" name="Google Shape;683;p133"/>
          <p:cNvSpPr>
            <a:spLocks noGrp="1"/>
          </p:cNvSpPr>
          <p:nvPr>
            <p:ph type="pic" idx="2"/>
          </p:nvPr>
        </p:nvSpPr>
        <p:spPr>
          <a:xfrm>
            <a:off x="2933033" y="1952625"/>
            <a:ext cx="6334792" cy="2952750"/>
          </a:xfrm>
          <a:prstGeom prst="roundRect">
            <a:avLst>
              <a:gd name="adj" fmla="val 10167"/>
            </a:avLst>
          </a:prstGeom>
          <a:solidFill>
            <a:schemeClr val="lt1"/>
          </a:solidFill>
          <a:ln>
            <a:noFill/>
          </a:ln>
        </p:spPr>
      </p:sp>
      <p:sp>
        <p:nvSpPr>
          <p:cNvPr id="684" name="Google Shape;684;p13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5" name="Google Shape;685;p13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83"/>
                                        </p:tgtEl>
                                        <p:attrNameLst>
                                          <p:attrName>style.visibility</p:attrName>
                                        </p:attrNameLst>
                                      </p:cBhvr>
                                      <p:to>
                                        <p:strVal val="visible"/>
                                      </p:to>
                                    </p:set>
                                    <p:anim calcmode="lin" valueType="num">
                                      <p:cBhvr additive="base">
                                        <p:cTn id="7" dur="500"/>
                                        <p:tgtEl>
                                          <p:spTgt spid="6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evice Mockup - Page Title 16">
  <p:cSld name="Device Mockup - Page Title 16">
    <p:spTree>
      <p:nvGrpSpPr>
        <p:cNvPr id="1" name="Shape 686"/>
        <p:cNvGrpSpPr/>
        <p:nvPr/>
      </p:nvGrpSpPr>
      <p:grpSpPr>
        <a:xfrm>
          <a:off x="0" y="0"/>
          <a:ext cx="0" cy="0"/>
          <a:chOff x="0" y="0"/>
          <a:chExt cx="0" cy="0"/>
        </a:xfrm>
      </p:grpSpPr>
      <p:sp>
        <p:nvSpPr>
          <p:cNvPr id="687" name="Google Shape;687;p134"/>
          <p:cNvSpPr>
            <a:spLocks noGrp="1"/>
          </p:cNvSpPr>
          <p:nvPr>
            <p:ph type="pic" idx="2"/>
          </p:nvPr>
        </p:nvSpPr>
        <p:spPr>
          <a:xfrm>
            <a:off x="2031333" y="1831452"/>
            <a:ext cx="2557716" cy="5521848"/>
          </a:xfrm>
          <a:prstGeom prst="roundRect">
            <a:avLst>
              <a:gd name="adj" fmla="val 10167"/>
            </a:avLst>
          </a:prstGeom>
          <a:solidFill>
            <a:schemeClr val="lt1"/>
          </a:solidFill>
          <a:ln>
            <a:noFill/>
          </a:ln>
        </p:spPr>
      </p:sp>
      <p:sp>
        <p:nvSpPr>
          <p:cNvPr id="688" name="Google Shape;688;p134"/>
          <p:cNvSpPr>
            <a:spLocks noGrp="1"/>
          </p:cNvSpPr>
          <p:nvPr>
            <p:ph type="pic" idx="3"/>
          </p:nvPr>
        </p:nvSpPr>
        <p:spPr>
          <a:xfrm>
            <a:off x="7644054" y="1831452"/>
            <a:ext cx="2557716" cy="5521848"/>
          </a:xfrm>
          <a:prstGeom prst="roundRect">
            <a:avLst>
              <a:gd name="adj" fmla="val 10167"/>
            </a:avLst>
          </a:prstGeom>
          <a:solidFill>
            <a:schemeClr val="lt1"/>
          </a:solidFill>
          <a:ln>
            <a:noFill/>
          </a:ln>
        </p:spPr>
      </p:sp>
      <p:sp>
        <p:nvSpPr>
          <p:cNvPr id="689" name="Google Shape;689;p134"/>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0" name="Google Shape;690;p134"/>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300"/>
                                  </p:stCondLst>
                                  <p:childTnLst>
                                    <p:set>
                                      <p:cBhvr>
                                        <p:cTn id="6" dur="1" fill="hold">
                                          <p:stCondLst>
                                            <p:cond delay="0"/>
                                          </p:stCondLst>
                                        </p:cTn>
                                        <p:tgtEl>
                                          <p:spTgt spid="687"/>
                                        </p:tgtEl>
                                        <p:attrNameLst>
                                          <p:attrName>style.visibility</p:attrName>
                                        </p:attrNameLst>
                                      </p:cBhvr>
                                      <p:to>
                                        <p:strVal val="visible"/>
                                      </p:to>
                                    </p:set>
                                    <p:anim calcmode="lin" valueType="num">
                                      <p:cBhvr additive="base">
                                        <p:cTn id="7" dur="700"/>
                                        <p:tgtEl>
                                          <p:spTgt spid="687"/>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700"/>
                                  </p:stCondLst>
                                  <p:childTnLst>
                                    <p:set>
                                      <p:cBhvr>
                                        <p:cTn id="9" dur="1" fill="hold">
                                          <p:stCondLst>
                                            <p:cond delay="0"/>
                                          </p:stCondLst>
                                        </p:cTn>
                                        <p:tgtEl>
                                          <p:spTgt spid="688"/>
                                        </p:tgtEl>
                                        <p:attrNameLst>
                                          <p:attrName>style.visibility</p:attrName>
                                        </p:attrNameLst>
                                      </p:cBhvr>
                                      <p:to>
                                        <p:strVal val="visible"/>
                                      </p:to>
                                    </p:set>
                                    <p:anim calcmode="lin" valueType="num">
                                      <p:cBhvr additive="base">
                                        <p:cTn id="10" dur="700"/>
                                        <p:tgtEl>
                                          <p:spTgt spid="6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ver Image">
  <p:cSld name="Text Over Image">
    <p:spTree>
      <p:nvGrpSpPr>
        <p:cNvPr id="1" name="Shape 65"/>
        <p:cNvGrpSpPr/>
        <p:nvPr/>
      </p:nvGrpSpPr>
      <p:grpSpPr>
        <a:xfrm>
          <a:off x="0" y="0"/>
          <a:ext cx="0" cy="0"/>
          <a:chOff x="0" y="0"/>
          <a:chExt cx="0" cy="0"/>
        </a:xfrm>
      </p:grpSpPr>
      <p:sp>
        <p:nvSpPr>
          <p:cNvPr id="66" name="Google Shape;66;p27"/>
          <p:cNvSpPr>
            <a:spLocks noGrp="1"/>
          </p:cNvSpPr>
          <p:nvPr>
            <p:ph type="pic" idx="2"/>
          </p:nvPr>
        </p:nvSpPr>
        <p:spPr>
          <a:xfrm>
            <a:off x="0" y="0"/>
            <a:ext cx="12192000" cy="6858000"/>
          </a:xfrm>
          <a:prstGeom prst="rect">
            <a:avLst/>
          </a:prstGeom>
          <a:solidFill>
            <a:schemeClr val="lt1"/>
          </a:solidFill>
          <a:ln>
            <a:noFill/>
          </a:ln>
        </p:spPr>
      </p:sp>
      <p:grpSp>
        <p:nvGrpSpPr>
          <p:cNvPr id="67" name="Google Shape;67;p27"/>
          <p:cNvGrpSpPr/>
          <p:nvPr/>
        </p:nvGrpSpPr>
        <p:grpSpPr>
          <a:xfrm>
            <a:off x="6096" y="0"/>
            <a:ext cx="12185904" cy="6858000"/>
            <a:chOff x="6096" y="0"/>
            <a:chExt cx="12185904" cy="6858000"/>
          </a:xfrm>
        </p:grpSpPr>
        <p:pic>
          <p:nvPicPr>
            <p:cNvPr id="68" name="Google Shape;68;p27"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69" name="Google Shape;69;p27"/>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70" name="Google Shape;70;p27"/>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Device Mockup - Page Title 20">
  <p:cSld name="Device Mockup - Page Title 20">
    <p:spTree>
      <p:nvGrpSpPr>
        <p:cNvPr id="1" name="Shape 691"/>
        <p:cNvGrpSpPr/>
        <p:nvPr/>
      </p:nvGrpSpPr>
      <p:grpSpPr>
        <a:xfrm>
          <a:off x="0" y="0"/>
          <a:ext cx="0" cy="0"/>
          <a:chOff x="0" y="0"/>
          <a:chExt cx="0" cy="0"/>
        </a:xfrm>
      </p:grpSpPr>
      <p:sp>
        <p:nvSpPr>
          <p:cNvPr id="692" name="Google Shape;692;p135"/>
          <p:cNvSpPr>
            <a:spLocks noGrp="1"/>
          </p:cNvSpPr>
          <p:nvPr>
            <p:ph type="pic" idx="2"/>
          </p:nvPr>
        </p:nvSpPr>
        <p:spPr>
          <a:xfrm>
            <a:off x="3568032" y="2276990"/>
            <a:ext cx="5029868" cy="3196710"/>
          </a:xfrm>
          <a:prstGeom prst="rect">
            <a:avLst/>
          </a:prstGeom>
          <a:solidFill>
            <a:schemeClr val="lt1"/>
          </a:solidFill>
          <a:ln>
            <a:noFill/>
          </a:ln>
        </p:spPr>
      </p:sp>
      <p:sp>
        <p:nvSpPr>
          <p:cNvPr id="693" name="Google Shape;693;p135"/>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4" name="Google Shape;694;p135"/>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92"/>
                                        </p:tgtEl>
                                        <p:attrNameLst>
                                          <p:attrName>style.visibility</p:attrName>
                                        </p:attrNameLst>
                                      </p:cBhvr>
                                      <p:to>
                                        <p:strVal val="visible"/>
                                      </p:to>
                                    </p:set>
                                    <p:anim calcmode="lin" valueType="num">
                                      <p:cBhvr additive="base">
                                        <p:cTn id="7" dur="500"/>
                                        <p:tgtEl>
                                          <p:spTgt spid="6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Device Mockup - Page Title 21">
  <p:cSld name="Device Mockup - Page Title 21">
    <p:spTree>
      <p:nvGrpSpPr>
        <p:cNvPr id="1" name="Shape 695"/>
        <p:cNvGrpSpPr/>
        <p:nvPr/>
      </p:nvGrpSpPr>
      <p:grpSpPr>
        <a:xfrm>
          <a:off x="0" y="0"/>
          <a:ext cx="0" cy="0"/>
          <a:chOff x="0" y="0"/>
          <a:chExt cx="0" cy="0"/>
        </a:xfrm>
      </p:grpSpPr>
      <p:sp>
        <p:nvSpPr>
          <p:cNvPr id="696" name="Google Shape;696;p136"/>
          <p:cNvSpPr>
            <a:spLocks noGrp="1"/>
          </p:cNvSpPr>
          <p:nvPr>
            <p:ph type="pic" idx="2"/>
          </p:nvPr>
        </p:nvSpPr>
        <p:spPr>
          <a:xfrm>
            <a:off x="1320134" y="2035019"/>
            <a:ext cx="3899566" cy="2478352"/>
          </a:xfrm>
          <a:prstGeom prst="rect">
            <a:avLst/>
          </a:prstGeom>
          <a:solidFill>
            <a:schemeClr val="lt1"/>
          </a:solidFill>
          <a:ln>
            <a:noFill/>
          </a:ln>
        </p:spPr>
      </p:sp>
      <p:sp>
        <p:nvSpPr>
          <p:cNvPr id="697" name="Google Shape;697;p136"/>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8" name="Google Shape;698;p136"/>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699" name="Google Shape;699;p136"/>
          <p:cNvSpPr>
            <a:spLocks noGrp="1"/>
          </p:cNvSpPr>
          <p:nvPr>
            <p:ph type="pic" idx="3"/>
          </p:nvPr>
        </p:nvSpPr>
        <p:spPr>
          <a:xfrm>
            <a:off x="6972300" y="2035019"/>
            <a:ext cx="3899566" cy="2478352"/>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96"/>
                                        </p:tgtEl>
                                        <p:attrNameLst>
                                          <p:attrName>style.visibility</p:attrName>
                                        </p:attrNameLst>
                                      </p:cBhvr>
                                      <p:to>
                                        <p:strVal val="visible"/>
                                      </p:to>
                                    </p:set>
                                    <p:anim calcmode="lin" valueType="num">
                                      <p:cBhvr additive="base">
                                        <p:cTn id="7" dur="500"/>
                                        <p:tgtEl>
                                          <p:spTgt spid="69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300"/>
                                  </p:stCondLst>
                                  <p:childTnLst>
                                    <p:set>
                                      <p:cBhvr>
                                        <p:cTn id="9" dur="1" fill="hold">
                                          <p:stCondLst>
                                            <p:cond delay="0"/>
                                          </p:stCondLst>
                                        </p:cTn>
                                        <p:tgtEl>
                                          <p:spTgt spid="699"/>
                                        </p:tgtEl>
                                        <p:attrNameLst>
                                          <p:attrName>style.visibility</p:attrName>
                                        </p:attrNameLst>
                                      </p:cBhvr>
                                      <p:to>
                                        <p:strVal val="visible"/>
                                      </p:to>
                                    </p:set>
                                    <p:anim calcmode="lin" valueType="num">
                                      <p:cBhvr additive="base">
                                        <p:cTn id="10" dur="500"/>
                                        <p:tgtEl>
                                          <p:spTgt spid="6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Device Mockup - Page Title 22">
  <p:cSld name="Device Mockup - Page Title 22">
    <p:spTree>
      <p:nvGrpSpPr>
        <p:cNvPr id="1" name="Shape 700"/>
        <p:cNvGrpSpPr/>
        <p:nvPr/>
      </p:nvGrpSpPr>
      <p:grpSpPr>
        <a:xfrm>
          <a:off x="0" y="0"/>
          <a:ext cx="0" cy="0"/>
          <a:chOff x="0" y="0"/>
          <a:chExt cx="0" cy="0"/>
        </a:xfrm>
      </p:grpSpPr>
      <p:sp>
        <p:nvSpPr>
          <p:cNvPr id="701" name="Google Shape;701;p137"/>
          <p:cNvSpPr>
            <a:spLocks noGrp="1"/>
          </p:cNvSpPr>
          <p:nvPr>
            <p:ph type="pic" idx="2"/>
          </p:nvPr>
        </p:nvSpPr>
        <p:spPr>
          <a:xfrm>
            <a:off x="5867399" y="2073118"/>
            <a:ext cx="5410597" cy="3438681"/>
          </a:xfrm>
          <a:prstGeom prst="rect">
            <a:avLst/>
          </a:prstGeom>
          <a:solidFill>
            <a:schemeClr val="lt1"/>
          </a:solidFill>
          <a:ln>
            <a:noFill/>
          </a:ln>
        </p:spPr>
      </p:sp>
      <p:sp>
        <p:nvSpPr>
          <p:cNvPr id="702" name="Google Shape;702;p137"/>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3" name="Google Shape;703;p137"/>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1"/>
                                        </p:tgtEl>
                                        <p:attrNameLst>
                                          <p:attrName>style.visibility</p:attrName>
                                        </p:attrNameLst>
                                      </p:cBhvr>
                                      <p:to>
                                        <p:strVal val="visible"/>
                                      </p:to>
                                    </p:set>
                                    <p:anim calcmode="lin" valueType="num">
                                      <p:cBhvr additive="base">
                                        <p:cTn id="7" dur="500"/>
                                        <p:tgtEl>
                                          <p:spTgt spid="7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losing - Image right Small 2">
  <p:cSld name="Closing - Image right Small 2">
    <p:spTree>
      <p:nvGrpSpPr>
        <p:cNvPr id="1" name="Shape 704"/>
        <p:cNvGrpSpPr/>
        <p:nvPr/>
      </p:nvGrpSpPr>
      <p:grpSpPr>
        <a:xfrm>
          <a:off x="0" y="0"/>
          <a:ext cx="0" cy="0"/>
          <a:chOff x="0" y="0"/>
          <a:chExt cx="0" cy="0"/>
        </a:xfrm>
      </p:grpSpPr>
      <p:sp>
        <p:nvSpPr>
          <p:cNvPr id="705" name="Google Shape;705;p138"/>
          <p:cNvSpPr>
            <a:spLocks noGrp="1"/>
          </p:cNvSpPr>
          <p:nvPr>
            <p:ph type="pic" idx="2"/>
          </p:nvPr>
        </p:nvSpPr>
        <p:spPr>
          <a:xfrm>
            <a:off x="7057200" y="609600"/>
            <a:ext cx="4664900" cy="5651500"/>
          </a:xfrm>
          <a:prstGeom prst="rect">
            <a:avLst/>
          </a:prstGeom>
          <a:solidFill>
            <a:schemeClr val="lt1"/>
          </a:solidFill>
          <a:ln>
            <a:noFill/>
          </a:ln>
        </p:spPr>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Blank Page">
  <p:cSld name="1_Blank Page">
    <p:spTree>
      <p:nvGrpSpPr>
        <p:cNvPr id="1" name="Shape 706"/>
        <p:cNvGrpSpPr/>
        <p:nvPr/>
      </p:nvGrpSpPr>
      <p:grpSpPr>
        <a:xfrm>
          <a:off x="0" y="0"/>
          <a:ext cx="0" cy="0"/>
          <a:chOff x="0" y="0"/>
          <a:chExt cx="0" cy="0"/>
        </a:xfrm>
      </p:grpSpPr>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1_Page with Title">
  <p:cSld name="1_Page with Title">
    <p:spTree>
      <p:nvGrpSpPr>
        <p:cNvPr id="1" name="Shape 707"/>
        <p:cNvGrpSpPr/>
        <p:nvPr/>
      </p:nvGrpSpPr>
      <p:grpSpPr>
        <a:xfrm>
          <a:off x="0" y="0"/>
          <a:ext cx="0" cy="0"/>
          <a:chOff x="0" y="0"/>
          <a:chExt cx="0" cy="0"/>
        </a:xfrm>
      </p:grpSpPr>
      <p:sp>
        <p:nvSpPr>
          <p:cNvPr id="708" name="Google Shape;708;p14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9" name="Google Shape;709;p14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Introduction with image">
  <p:cSld name="Introduction with image">
    <p:spTree>
      <p:nvGrpSpPr>
        <p:cNvPr id="1" name="Shape 710"/>
        <p:cNvGrpSpPr/>
        <p:nvPr/>
      </p:nvGrpSpPr>
      <p:grpSpPr>
        <a:xfrm>
          <a:off x="0" y="0"/>
          <a:ext cx="0" cy="0"/>
          <a:chOff x="0" y="0"/>
          <a:chExt cx="0" cy="0"/>
        </a:xfrm>
      </p:grpSpPr>
      <p:sp>
        <p:nvSpPr>
          <p:cNvPr id="711" name="Google Shape;711;p141"/>
          <p:cNvSpPr>
            <a:spLocks noGrp="1"/>
          </p:cNvSpPr>
          <p:nvPr>
            <p:ph type="pic" idx="2"/>
          </p:nvPr>
        </p:nvSpPr>
        <p:spPr>
          <a:xfrm>
            <a:off x="5031808" y="2014558"/>
            <a:ext cx="2128384" cy="2128384"/>
          </a:xfrm>
          <a:prstGeom prst="rect">
            <a:avLst/>
          </a:prstGeom>
          <a:solidFill>
            <a:schemeClr val="lt1"/>
          </a:solidFill>
          <a:ln>
            <a:noFill/>
          </a:ln>
        </p:spPr>
      </p:sp>
      <p:sp>
        <p:nvSpPr>
          <p:cNvPr id="712" name="Google Shape;712;p14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3" name="Google Shape;713;p14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500"/>
                                        <p:tgtEl>
                                          <p:spTgt spid="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Introduction with image 2">
  <p:cSld name="Introduction with image 2">
    <p:spTree>
      <p:nvGrpSpPr>
        <p:cNvPr id="1" name="Shape 714"/>
        <p:cNvGrpSpPr/>
        <p:nvPr/>
      </p:nvGrpSpPr>
      <p:grpSpPr>
        <a:xfrm>
          <a:off x="0" y="0"/>
          <a:ext cx="0" cy="0"/>
          <a:chOff x="0" y="0"/>
          <a:chExt cx="0" cy="0"/>
        </a:xfrm>
      </p:grpSpPr>
      <p:sp>
        <p:nvSpPr>
          <p:cNvPr id="715" name="Google Shape;715;p142"/>
          <p:cNvSpPr>
            <a:spLocks noGrp="1"/>
          </p:cNvSpPr>
          <p:nvPr>
            <p:ph type="pic" idx="2"/>
          </p:nvPr>
        </p:nvSpPr>
        <p:spPr>
          <a:xfrm>
            <a:off x="1798751" y="2364808"/>
            <a:ext cx="2128384" cy="2128384"/>
          </a:xfrm>
          <a:prstGeom prst="rect">
            <a:avLst/>
          </a:prstGeom>
          <a:solidFill>
            <a:schemeClr val="lt1"/>
          </a:solidFill>
          <a:ln>
            <a:noFill/>
          </a:ln>
        </p:spPr>
      </p:sp>
      <p:sp>
        <p:nvSpPr>
          <p:cNvPr id="716" name="Google Shape;716;p142"/>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7" name="Google Shape;717;p142"/>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5"/>
                                        </p:tgtEl>
                                        <p:attrNameLst>
                                          <p:attrName>style.visibility</p:attrName>
                                        </p:attrNameLst>
                                      </p:cBhvr>
                                      <p:to>
                                        <p:strVal val="visible"/>
                                      </p:to>
                                    </p:set>
                                    <p:animEffect transition="in" filter="fade">
                                      <p:cBhvr>
                                        <p:cTn id="7" dur="500"/>
                                        <p:tgtEl>
                                          <p:spTgt spid="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Introduction with image 3">
  <p:cSld name="Introduction with image 3">
    <p:spTree>
      <p:nvGrpSpPr>
        <p:cNvPr id="1" name="Shape 718"/>
        <p:cNvGrpSpPr/>
        <p:nvPr/>
      </p:nvGrpSpPr>
      <p:grpSpPr>
        <a:xfrm>
          <a:off x="0" y="0"/>
          <a:ext cx="0" cy="0"/>
          <a:chOff x="0" y="0"/>
          <a:chExt cx="0" cy="0"/>
        </a:xfrm>
      </p:grpSpPr>
      <p:sp>
        <p:nvSpPr>
          <p:cNvPr id="719" name="Google Shape;719;p143"/>
          <p:cNvSpPr>
            <a:spLocks noGrp="1"/>
          </p:cNvSpPr>
          <p:nvPr>
            <p:ph type="pic" idx="2"/>
          </p:nvPr>
        </p:nvSpPr>
        <p:spPr>
          <a:xfrm>
            <a:off x="5031808" y="1633558"/>
            <a:ext cx="2128384" cy="2128384"/>
          </a:xfrm>
          <a:prstGeom prst="rect">
            <a:avLst/>
          </a:prstGeom>
          <a:solidFill>
            <a:schemeClr val="lt1"/>
          </a:solidFill>
          <a:ln>
            <a:noFill/>
          </a:ln>
        </p:spPr>
      </p:sp>
      <p:sp>
        <p:nvSpPr>
          <p:cNvPr id="720" name="Google Shape;720;p14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1" name="Google Shape;721;p14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719"/>
                                        </p:tgtEl>
                                        <p:attrNameLst>
                                          <p:attrName>style.visibility</p:attrName>
                                        </p:attrNameLst>
                                      </p:cBhvr>
                                      <p:to>
                                        <p:strVal val="visible"/>
                                      </p:to>
                                    </p:set>
                                    <p:animEffect transition="in" filter="fade">
                                      <p:cBhvr>
                                        <p:cTn id="7" dur="5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Introduction with image 4">
  <p:cSld name="Introduction with image 4">
    <p:spTree>
      <p:nvGrpSpPr>
        <p:cNvPr id="1" name="Shape 722"/>
        <p:cNvGrpSpPr/>
        <p:nvPr/>
      </p:nvGrpSpPr>
      <p:grpSpPr>
        <a:xfrm>
          <a:off x="0" y="0"/>
          <a:ext cx="0" cy="0"/>
          <a:chOff x="0" y="0"/>
          <a:chExt cx="0" cy="0"/>
        </a:xfrm>
      </p:grpSpPr>
      <p:sp>
        <p:nvSpPr>
          <p:cNvPr id="723" name="Google Shape;723;p144"/>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4" name="Google Shape;724;p144"/>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725" name="Google Shape;725;p144"/>
          <p:cNvSpPr>
            <a:spLocks noGrp="1"/>
          </p:cNvSpPr>
          <p:nvPr>
            <p:ph type="pic" idx="2"/>
          </p:nvPr>
        </p:nvSpPr>
        <p:spPr>
          <a:xfrm>
            <a:off x="327025" y="1997868"/>
            <a:ext cx="11537950" cy="2862263"/>
          </a:xfrm>
          <a:prstGeom prst="rect">
            <a:avLst/>
          </a:prstGeom>
          <a:solidFill>
            <a:schemeClr val="l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ngle Left Image - team">
  <p:cSld name="Single Left Image - team">
    <p:spTree>
      <p:nvGrpSpPr>
        <p:cNvPr id="1" name="Shape 71"/>
        <p:cNvGrpSpPr/>
        <p:nvPr/>
      </p:nvGrpSpPr>
      <p:grpSpPr>
        <a:xfrm>
          <a:off x="0" y="0"/>
          <a:ext cx="0" cy="0"/>
          <a:chOff x="0" y="0"/>
          <a:chExt cx="0" cy="0"/>
        </a:xfrm>
      </p:grpSpPr>
      <p:sp>
        <p:nvSpPr>
          <p:cNvPr id="72" name="Google Shape;72;p28"/>
          <p:cNvSpPr>
            <a:spLocks noGrp="1"/>
          </p:cNvSpPr>
          <p:nvPr>
            <p:ph type="pic" idx="2"/>
          </p:nvPr>
        </p:nvSpPr>
        <p:spPr>
          <a:xfrm>
            <a:off x="1259908" y="917008"/>
            <a:ext cx="2128384" cy="2128384"/>
          </a:xfrm>
          <a:prstGeom prst="rect">
            <a:avLst/>
          </a:prstGeom>
          <a:solidFill>
            <a:schemeClr val="lt1"/>
          </a:solidFill>
          <a:ln>
            <a:noFill/>
          </a:ln>
        </p:spPr>
      </p:sp>
      <p:grpSp>
        <p:nvGrpSpPr>
          <p:cNvPr id="73" name="Google Shape;73;p28"/>
          <p:cNvGrpSpPr/>
          <p:nvPr/>
        </p:nvGrpSpPr>
        <p:grpSpPr>
          <a:xfrm>
            <a:off x="6096" y="0"/>
            <a:ext cx="12185904" cy="6858000"/>
            <a:chOff x="6096" y="0"/>
            <a:chExt cx="12185904" cy="6858000"/>
          </a:xfrm>
        </p:grpSpPr>
        <p:pic>
          <p:nvPicPr>
            <p:cNvPr id="74" name="Google Shape;74;p28"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75" name="Google Shape;75;p28"/>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76" name="Google Shape;76;p28"/>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_Basic Paragraph Slide">
  <p:cSld name="1_Basic Paragraph Slide">
    <p:spTree>
      <p:nvGrpSpPr>
        <p:cNvPr id="1" name="Shape 726"/>
        <p:cNvGrpSpPr/>
        <p:nvPr/>
      </p:nvGrpSpPr>
      <p:grpSpPr>
        <a:xfrm>
          <a:off x="0" y="0"/>
          <a:ext cx="0" cy="0"/>
          <a:chOff x="0" y="0"/>
          <a:chExt cx="0" cy="0"/>
        </a:xfrm>
      </p:grpSpPr>
      <p:sp>
        <p:nvSpPr>
          <p:cNvPr id="727" name="Google Shape;727;p145"/>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8" name="Google Shape;728;p145"/>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ext with Landscape Image">
  <p:cSld name="Text with Landscape Image">
    <p:spTree>
      <p:nvGrpSpPr>
        <p:cNvPr id="1" name="Shape 729"/>
        <p:cNvGrpSpPr/>
        <p:nvPr/>
      </p:nvGrpSpPr>
      <p:grpSpPr>
        <a:xfrm>
          <a:off x="0" y="0"/>
          <a:ext cx="0" cy="0"/>
          <a:chOff x="0" y="0"/>
          <a:chExt cx="0" cy="0"/>
        </a:xfrm>
      </p:grpSpPr>
      <p:sp>
        <p:nvSpPr>
          <p:cNvPr id="730" name="Google Shape;730;p146"/>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1" name="Google Shape;731;p146"/>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732" name="Google Shape;732;p146"/>
          <p:cNvSpPr>
            <a:spLocks noGrp="1"/>
          </p:cNvSpPr>
          <p:nvPr>
            <p:ph type="pic" idx="2"/>
          </p:nvPr>
        </p:nvSpPr>
        <p:spPr>
          <a:xfrm>
            <a:off x="0" y="1997868"/>
            <a:ext cx="12192000" cy="2862263"/>
          </a:xfrm>
          <a:prstGeom prst="rect">
            <a:avLst/>
          </a:prstGeom>
          <a:solidFill>
            <a:schemeClr val="lt1"/>
          </a:solidFill>
          <a:ln>
            <a:noFill/>
          </a:ln>
        </p:spPr>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Ordered List with Image">
  <p:cSld name="Ordered List with Image">
    <p:spTree>
      <p:nvGrpSpPr>
        <p:cNvPr id="1" name="Shape 733"/>
        <p:cNvGrpSpPr/>
        <p:nvPr/>
      </p:nvGrpSpPr>
      <p:grpSpPr>
        <a:xfrm>
          <a:off x="0" y="0"/>
          <a:ext cx="0" cy="0"/>
          <a:chOff x="0" y="0"/>
          <a:chExt cx="0" cy="0"/>
        </a:xfrm>
      </p:grpSpPr>
      <p:sp>
        <p:nvSpPr>
          <p:cNvPr id="734" name="Google Shape;734;p147"/>
          <p:cNvSpPr>
            <a:spLocks noGrp="1"/>
          </p:cNvSpPr>
          <p:nvPr>
            <p:ph type="pic" idx="2"/>
          </p:nvPr>
        </p:nvSpPr>
        <p:spPr>
          <a:xfrm>
            <a:off x="0" y="0"/>
            <a:ext cx="12192000" cy="6858000"/>
          </a:xfrm>
          <a:prstGeom prst="rect">
            <a:avLst/>
          </a:prstGeom>
          <a:solidFill>
            <a:schemeClr val="lt1"/>
          </a:solidFill>
          <a:ln>
            <a:noFill/>
          </a:ln>
        </p:spPr>
      </p:sp>
      <p:sp>
        <p:nvSpPr>
          <p:cNvPr id="735" name="Google Shape;735;p147"/>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6" name="Google Shape;736;p147"/>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5 images - team">
  <p:cSld name="5 images - team">
    <p:spTree>
      <p:nvGrpSpPr>
        <p:cNvPr id="1" name="Shape 737"/>
        <p:cNvGrpSpPr/>
        <p:nvPr/>
      </p:nvGrpSpPr>
      <p:grpSpPr>
        <a:xfrm>
          <a:off x="0" y="0"/>
          <a:ext cx="0" cy="0"/>
          <a:chOff x="0" y="0"/>
          <a:chExt cx="0" cy="0"/>
        </a:xfrm>
      </p:grpSpPr>
      <p:sp>
        <p:nvSpPr>
          <p:cNvPr id="738" name="Google Shape;738;p148"/>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9" name="Google Shape;739;p148"/>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740" name="Google Shape;740;p148"/>
          <p:cNvSpPr>
            <a:spLocks noGrp="1"/>
          </p:cNvSpPr>
          <p:nvPr>
            <p:ph type="pic" idx="2"/>
          </p:nvPr>
        </p:nvSpPr>
        <p:spPr>
          <a:xfrm>
            <a:off x="0" y="1983600"/>
            <a:ext cx="2437200" cy="2437200"/>
          </a:xfrm>
          <a:prstGeom prst="rect">
            <a:avLst/>
          </a:prstGeom>
          <a:solidFill>
            <a:schemeClr val="lt1"/>
          </a:solidFill>
          <a:ln>
            <a:noFill/>
          </a:ln>
        </p:spPr>
      </p:sp>
      <p:sp>
        <p:nvSpPr>
          <p:cNvPr id="741" name="Google Shape;741;p148"/>
          <p:cNvSpPr>
            <a:spLocks noGrp="1"/>
          </p:cNvSpPr>
          <p:nvPr>
            <p:ph type="pic" idx="3"/>
          </p:nvPr>
        </p:nvSpPr>
        <p:spPr>
          <a:xfrm>
            <a:off x="2437200" y="4420800"/>
            <a:ext cx="2437200" cy="2437200"/>
          </a:xfrm>
          <a:prstGeom prst="rect">
            <a:avLst/>
          </a:prstGeom>
          <a:solidFill>
            <a:schemeClr val="lt1"/>
          </a:solidFill>
          <a:ln>
            <a:noFill/>
          </a:ln>
        </p:spPr>
      </p:sp>
      <p:sp>
        <p:nvSpPr>
          <p:cNvPr id="742" name="Google Shape;742;p148"/>
          <p:cNvSpPr>
            <a:spLocks noGrp="1"/>
          </p:cNvSpPr>
          <p:nvPr>
            <p:ph type="pic" idx="4"/>
          </p:nvPr>
        </p:nvSpPr>
        <p:spPr>
          <a:xfrm>
            <a:off x="4877400" y="1983600"/>
            <a:ext cx="2437200" cy="2437200"/>
          </a:xfrm>
          <a:prstGeom prst="rect">
            <a:avLst/>
          </a:prstGeom>
          <a:solidFill>
            <a:schemeClr val="lt1"/>
          </a:solidFill>
          <a:ln>
            <a:noFill/>
          </a:ln>
        </p:spPr>
      </p:sp>
      <p:sp>
        <p:nvSpPr>
          <p:cNvPr id="743" name="Google Shape;743;p148"/>
          <p:cNvSpPr>
            <a:spLocks noGrp="1"/>
          </p:cNvSpPr>
          <p:nvPr>
            <p:ph type="pic" idx="5"/>
          </p:nvPr>
        </p:nvSpPr>
        <p:spPr>
          <a:xfrm>
            <a:off x="7317600" y="4420800"/>
            <a:ext cx="2437200" cy="2437200"/>
          </a:xfrm>
          <a:prstGeom prst="rect">
            <a:avLst/>
          </a:prstGeom>
          <a:solidFill>
            <a:schemeClr val="lt1"/>
          </a:solidFill>
          <a:ln>
            <a:noFill/>
          </a:ln>
        </p:spPr>
      </p:sp>
      <p:sp>
        <p:nvSpPr>
          <p:cNvPr id="744" name="Google Shape;744;p148"/>
          <p:cNvSpPr>
            <a:spLocks noGrp="1"/>
          </p:cNvSpPr>
          <p:nvPr>
            <p:ph type="pic" idx="6"/>
          </p:nvPr>
        </p:nvSpPr>
        <p:spPr>
          <a:xfrm>
            <a:off x="9754800" y="1983600"/>
            <a:ext cx="2437200" cy="24372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0"/>
                                        </p:tgtEl>
                                        <p:attrNameLst>
                                          <p:attrName>style.visibility</p:attrName>
                                        </p:attrNameLst>
                                      </p:cBhvr>
                                      <p:to>
                                        <p:strVal val="visible"/>
                                      </p:to>
                                    </p:set>
                                    <p:animEffect transition="in" filter="fade">
                                      <p:cBhvr>
                                        <p:cTn id="7" dur="500"/>
                                        <p:tgtEl>
                                          <p:spTgt spid="740"/>
                                        </p:tgtEl>
                                      </p:cBhvr>
                                    </p:animEffect>
                                  </p:childTnLst>
                                </p:cTn>
                              </p:par>
                              <p:par>
                                <p:cTn id="8" presetID="10" presetClass="entr" presetSubtype="0" fill="hold" nodeType="withEffect">
                                  <p:stCondLst>
                                    <p:cond delay="400"/>
                                  </p:stCondLst>
                                  <p:childTnLst>
                                    <p:set>
                                      <p:cBhvr>
                                        <p:cTn id="9" dur="1" fill="hold">
                                          <p:stCondLst>
                                            <p:cond delay="0"/>
                                          </p:stCondLst>
                                        </p:cTn>
                                        <p:tgtEl>
                                          <p:spTgt spid="741"/>
                                        </p:tgtEl>
                                        <p:attrNameLst>
                                          <p:attrName>style.visibility</p:attrName>
                                        </p:attrNameLst>
                                      </p:cBhvr>
                                      <p:to>
                                        <p:strVal val="visible"/>
                                      </p:to>
                                    </p:set>
                                    <p:animEffect transition="in" filter="fade">
                                      <p:cBhvr>
                                        <p:cTn id="10" dur="500"/>
                                        <p:tgtEl>
                                          <p:spTgt spid="741"/>
                                        </p:tgtEl>
                                      </p:cBhvr>
                                    </p:animEffect>
                                  </p:childTnLst>
                                </p:cTn>
                              </p:par>
                              <p:par>
                                <p:cTn id="11" presetID="10" presetClass="entr" presetSubtype="0" fill="hold" nodeType="withEffect">
                                  <p:stCondLst>
                                    <p:cond delay="800"/>
                                  </p:stCondLst>
                                  <p:childTnLst>
                                    <p:set>
                                      <p:cBhvr>
                                        <p:cTn id="12" dur="1" fill="hold">
                                          <p:stCondLst>
                                            <p:cond delay="0"/>
                                          </p:stCondLst>
                                        </p:cTn>
                                        <p:tgtEl>
                                          <p:spTgt spid="742"/>
                                        </p:tgtEl>
                                        <p:attrNameLst>
                                          <p:attrName>style.visibility</p:attrName>
                                        </p:attrNameLst>
                                      </p:cBhvr>
                                      <p:to>
                                        <p:strVal val="visible"/>
                                      </p:to>
                                    </p:set>
                                    <p:animEffect transition="in" filter="fade">
                                      <p:cBhvr>
                                        <p:cTn id="13" dur="500"/>
                                        <p:tgtEl>
                                          <p:spTgt spid="742"/>
                                        </p:tgtEl>
                                      </p:cBhvr>
                                    </p:animEffect>
                                  </p:childTnLst>
                                </p:cTn>
                              </p:par>
                              <p:par>
                                <p:cTn id="14" presetID="10" presetClass="entr" presetSubtype="0" fill="hold" nodeType="withEffect">
                                  <p:stCondLst>
                                    <p:cond delay="1200"/>
                                  </p:stCondLst>
                                  <p:childTnLst>
                                    <p:set>
                                      <p:cBhvr>
                                        <p:cTn id="15" dur="1" fill="hold">
                                          <p:stCondLst>
                                            <p:cond delay="0"/>
                                          </p:stCondLst>
                                        </p:cTn>
                                        <p:tgtEl>
                                          <p:spTgt spid="743"/>
                                        </p:tgtEl>
                                        <p:attrNameLst>
                                          <p:attrName>style.visibility</p:attrName>
                                        </p:attrNameLst>
                                      </p:cBhvr>
                                      <p:to>
                                        <p:strVal val="visible"/>
                                      </p:to>
                                    </p:set>
                                    <p:animEffect transition="in" filter="fade">
                                      <p:cBhvr>
                                        <p:cTn id="16" dur="500"/>
                                        <p:tgtEl>
                                          <p:spTgt spid="743"/>
                                        </p:tgtEl>
                                      </p:cBhvr>
                                    </p:animEffect>
                                  </p:childTnLst>
                                </p:cTn>
                              </p:par>
                              <p:par>
                                <p:cTn id="17" presetID="10" presetClass="entr" presetSubtype="0" fill="hold" nodeType="withEffect">
                                  <p:stCondLst>
                                    <p:cond delay="1600"/>
                                  </p:stCondLst>
                                  <p:childTnLst>
                                    <p:set>
                                      <p:cBhvr>
                                        <p:cTn id="18" dur="1" fill="hold">
                                          <p:stCondLst>
                                            <p:cond delay="0"/>
                                          </p:stCondLst>
                                        </p:cTn>
                                        <p:tgtEl>
                                          <p:spTgt spid="744"/>
                                        </p:tgtEl>
                                        <p:attrNameLst>
                                          <p:attrName>style.visibility</p:attrName>
                                        </p:attrNameLst>
                                      </p:cBhvr>
                                      <p:to>
                                        <p:strVal val="visible"/>
                                      </p:to>
                                    </p:set>
                                    <p:animEffect transition="in" filter="fade">
                                      <p:cBhvr>
                                        <p:cTn id="19" dur="500"/>
                                        <p:tgtEl>
                                          <p:spTgt spid="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24 images - team">
  <p:cSld name="24 images - team">
    <p:spTree>
      <p:nvGrpSpPr>
        <p:cNvPr id="1" name="Shape 745"/>
        <p:cNvGrpSpPr/>
        <p:nvPr/>
      </p:nvGrpSpPr>
      <p:grpSpPr>
        <a:xfrm>
          <a:off x="0" y="0"/>
          <a:ext cx="0" cy="0"/>
          <a:chOff x="0" y="0"/>
          <a:chExt cx="0" cy="0"/>
        </a:xfrm>
      </p:grpSpPr>
      <p:sp>
        <p:nvSpPr>
          <p:cNvPr id="746" name="Google Shape;746;p149"/>
          <p:cNvSpPr>
            <a:spLocks noGrp="1"/>
          </p:cNvSpPr>
          <p:nvPr>
            <p:ph type="pic" idx="2"/>
          </p:nvPr>
        </p:nvSpPr>
        <p:spPr>
          <a:xfrm>
            <a:off x="0" y="5136686"/>
            <a:ext cx="2030400" cy="1713600"/>
          </a:xfrm>
          <a:prstGeom prst="rect">
            <a:avLst/>
          </a:prstGeom>
          <a:solidFill>
            <a:schemeClr val="lt1"/>
          </a:solidFill>
          <a:ln>
            <a:noFill/>
          </a:ln>
        </p:spPr>
      </p:sp>
      <p:sp>
        <p:nvSpPr>
          <p:cNvPr id="747" name="Google Shape;747;p149"/>
          <p:cNvSpPr>
            <a:spLocks noGrp="1"/>
          </p:cNvSpPr>
          <p:nvPr>
            <p:ph type="pic" idx="3"/>
          </p:nvPr>
        </p:nvSpPr>
        <p:spPr>
          <a:xfrm>
            <a:off x="0" y="3423086"/>
            <a:ext cx="2030400" cy="1713600"/>
          </a:xfrm>
          <a:prstGeom prst="rect">
            <a:avLst/>
          </a:prstGeom>
          <a:solidFill>
            <a:schemeClr val="lt1"/>
          </a:solidFill>
          <a:ln>
            <a:noFill/>
          </a:ln>
        </p:spPr>
      </p:sp>
      <p:sp>
        <p:nvSpPr>
          <p:cNvPr id="748" name="Google Shape;748;p149"/>
          <p:cNvSpPr>
            <a:spLocks noGrp="1"/>
          </p:cNvSpPr>
          <p:nvPr>
            <p:ph type="pic" idx="4"/>
          </p:nvPr>
        </p:nvSpPr>
        <p:spPr>
          <a:xfrm>
            <a:off x="0" y="1701772"/>
            <a:ext cx="2030400" cy="1713600"/>
          </a:xfrm>
          <a:prstGeom prst="rect">
            <a:avLst/>
          </a:prstGeom>
          <a:solidFill>
            <a:schemeClr val="lt1"/>
          </a:solidFill>
          <a:ln>
            <a:noFill/>
          </a:ln>
        </p:spPr>
      </p:sp>
      <p:sp>
        <p:nvSpPr>
          <p:cNvPr id="749" name="Google Shape;749;p149"/>
          <p:cNvSpPr>
            <a:spLocks noGrp="1"/>
          </p:cNvSpPr>
          <p:nvPr>
            <p:ph type="pic" idx="5"/>
          </p:nvPr>
        </p:nvSpPr>
        <p:spPr>
          <a:xfrm>
            <a:off x="0" y="-19542"/>
            <a:ext cx="2030400" cy="1713600"/>
          </a:xfrm>
          <a:prstGeom prst="rect">
            <a:avLst/>
          </a:prstGeom>
          <a:solidFill>
            <a:schemeClr val="lt1"/>
          </a:solidFill>
          <a:ln>
            <a:noFill/>
          </a:ln>
        </p:spPr>
      </p:sp>
      <p:sp>
        <p:nvSpPr>
          <p:cNvPr id="750" name="Google Shape;750;p149"/>
          <p:cNvSpPr>
            <a:spLocks noGrp="1"/>
          </p:cNvSpPr>
          <p:nvPr>
            <p:ph type="pic" idx="6"/>
          </p:nvPr>
        </p:nvSpPr>
        <p:spPr>
          <a:xfrm>
            <a:off x="2030400" y="5128972"/>
            <a:ext cx="2030400" cy="1713600"/>
          </a:xfrm>
          <a:prstGeom prst="rect">
            <a:avLst/>
          </a:prstGeom>
          <a:solidFill>
            <a:schemeClr val="lt1"/>
          </a:solidFill>
          <a:ln>
            <a:noFill/>
          </a:ln>
        </p:spPr>
      </p:sp>
      <p:sp>
        <p:nvSpPr>
          <p:cNvPr id="751" name="Google Shape;751;p149"/>
          <p:cNvSpPr>
            <a:spLocks noGrp="1"/>
          </p:cNvSpPr>
          <p:nvPr>
            <p:ph type="pic" idx="7"/>
          </p:nvPr>
        </p:nvSpPr>
        <p:spPr>
          <a:xfrm>
            <a:off x="2030400" y="3423086"/>
            <a:ext cx="2030400" cy="1713600"/>
          </a:xfrm>
          <a:prstGeom prst="rect">
            <a:avLst/>
          </a:prstGeom>
          <a:solidFill>
            <a:schemeClr val="lt1"/>
          </a:solidFill>
          <a:ln>
            <a:noFill/>
          </a:ln>
        </p:spPr>
      </p:sp>
      <p:sp>
        <p:nvSpPr>
          <p:cNvPr id="752" name="Google Shape;752;p149"/>
          <p:cNvSpPr>
            <a:spLocks noGrp="1"/>
          </p:cNvSpPr>
          <p:nvPr>
            <p:ph type="pic" idx="8"/>
          </p:nvPr>
        </p:nvSpPr>
        <p:spPr>
          <a:xfrm>
            <a:off x="2030400" y="1701772"/>
            <a:ext cx="2030400" cy="1713600"/>
          </a:xfrm>
          <a:prstGeom prst="rect">
            <a:avLst/>
          </a:prstGeom>
          <a:solidFill>
            <a:schemeClr val="lt1"/>
          </a:solidFill>
          <a:ln>
            <a:noFill/>
          </a:ln>
        </p:spPr>
      </p:sp>
      <p:sp>
        <p:nvSpPr>
          <p:cNvPr id="753" name="Google Shape;753;p149"/>
          <p:cNvSpPr>
            <a:spLocks noGrp="1"/>
          </p:cNvSpPr>
          <p:nvPr>
            <p:ph type="pic" idx="9"/>
          </p:nvPr>
        </p:nvSpPr>
        <p:spPr>
          <a:xfrm>
            <a:off x="2030400" y="-19542"/>
            <a:ext cx="2030400" cy="1713600"/>
          </a:xfrm>
          <a:prstGeom prst="rect">
            <a:avLst/>
          </a:prstGeom>
          <a:solidFill>
            <a:schemeClr val="lt1"/>
          </a:solidFill>
          <a:ln>
            <a:noFill/>
          </a:ln>
        </p:spPr>
      </p:sp>
      <p:sp>
        <p:nvSpPr>
          <p:cNvPr id="754" name="Google Shape;754;p149"/>
          <p:cNvSpPr>
            <a:spLocks noGrp="1"/>
          </p:cNvSpPr>
          <p:nvPr>
            <p:ph type="pic" idx="13"/>
          </p:nvPr>
        </p:nvSpPr>
        <p:spPr>
          <a:xfrm>
            <a:off x="4071686" y="5128972"/>
            <a:ext cx="2030400" cy="1713600"/>
          </a:xfrm>
          <a:prstGeom prst="rect">
            <a:avLst/>
          </a:prstGeom>
          <a:solidFill>
            <a:schemeClr val="lt1"/>
          </a:solidFill>
          <a:ln>
            <a:noFill/>
          </a:ln>
        </p:spPr>
      </p:sp>
      <p:sp>
        <p:nvSpPr>
          <p:cNvPr id="755" name="Google Shape;755;p149"/>
          <p:cNvSpPr>
            <a:spLocks noGrp="1"/>
          </p:cNvSpPr>
          <p:nvPr>
            <p:ph type="pic" idx="14"/>
          </p:nvPr>
        </p:nvSpPr>
        <p:spPr>
          <a:xfrm>
            <a:off x="4071686" y="3423086"/>
            <a:ext cx="2030400" cy="1713600"/>
          </a:xfrm>
          <a:prstGeom prst="rect">
            <a:avLst/>
          </a:prstGeom>
          <a:solidFill>
            <a:schemeClr val="lt1"/>
          </a:solidFill>
          <a:ln>
            <a:noFill/>
          </a:ln>
        </p:spPr>
      </p:sp>
      <p:sp>
        <p:nvSpPr>
          <p:cNvPr id="756" name="Google Shape;756;p149"/>
          <p:cNvSpPr>
            <a:spLocks noGrp="1"/>
          </p:cNvSpPr>
          <p:nvPr>
            <p:ph type="pic" idx="15"/>
          </p:nvPr>
        </p:nvSpPr>
        <p:spPr>
          <a:xfrm>
            <a:off x="4071686" y="1701772"/>
            <a:ext cx="2030400" cy="1713600"/>
          </a:xfrm>
          <a:prstGeom prst="rect">
            <a:avLst/>
          </a:prstGeom>
          <a:solidFill>
            <a:schemeClr val="lt1"/>
          </a:solidFill>
          <a:ln>
            <a:noFill/>
          </a:ln>
        </p:spPr>
      </p:sp>
      <p:sp>
        <p:nvSpPr>
          <p:cNvPr id="757" name="Google Shape;757;p149"/>
          <p:cNvSpPr>
            <a:spLocks noGrp="1"/>
          </p:cNvSpPr>
          <p:nvPr>
            <p:ph type="pic" idx="16"/>
          </p:nvPr>
        </p:nvSpPr>
        <p:spPr>
          <a:xfrm>
            <a:off x="4071686" y="-19542"/>
            <a:ext cx="2030400" cy="1713600"/>
          </a:xfrm>
          <a:prstGeom prst="rect">
            <a:avLst/>
          </a:prstGeom>
          <a:solidFill>
            <a:schemeClr val="lt1"/>
          </a:solidFill>
          <a:ln>
            <a:noFill/>
          </a:ln>
        </p:spPr>
      </p:sp>
      <p:sp>
        <p:nvSpPr>
          <p:cNvPr id="758" name="Google Shape;758;p149"/>
          <p:cNvSpPr>
            <a:spLocks noGrp="1"/>
          </p:cNvSpPr>
          <p:nvPr>
            <p:ph type="pic" idx="17"/>
          </p:nvPr>
        </p:nvSpPr>
        <p:spPr>
          <a:xfrm>
            <a:off x="6091200" y="5128972"/>
            <a:ext cx="2030400" cy="1713600"/>
          </a:xfrm>
          <a:prstGeom prst="rect">
            <a:avLst/>
          </a:prstGeom>
          <a:solidFill>
            <a:schemeClr val="lt1"/>
          </a:solidFill>
          <a:ln>
            <a:noFill/>
          </a:ln>
        </p:spPr>
      </p:sp>
      <p:sp>
        <p:nvSpPr>
          <p:cNvPr id="759" name="Google Shape;759;p149"/>
          <p:cNvSpPr>
            <a:spLocks noGrp="1"/>
          </p:cNvSpPr>
          <p:nvPr>
            <p:ph type="pic" idx="18"/>
          </p:nvPr>
        </p:nvSpPr>
        <p:spPr>
          <a:xfrm>
            <a:off x="6091200" y="3423086"/>
            <a:ext cx="2030400" cy="1713600"/>
          </a:xfrm>
          <a:prstGeom prst="rect">
            <a:avLst/>
          </a:prstGeom>
          <a:solidFill>
            <a:schemeClr val="lt1"/>
          </a:solidFill>
          <a:ln>
            <a:noFill/>
          </a:ln>
        </p:spPr>
      </p:sp>
      <p:sp>
        <p:nvSpPr>
          <p:cNvPr id="760" name="Google Shape;760;p149"/>
          <p:cNvSpPr>
            <a:spLocks noGrp="1"/>
          </p:cNvSpPr>
          <p:nvPr>
            <p:ph type="pic" idx="19"/>
          </p:nvPr>
        </p:nvSpPr>
        <p:spPr>
          <a:xfrm>
            <a:off x="6091200" y="1701772"/>
            <a:ext cx="2030400" cy="1713600"/>
          </a:xfrm>
          <a:prstGeom prst="rect">
            <a:avLst/>
          </a:prstGeom>
          <a:solidFill>
            <a:schemeClr val="lt1"/>
          </a:solidFill>
          <a:ln>
            <a:noFill/>
          </a:ln>
        </p:spPr>
      </p:sp>
      <p:sp>
        <p:nvSpPr>
          <p:cNvPr id="761" name="Google Shape;761;p149"/>
          <p:cNvSpPr>
            <a:spLocks noGrp="1"/>
          </p:cNvSpPr>
          <p:nvPr>
            <p:ph type="pic" idx="20"/>
          </p:nvPr>
        </p:nvSpPr>
        <p:spPr>
          <a:xfrm>
            <a:off x="6091200" y="-19542"/>
            <a:ext cx="2030400" cy="1713600"/>
          </a:xfrm>
          <a:prstGeom prst="rect">
            <a:avLst/>
          </a:prstGeom>
          <a:solidFill>
            <a:schemeClr val="lt1"/>
          </a:solidFill>
          <a:ln>
            <a:noFill/>
          </a:ln>
        </p:spPr>
      </p:sp>
      <p:sp>
        <p:nvSpPr>
          <p:cNvPr id="762" name="Google Shape;762;p149"/>
          <p:cNvSpPr>
            <a:spLocks noGrp="1"/>
          </p:cNvSpPr>
          <p:nvPr>
            <p:ph type="pic" idx="21"/>
          </p:nvPr>
        </p:nvSpPr>
        <p:spPr>
          <a:xfrm>
            <a:off x="8120316" y="5128972"/>
            <a:ext cx="2030400" cy="1713600"/>
          </a:xfrm>
          <a:prstGeom prst="rect">
            <a:avLst/>
          </a:prstGeom>
          <a:solidFill>
            <a:schemeClr val="lt1"/>
          </a:solidFill>
          <a:ln>
            <a:noFill/>
          </a:ln>
        </p:spPr>
      </p:sp>
      <p:sp>
        <p:nvSpPr>
          <p:cNvPr id="763" name="Google Shape;763;p149"/>
          <p:cNvSpPr>
            <a:spLocks noGrp="1"/>
          </p:cNvSpPr>
          <p:nvPr>
            <p:ph type="pic" idx="22"/>
          </p:nvPr>
        </p:nvSpPr>
        <p:spPr>
          <a:xfrm>
            <a:off x="8120316" y="3423086"/>
            <a:ext cx="2030400" cy="1713600"/>
          </a:xfrm>
          <a:prstGeom prst="rect">
            <a:avLst/>
          </a:prstGeom>
          <a:solidFill>
            <a:schemeClr val="lt1"/>
          </a:solidFill>
          <a:ln>
            <a:noFill/>
          </a:ln>
        </p:spPr>
      </p:sp>
      <p:sp>
        <p:nvSpPr>
          <p:cNvPr id="764" name="Google Shape;764;p149"/>
          <p:cNvSpPr>
            <a:spLocks noGrp="1"/>
          </p:cNvSpPr>
          <p:nvPr>
            <p:ph type="pic" idx="23"/>
          </p:nvPr>
        </p:nvSpPr>
        <p:spPr>
          <a:xfrm>
            <a:off x="8120316" y="1701772"/>
            <a:ext cx="2030400" cy="1713600"/>
          </a:xfrm>
          <a:prstGeom prst="rect">
            <a:avLst/>
          </a:prstGeom>
          <a:solidFill>
            <a:schemeClr val="lt1"/>
          </a:solidFill>
          <a:ln>
            <a:noFill/>
          </a:ln>
        </p:spPr>
      </p:sp>
      <p:sp>
        <p:nvSpPr>
          <p:cNvPr id="765" name="Google Shape;765;p149"/>
          <p:cNvSpPr>
            <a:spLocks noGrp="1"/>
          </p:cNvSpPr>
          <p:nvPr>
            <p:ph type="pic" idx="24"/>
          </p:nvPr>
        </p:nvSpPr>
        <p:spPr>
          <a:xfrm>
            <a:off x="8120316" y="-19542"/>
            <a:ext cx="2030400" cy="1713600"/>
          </a:xfrm>
          <a:prstGeom prst="rect">
            <a:avLst/>
          </a:prstGeom>
          <a:solidFill>
            <a:schemeClr val="lt1"/>
          </a:solidFill>
          <a:ln>
            <a:noFill/>
          </a:ln>
        </p:spPr>
      </p:sp>
      <p:sp>
        <p:nvSpPr>
          <p:cNvPr id="766" name="Google Shape;766;p149"/>
          <p:cNvSpPr>
            <a:spLocks noGrp="1"/>
          </p:cNvSpPr>
          <p:nvPr>
            <p:ph type="pic" idx="25"/>
          </p:nvPr>
        </p:nvSpPr>
        <p:spPr>
          <a:xfrm>
            <a:off x="10150714" y="5128972"/>
            <a:ext cx="2030400" cy="1713600"/>
          </a:xfrm>
          <a:prstGeom prst="rect">
            <a:avLst/>
          </a:prstGeom>
          <a:solidFill>
            <a:schemeClr val="lt1"/>
          </a:solidFill>
          <a:ln>
            <a:noFill/>
          </a:ln>
        </p:spPr>
      </p:sp>
      <p:sp>
        <p:nvSpPr>
          <p:cNvPr id="767" name="Google Shape;767;p149"/>
          <p:cNvSpPr>
            <a:spLocks noGrp="1"/>
          </p:cNvSpPr>
          <p:nvPr>
            <p:ph type="pic" idx="26"/>
          </p:nvPr>
        </p:nvSpPr>
        <p:spPr>
          <a:xfrm>
            <a:off x="10150714" y="3423086"/>
            <a:ext cx="2030400" cy="1713600"/>
          </a:xfrm>
          <a:prstGeom prst="rect">
            <a:avLst/>
          </a:prstGeom>
          <a:solidFill>
            <a:schemeClr val="lt1"/>
          </a:solidFill>
          <a:ln>
            <a:noFill/>
          </a:ln>
        </p:spPr>
      </p:sp>
      <p:sp>
        <p:nvSpPr>
          <p:cNvPr id="768" name="Google Shape;768;p149"/>
          <p:cNvSpPr>
            <a:spLocks noGrp="1"/>
          </p:cNvSpPr>
          <p:nvPr>
            <p:ph type="pic" idx="27"/>
          </p:nvPr>
        </p:nvSpPr>
        <p:spPr>
          <a:xfrm>
            <a:off x="10150714" y="1701772"/>
            <a:ext cx="2030400" cy="1713600"/>
          </a:xfrm>
          <a:prstGeom prst="rect">
            <a:avLst/>
          </a:prstGeom>
          <a:solidFill>
            <a:schemeClr val="lt1"/>
          </a:solidFill>
          <a:ln>
            <a:noFill/>
          </a:ln>
        </p:spPr>
      </p:sp>
      <p:sp>
        <p:nvSpPr>
          <p:cNvPr id="769" name="Google Shape;769;p149"/>
          <p:cNvSpPr>
            <a:spLocks noGrp="1"/>
          </p:cNvSpPr>
          <p:nvPr>
            <p:ph type="pic" idx="28"/>
          </p:nvPr>
        </p:nvSpPr>
        <p:spPr>
          <a:xfrm>
            <a:off x="10150714" y="-19542"/>
            <a:ext cx="2030400" cy="1713600"/>
          </a:xfrm>
          <a:prstGeom prst="rect">
            <a:avLst/>
          </a:prstGeom>
          <a:solidFill>
            <a:schemeClr val="lt1"/>
          </a:solidFill>
          <a:ln>
            <a:noFill/>
          </a:ln>
        </p:spPr>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1 image - team">
  <p:cSld name="1 image - team">
    <p:spTree>
      <p:nvGrpSpPr>
        <p:cNvPr id="1" name="Shape 770"/>
        <p:cNvGrpSpPr/>
        <p:nvPr/>
      </p:nvGrpSpPr>
      <p:grpSpPr>
        <a:xfrm>
          <a:off x="0" y="0"/>
          <a:ext cx="0" cy="0"/>
          <a:chOff x="0" y="0"/>
          <a:chExt cx="0" cy="0"/>
        </a:xfrm>
      </p:grpSpPr>
      <p:sp>
        <p:nvSpPr>
          <p:cNvPr id="771" name="Google Shape;771;p150"/>
          <p:cNvSpPr>
            <a:spLocks noGrp="1"/>
          </p:cNvSpPr>
          <p:nvPr>
            <p:ph type="pic" idx="2"/>
          </p:nvPr>
        </p:nvSpPr>
        <p:spPr>
          <a:xfrm>
            <a:off x="2536371" y="1707378"/>
            <a:ext cx="2820109" cy="4135936"/>
          </a:xfrm>
          <a:prstGeom prst="rect">
            <a:avLst/>
          </a:prstGeom>
          <a:solidFill>
            <a:schemeClr val="lt1"/>
          </a:solidFill>
          <a:ln>
            <a:noFill/>
          </a:ln>
        </p:spPr>
      </p:sp>
      <p:sp>
        <p:nvSpPr>
          <p:cNvPr id="772" name="Google Shape;772;p15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3" name="Google Shape;773;p15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2 image - team">
  <p:cSld name="2 image - team">
    <p:spTree>
      <p:nvGrpSpPr>
        <p:cNvPr id="1" name="Shape 774"/>
        <p:cNvGrpSpPr/>
        <p:nvPr/>
      </p:nvGrpSpPr>
      <p:grpSpPr>
        <a:xfrm>
          <a:off x="0" y="0"/>
          <a:ext cx="0" cy="0"/>
          <a:chOff x="0" y="0"/>
          <a:chExt cx="0" cy="0"/>
        </a:xfrm>
      </p:grpSpPr>
      <p:sp>
        <p:nvSpPr>
          <p:cNvPr id="775" name="Google Shape;775;p151"/>
          <p:cNvSpPr>
            <a:spLocks noGrp="1"/>
          </p:cNvSpPr>
          <p:nvPr>
            <p:ph type="pic" idx="2"/>
          </p:nvPr>
        </p:nvSpPr>
        <p:spPr>
          <a:xfrm>
            <a:off x="383721" y="1671002"/>
            <a:ext cx="2820109" cy="4135936"/>
          </a:xfrm>
          <a:prstGeom prst="rect">
            <a:avLst/>
          </a:prstGeom>
          <a:solidFill>
            <a:schemeClr val="lt1"/>
          </a:solidFill>
          <a:ln>
            <a:noFill/>
          </a:ln>
        </p:spPr>
      </p:sp>
      <p:sp>
        <p:nvSpPr>
          <p:cNvPr id="776" name="Google Shape;776;p15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7" name="Google Shape;777;p15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778" name="Google Shape;778;p151"/>
          <p:cNvSpPr>
            <a:spLocks noGrp="1"/>
          </p:cNvSpPr>
          <p:nvPr>
            <p:ph type="pic" idx="3"/>
          </p:nvPr>
        </p:nvSpPr>
        <p:spPr>
          <a:xfrm>
            <a:off x="6168063" y="1671002"/>
            <a:ext cx="2820109" cy="4135936"/>
          </a:xfrm>
          <a:prstGeom prst="rect">
            <a:avLst/>
          </a:prstGeom>
          <a:solidFill>
            <a:schemeClr val="lt1"/>
          </a:solidFill>
          <a:ln>
            <a:noFill/>
          </a:ln>
        </p:spPr>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3 images - team">
  <p:cSld name="3 images - team">
    <p:spTree>
      <p:nvGrpSpPr>
        <p:cNvPr id="1" name="Shape 779"/>
        <p:cNvGrpSpPr/>
        <p:nvPr/>
      </p:nvGrpSpPr>
      <p:grpSpPr>
        <a:xfrm>
          <a:off x="0" y="0"/>
          <a:ext cx="0" cy="0"/>
          <a:chOff x="0" y="0"/>
          <a:chExt cx="0" cy="0"/>
        </a:xfrm>
      </p:grpSpPr>
      <p:sp>
        <p:nvSpPr>
          <p:cNvPr id="780" name="Google Shape;780;p152"/>
          <p:cNvSpPr>
            <a:spLocks noGrp="1"/>
          </p:cNvSpPr>
          <p:nvPr>
            <p:ph type="pic" idx="2"/>
          </p:nvPr>
        </p:nvSpPr>
        <p:spPr>
          <a:xfrm>
            <a:off x="593338" y="1627460"/>
            <a:ext cx="3348000" cy="2520000"/>
          </a:xfrm>
          <a:prstGeom prst="rect">
            <a:avLst/>
          </a:prstGeom>
          <a:solidFill>
            <a:schemeClr val="lt1"/>
          </a:solidFill>
          <a:ln>
            <a:noFill/>
          </a:ln>
        </p:spPr>
      </p:sp>
      <p:sp>
        <p:nvSpPr>
          <p:cNvPr id="781" name="Google Shape;781;p152"/>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2" name="Google Shape;782;p152"/>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783" name="Google Shape;783;p152"/>
          <p:cNvSpPr>
            <a:spLocks noGrp="1"/>
          </p:cNvSpPr>
          <p:nvPr>
            <p:ph type="pic" idx="3"/>
          </p:nvPr>
        </p:nvSpPr>
        <p:spPr>
          <a:xfrm>
            <a:off x="4422000" y="1627460"/>
            <a:ext cx="3348000" cy="2520000"/>
          </a:xfrm>
          <a:prstGeom prst="rect">
            <a:avLst/>
          </a:prstGeom>
          <a:solidFill>
            <a:schemeClr val="lt1"/>
          </a:solidFill>
          <a:ln>
            <a:noFill/>
          </a:ln>
        </p:spPr>
      </p:sp>
      <p:sp>
        <p:nvSpPr>
          <p:cNvPr id="784" name="Google Shape;784;p152"/>
          <p:cNvSpPr>
            <a:spLocks noGrp="1"/>
          </p:cNvSpPr>
          <p:nvPr>
            <p:ph type="pic" idx="4"/>
          </p:nvPr>
        </p:nvSpPr>
        <p:spPr>
          <a:xfrm>
            <a:off x="8250662" y="1627460"/>
            <a:ext cx="3348000" cy="2520000"/>
          </a:xfrm>
          <a:prstGeom prst="rect">
            <a:avLst/>
          </a:prstGeom>
          <a:solidFill>
            <a:schemeClr val="lt1"/>
          </a:solidFill>
          <a:ln>
            <a:noFill/>
          </a:ln>
        </p:spPr>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4 images - team">
  <p:cSld name="4 images - team">
    <p:spTree>
      <p:nvGrpSpPr>
        <p:cNvPr id="1" name="Shape 785"/>
        <p:cNvGrpSpPr/>
        <p:nvPr/>
      </p:nvGrpSpPr>
      <p:grpSpPr>
        <a:xfrm>
          <a:off x="0" y="0"/>
          <a:ext cx="0" cy="0"/>
          <a:chOff x="0" y="0"/>
          <a:chExt cx="0" cy="0"/>
        </a:xfrm>
      </p:grpSpPr>
      <p:sp>
        <p:nvSpPr>
          <p:cNvPr id="786" name="Google Shape;786;p153"/>
          <p:cNvSpPr>
            <a:spLocks noGrp="1"/>
          </p:cNvSpPr>
          <p:nvPr>
            <p:ph type="pic" idx="2"/>
          </p:nvPr>
        </p:nvSpPr>
        <p:spPr>
          <a:xfrm>
            <a:off x="3498462" y="1703777"/>
            <a:ext cx="2368938" cy="2430074"/>
          </a:xfrm>
          <a:prstGeom prst="rect">
            <a:avLst/>
          </a:prstGeom>
          <a:solidFill>
            <a:schemeClr val="lt1"/>
          </a:solidFill>
          <a:ln>
            <a:noFill/>
          </a:ln>
        </p:spPr>
      </p:sp>
      <p:sp>
        <p:nvSpPr>
          <p:cNvPr id="787" name="Google Shape;787;p15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8" name="Google Shape;788;p15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789" name="Google Shape;789;p153"/>
          <p:cNvSpPr>
            <a:spLocks noGrp="1"/>
          </p:cNvSpPr>
          <p:nvPr>
            <p:ph type="pic" idx="3"/>
          </p:nvPr>
        </p:nvSpPr>
        <p:spPr>
          <a:xfrm>
            <a:off x="672322" y="1703777"/>
            <a:ext cx="2368938" cy="2430074"/>
          </a:xfrm>
          <a:prstGeom prst="rect">
            <a:avLst/>
          </a:prstGeom>
          <a:solidFill>
            <a:schemeClr val="lt1"/>
          </a:solidFill>
          <a:ln>
            <a:noFill/>
          </a:ln>
        </p:spPr>
      </p:sp>
      <p:sp>
        <p:nvSpPr>
          <p:cNvPr id="790" name="Google Shape;790;p153"/>
          <p:cNvSpPr>
            <a:spLocks noGrp="1"/>
          </p:cNvSpPr>
          <p:nvPr>
            <p:ph type="pic" idx="4"/>
          </p:nvPr>
        </p:nvSpPr>
        <p:spPr>
          <a:xfrm>
            <a:off x="6324602" y="1703777"/>
            <a:ext cx="2368938" cy="2430074"/>
          </a:xfrm>
          <a:prstGeom prst="rect">
            <a:avLst/>
          </a:prstGeom>
          <a:solidFill>
            <a:schemeClr val="lt1"/>
          </a:solidFill>
          <a:ln>
            <a:noFill/>
          </a:ln>
        </p:spPr>
      </p:sp>
      <p:sp>
        <p:nvSpPr>
          <p:cNvPr id="791" name="Google Shape;791;p153"/>
          <p:cNvSpPr>
            <a:spLocks noGrp="1"/>
          </p:cNvSpPr>
          <p:nvPr>
            <p:ph type="pic" idx="5"/>
          </p:nvPr>
        </p:nvSpPr>
        <p:spPr>
          <a:xfrm>
            <a:off x="9150742" y="1703777"/>
            <a:ext cx="2368938" cy="2430074"/>
          </a:xfrm>
          <a:prstGeom prst="rect">
            <a:avLst/>
          </a:prstGeom>
          <a:solidFill>
            <a:schemeClr val="lt1"/>
          </a:solidFill>
          <a:ln>
            <a:noFill/>
          </a:ln>
        </p:spPr>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4 images - circles with about - team">
  <p:cSld name="4 images - circles with about - team">
    <p:spTree>
      <p:nvGrpSpPr>
        <p:cNvPr id="1" name="Shape 792"/>
        <p:cNvGrpSpPr/>
        <p:nvPr/>
      </p:nvGrpSpPr>
      <p:grpSpPr>
        <a:xfrm>
          <a:off x="0" y="0"/>
          <a:ext cx="0" cy="0"/>
          <a:chOff x="0" y="0"/>
          <a:chExt cx="0" cy="0"/>
        </a:xfrm>
      </p:grpSpPr>
      <p:sp>
        <p:nvSpPr>
          <p:cNvPr id="793" name="Google Shape;793;p154"/>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4" name="Google Shape;794;p154"/>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795" name="Google Shape;795;p154"/>
          <p:cNvSpPr>
            <a:spLocks noGrp="1"/>
          </p:cNvSpPr>
          <p:nvPr>
            <p:ph type="pic" idx="2"/>
          </p:nvPr>
        </p:nvSpPr>
        <p:spPr>
          <a:xfrm>
            <a:off x="9199130" y="1785390"/>
            <a:ext cx="2230871" cy="2230871"/>
          </a:xfrm>
          <a:prstGeom prst="rect">
            <a:avLst/>
          </a:prstGeom>
          <a:solidFill>
            <a:schemeClr val="lt1"/>
          </a:solidFill>
          <a:ln>
            <a:noFill/>
          </a:ln>
        </p:spPr>
      </p:sp>
      <p:sp>
        <p:nvSpPr>
          <p:cNvPr id="796" name="Google Shape;796;p154"/>
          <p:cNvSpPr>
            <a:spLocks noGrp="1"/>
          </p:cNvSpPr>
          <p:nvPr>
            <p:ph type="pic" idx="3"/>
          </p:nvPr>
        </p:nvSpPr>
        <p:spPr>
          <a:xfrm>
            <a:off x="6433458" y="1785390"/>
            <a:ext cx="2230871" cy="2230871"/>
          </a:xfrm>
          <a:prstGeom prst="rect">
            <a:avLst/>
          </a:prstGeom>
          <a:solidFill>
            <a:schemeClr val="lt1"/>
          </a:solidFill>
          <a:ln>
            <a:noFill/>
          </a:ln>
        </p:spPr>
      </p:sp>
      <p:sp>
        <p:nvSpPr>
          <p:cNvPr id="797" name="Google Shape;797;p154"/>
          <p:cNvSpPr>
            <a:spLocks noGrp="1"/>
          </p:cNvSpPr>
          <p:nvPr>
            <p:ph type="pic" idx="4"/>
          </p:nvPr>
        </p:nvSpPr>
        <p:spPr>
          <a:xfrm>
            <a:off x="3667786" y="1785390"/>
            <a:ext cx="2230871" cy="2230871"/>
          </a:xfrm>
          <a:prstGeom prst="rect">
            <a:avLst/>
          </a:prstGeom>
          <a:solidFill>
            <a:schemeClr val="lt1"/>
          </a:solidFill>
          <a:ln>
            <a:noFill/>
          </a:ln>
        </p:spPr>
      </p:sp>
      <p:sp>
        <p:nvSpPr>
          <p:cNvPr id="798" name="Google Shape;798;p154"/>
          <p:cNvSpPr>
            <a:spLocks noGrp="1"/>
          </p:cNvSpPr>
          <p:nvPr>
            <p:ph type="pic" idx="5"/>
          </p:nvPr>
        </p:nvSpPr>
        <p:spPr>
          <a:xfrm>
            <a:off x="902114" y="1785390"/>
            <a:ext cx="2230871" cy="2230871"/>
          </a:xfrm>
          <a:prstGeom prst="rect">
            <a:avLst/>
          </a:prstGeom>
          <a:solidFill>
            <a:schemeClr val="l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ngle Image - team">
  <p:cSld name="Single Image - team">
    <p:spTree>
      <p:nvGrpSpPr>
        <p:cNvPr id="1" name="Shape 77"/>
        <p:cNvGrpSpPr/>
        <p:nvPr/>
      </p:nvGrpSpPr>
      <p:grpSpPr>
        <a:xfrm>
          <a:off x="0" y="0"/>
          <a:ext cx="0" cy="0"/>
          <a:chOff x="0" y="0"/>
          <a:chExt cx="0" cy="0"/>
        </a:xfrm>
      </p:grpSpPr>
      <p:sp>
        <p:nvSpPr>
          <p:cNvPr id="78" name="Google Shape;78;p29"/>
          <p:cNvSpPr>
            <a:spLocks noGrp="1"/>
          </p:cNvSpPr>
          <p:nvPr>
            <p:ph type="pic" idx="2"/>
          </p:nvPr>
        </p:nvSpPr>
        <p:spPr>
          <a:xfrm>
            <a:off x="1" y="0"/>
            <a:ext cx="4648199" cy="6858000"/>
          </a:xfrm>
          <a:prstGeom prst="rect">
            <a:avLst/>
          </a:prstGeom>
          <a:solidFill>
            <a:schemeClr val="lt1"/>
          </a:solidFill>
          <a:ln>
            <a:noFill/>
          </a:ln>
        </p:spPr>
      </p:sp>
      <p:grpSp>
        <p:nvGrpSpPr>
          <p:cNvPr id="79" name="Google Shape;79;p29"/>
          <p:cNvGrpSpPr/>
          <p:nvPr/>
        </p:nvGrpSpPr>
        <p:grpSpPr>
          <a:xfrm>
            <a:off x="6096" y="0"/>
            <a:ext cx="12185904" cy="6858000"/>
            <a:chOff x="6096" y="0"/>
            <a:chExt cx="12185904" cy="6858000"/>
          </a:xfrm>
        </p:grpSpPr>
        <p:pic>
          <p:nvPicPr>
            <p:cNvPr id="80" name="Google Shape;80;p29"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81" name="Google Shape;81;p29"/>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82" name="Google Shape;82;p29"/>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8 images - circles with about - team">
  <p:cSld name="8 images - circles with about - team">
    <p:spTree>
      <p:nvGrpSpPr>
        <p:cNvPr id="1" name="Shape 799"/>
        <p:cNvGrpSpPr/>
        <p:nvPr/>
      </p:nvGrpSpPr>
      <p:grpSpPr>
        <a:xfrm>
          <a:off x="0" y="0"/>
          <a:ext cx="0" cy="0"/>
          <a:chOff x="0" y="0"/>
          <a:chExt cx="0" cy="0"/>
        </a:xfrm>
      </p:grpSpPr>
      <p:sp>
        <p:nvSpPr>
          <p:cNvPr id="800" name="Google Shape;800;p155"/>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1" name="Google Shape;801;p155"/>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802" name="Google Shape;802;p155"/>
          <p:cNvSpPr>
            <a:spLocks noGrp="1"/>
          </p:cNvSpPr>
          <p:nvPr>
            <p:ph type="pic" idx="2"/>
          </p:nvPr>
        </p:nvSpPr>
        <p:spPr>
          <a:xfrm>
            <a:off x="1053730" y="1640082"/>
            <a:ext cx="1424759" cy="1424759"/>
          </a:xfrm>
          <a:prstGeom prst="rect">
            <a:avLst/>
          </a:prstGeom>
          <a:solidFill>
            <a:schemeClr val="lt1"/>
          </a:solidFill>
          <a:ln>
            <a:noFill/>
          </a:ln>
        </p:spPr>
      </p:sp>
      <p:sp>
        <p:nvSpPr>
          <p:cNvPr id="803" name="Google Shape;803;p155"/>
          <p:cNvSpPr>
            <a:spLocks noGrp="1"/>
          </p:cNvSpPr>
          <p:nvPr>
            <p:ph type="pic" idx="3"/>
          </p:nvPr>
        </p:nvSpPr>
        <p:spPr>
          <a:xfrm>
            <a:off x="3938444" y="1640082"/>
            <a:ext cx="1424759" cy="1424759"/>
          </a:xfrm>
          <a:prstGeom prst="rect">
            <a:avLst/>
          </a:prstGeom>
          <a:solidFill>
            <a:schemeClr val="lt1"/>
          </a:solidFill>
          <a:ln>
            <a:noFill/>
          </a:ln>
        </p:spPr>
      </p:sp>
      <p:sp>
        <p:nvSpPr>
          <p:cNvPr id="804" name="Google Shape;804;p155"/>
          <p:cNvSpPr>
            <a:spLocks noGrp="1"/>
          </p:cNvSpPr>
          <p:nvPr>
            <p:ph type="pic" idx="4"/>
          </p:nvPr>
        </p:nvSpPr>
        <p:spPr>
          <a:xfrm>
            <a:off x="6823158" y="1640082"/>
            <a:ext cx="1424759" cy="1424759"/>
          </a:xfrm>
          <a:prstGeom prst="rect">
            <a:avLst/>
          </a:prstGeom>
          <a:solidFill>
            <a:schemeClr val="lt1"/>
          </a:solidFill>
          <a:ln>
            <a:noFill/>
          </a:ln>
        </p:spPr>
      </p:sp>
      <p:sp>
        <p:nvSpPr>
          <p:cNvPr id="805" name="Google Shape;805;p155"/>
          <p:cNvSpPr>
            <a:spLocks noGrp="1"/>
          </p:cNvSpPr>
          <p:nvPr>
            <p:ph type="pic" idx="5"/>
          </p:nvPr>
        </p:nvSpPr>
        <p:spPr>
          <a:xfrm>
            <a:off x="9718758" y="1640082"/>
            <a:ext cx="1424759" cy="1424759"/>
          </a:xfrm>
          <a:prstGeom prst="rect">
            <a:avLst/>
          </a:prstGeom>
          <a:solidFill>
            <a:schemeClr val="lt1"/>
          </a:solidFill>
          <a:ln>
            <a:noFill/>
          </a:ln>
        </p:spPr>
      </p:sp>
      <p:sp>
        <p:nvSpPr>
          <p:cNvPr id="806" name="Google Shape;806;p155"/>
          <p:cNvSpPr>
            <a:spLocks noGrp="1"/>
          </p:cNvSpPr>
          <p:nvPr>
            <p:ph type="pic" idx="6"/>
          </p:nvPr>
        </p:nvSpPr>
        <p:spPr>
          <a:xfrm>
            <a:off x="1054254" y="3919144"/>
            <a:ext cx="1424759" cy="1424759"/>
          </a:xfrm>
          <a:prstGeom prst="rect">
            <a:avLst/>
          </a:prstGeom>
          <a:solidFill>
            <a:schemeClr val="lt1"/>
          </a:solidFill>
          <a:ln>
            <a:noFill/>
          </a:ln>
        </p:spPr>
      </p:sp>
      <p:sp>
        <p:nvSpPr>
          <p:cNvPr id="807" name="Google Shape;807;p155"/>
          <p:cNvSpPr>
            <a:spLocks noGrp="1"/>
          </p:cNvSpPr>
          <p:nvPr>
            <p:ph type="pic" idx="7"/>
          </p:nvPr>
        </p:nvSpPr>
        <p:spPr>
          <a:xfrm>
            <a:off x="3938444" y="3919144"/>
            <a:ext cx="1424759" cy="1424759"/>
          </a:xfrm>
          <a:prstGeom prst="rect">
            <a:avLst/>
          </a:prstGeom>
          <a:solidFill>
            <a:schemeClr val="lt1"/>
          </a:solidFill>
          <a:ln>
            <a:noFill/>
          </a:ln>
        </p:spPr>
      </p:sp>
      <p:sp>
        <p:nvSpPr>
          <p:cNvPr id="808" name="Google Shape;808;p155"/>
          <p:cNvSpPr>
            <a:spLocks noGrp="1"/>
          </p:cNvSpPr>
          <p:nvPr>
            <p:ph type="pic" idx="8"/>
          </p:nvPr>
        </p:nvSpPr>
        <p:spPr>
          <a:xfrm>
            <a:off x="6823158" y="3919144"/>
            <a:ext cx="1424759" cy="1424759"/>
          </a:xfrm>
          <a:prstGeom prst="rect">
            <a:avLst/>
          </a:prstGeom>
          <a:solidFill>
            <a:schemeClr val="lt1"/>
          </a:solidFill>
          <a:ln>
            <a:noFill/>
          </a:ln>
        </p:spPr>
      </p:sp>
      <p:sp>
        <p:nvSpPr>
          <p:cNvPr id="809" name="Google Shape;809;p155"/>
          <p:cNvSpPr>
            <a:spLocks noGrp="1"/>
          </p:cNvSpPr>
          <p:nvPr>
            <p:ph type="pic" idx="9"/>
          </p:nvPr>
        </p:nvSpPr>
        <p:spPr>
          <a:xfrm>
            <a:off x="9707872" y="3919144"/>
            <a:ext cx="1424759" cy="1424759"/>
          </a:xfrm>
          <a:prstGeom prst="rect">
            <a:avLst/>
          </a:prstGeom>
          <a:solidFill>
            <a:schemeClr val="lt1"/>
          </a:solidFill>
          <a:ln>
            <a:noFill/>
          </a:ln>
        </p:spPr>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5 images - Rect-  team">
  <p:cSld name="5 images - Rect-  team">
    <p:spTree>
      <p:nvGrpSpPr>
        <p:cNvPr id="1" name="Shape 810"/>
        <p:cNvGrpSpPr/>
        <p:nvPr/>
      </p:nvGrpSpPr>
      <p:grpSpPr>
        <a:xfrm>
          <a:off x="0" y="0"/>
          <a:ext cx="0" cy="0"/>
          <a:chOff x="0" y="0"/>
          <a:chExt cx="0" cy="0"/>
        </a:xfrm>
      </p:grpSpPr>
      <p:sp>
        <p:nvSpPr>
          <p:cNvPr id="811" name="Google Shape;811;p156"/>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2"/>
              </a:buClr>
              <a:buSzPts val="3600"/>
              <a:buFont typeface="Open Sans Light"/>
              <a:buNone/>
              <a:defRPr sz="3600" b="0" i="0" u="none" strike="noStrike" cap="none">
                <a:solidFill>
                  <a:schemeClr val="dk2"/>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2" name="Google Shape;812;p156"/>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2"/>
              </a:buClr>
              <a:buSzPts val="1800"/>
              <a:buFont typeface="Arial"/>
              <a:buNone/>
              <a:defRPr sz="1800" b="0" i="0" u="none" strike="noStrike" cap="none">
                <a:solidFill>
                  <a:schemeClr val="dk2"/>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813" name="Google Shape;813;p156"/>
          <p:cNvSpPr>
            <a:spLocks noGrp="1"/>
          </p:cNvSpPr>
          <p:nvPr>
            <p:ph type="pic" idx="2"/>
          </p:nvPr>
        </p:nvSpPr>
        <p:spPr>
          <a:xfrm>
            <a:off x="501198" y="1937795"/>
            <a:ext cx="2127476" cy="3167745"/>
          </a:xfrm>
          <a:prstGeom prst="rect">
            <a:avLst/>
          </a:prstGeom>
          <a:solidFill>
            <a:schemeClr val="lt1"/>
          </a:solidFill>
          <a:ln>
            <a:noFill/>
          </a:ln>
        </p:spPr>
      </p:sp>
      <p:sp>
        <p:nvSpPr>
          <p:cNvPr id="814" name="Google Shape;814;p156"/>
          <p:cNvSpPr>
            <a:spLocks noGrp="1"/>
          </p:cNvSpPr>
          <p:nvPr>
            <p:ph type="pic" idx="3"/>
          </p:nvPr>
        </p:nvSpPr>
        <p:spPr>
          <a:xfrm>
            <a:off x="2765426" y="1937795"/>
            <a:ext cx="2127476" cy="3167745"/>
          </a:xfrm>
          <a:prstGeom prst="rect">
            <a:avLst/>
          </a:prstGeom>
          <a:solidFill>
            <a:schemeClr val="lt1"/>
          </a:solidFill>
          <a:ln>
            <a:noFill/>
          </a:ln>
        </p:spPr>
      </p:sp>
      <p:sp>
        <p:nvSpPr>
          <p:cNvPr id="815" name="Google Shape;815;p156"/>
          <p:cNvSpPr>
            <a:spLocks noGrp="1"/>
          </p:cNvSpPr>
          <p:nvPr>
            <p:ph type="pic" idx="4"/>
          </p:nvPr>
        </p:nvSpPr>
        <p:spPr>
          <a:xfrm>
            <a:off x="5029654" y="1937795"/>
            <a:ext cx="2127476" cy="3167745"/>
          </a:xfrm>
          <a:prstGeom prst="rect">
            <a:avLst/>
          </a:prstGeom>
          <a:solidFill>
            <a:schemeClr val="lt1"/>
          </a:solidFill>
          <a:ln>
            <a:noFill/>
          </a:ln>
        </p:spPr>
      </p:sp>
      <p:sp>
        <p:nvSpPr>
          <p:cNvPr id="816" name="Google Shape;816;p156"/>
          <p:cNvSpPr>
            <a:spLocks noGrp="1"/>
          </p:cNvSpPr>
          <p:nvPr>
            <p:ph type="pic" idx="5"/>
          </p:nvPr>
        </p:nvSpPr>
        <p:spPr>
          <a:xfrm>
            <a:off x="7293882" y="1937795"/>
            <a:ext cx="2127476" cy="3167745"/>
          </a:xfrm>
          <a:prstGeom prst="rect">
            <a:avLst/>
          </a:prstGeom>
          <a:solidFill>
            <a:schemeClr val="lt1"/>
          </a:solidFill>
          <a:ln>
            <a:noFill/>
          </a:ln>
        </p:spPr>
      </p:sp>
      <p:sp>
        <p:nvSpPr>
          <p:cNvPr id="817" name="Google Shape;817;p156"/>
          <p:cNvSpPr>
            <a:spLocks noGrp="1"/>
          </p:cNvSpPr>
          <p:nvPr>
            <p:ph type="pic" idx="6"/>
          </p:nvPr>
        </p:nvSpPr>
        <p:spPr>
          <a:xfrm>
            <a:off x="9558110" y="1937794"/>
            <a:ext cx="2127476" cy="3167745"/>
          </a:xfrm>
          <a:prstGeom prst="rect">
            <a:avLst/>
          </a:prstGeom>
          <a:solidFill>
            <a:schemeClr val="lt1"/>
          </a:solidFill>
          <a:ln>
            <a:noFill/>
          </a:ln>
        </p:spPr>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1_5 images - Rect-  team">
  <p:cSld name="1_5 images - Rect-  team">
    <p:spTree>
      <p:nvGrpSpPr>
        <p:cNvPr id="1" name="Shape 818"/>
        <p:cNvGrpSpPr/>
        <p:nvPr/>
      </p:nvGrpSpPr>
      <p:grpSpPr>
        <a:xfrm>
          <a:off x="0" y="0"/>
          <a:ext cx="0" cy="0"/>
          <a:chOff x="0" y="0"/>
          <a:chExt cx="0" cy="0"/>
        </a:xfrm>
      </p:grpSpPr>
      <p:sp>
        <p:nvSpPr>
          <p:cNvPr id="819" name="Google Shape;819;p157"/>
          <p:cNvSpPr>
            <a:spLocks noGrp="1"/>
          </p:cNvSpPr>
          <p:nvPr>
            <p:ph type="pic" idx="2"/>
          </p:nvPr>
        </p:nvSpPr>
        <p:spPr>
          <a:xfrm>
            <a:off x="-8368050" y="1937795"/>
            <a:ext cx="2127476" cy="3167745"/>
          </a:xfrm>
          <a:prstGeom prst="rect">
            <a:avLst/>
          </a:prstGeom>
          <a:solidFill>
            <a:schemeClr val="lt1"/>
          </a:solidFill>
          <a:ln>
            <a:noFill/>
          </a:ln>
        </p:spPr>
      </p:sp>
      <p:sp>
        <p:nvSpPr>
          <p:cNvPr id="820" name="Google Shape;820;p157"/>
          <p:cNvSpPr>
            <a:spLocks noGrp="1"/>
          </p:cNvSpPr>
          <p:nvPr>
            <p:ph type="pic" idx="3"/>
          </p:nvPr>
        </p:nvSpPr>
        <p:spPr>
          <a:xfrm>
            <a:off x="-6103822" y="1937795"/>
            <a:ext cx="2127476" cy="3167745"/>
          </a:xfrm>
          <a:prstGeom prst="rect">
            <a:avLst/>
          </a:prstGeom>
          <a:solidFill>
            <a:schemeClr val="lt1"/>
          </a:solidFill>
          <a:ln>
            <a:noFill/>
          </a:ln>
        </p:spPr>
      </p:sp>
      <p:sp>
        <p:nvSpPr>
          <p:cNvPr id="821" name="Google Shape;821;p157"/>
          <p:cNvSpPr>
            <a:spLocks noGrp="1"/>
          </p:cNvSpPr>
          <p:nvPr>
            <p:ph type="pic" idx="4"/>
          </p:nvPr>
        </p:nvSpPr>
        <p:spPr>
          <a:xfrm>
            <a:off x="-3839594" y="1937795"/>
            <a:ext cx="2127476" cy="3167745"/>
          </a:xfrm>
          <a:prstGeom prst="rect">
            <a:avLst/>
          </a:prstGeom>
          <a:solidFill>
            <a:schemeClr val="lt1"/>
          </a:solidFill>
          <a:ln>
            <a:noFill/>
          </a:ln>
        </p:spPr>
      </p:sp>
      <p:sp>
        <p:nvSpPr>
          <p:cNvPr id="822" name="Google Shape;822;p157"/>
          <p:cNvSpPr>
            <a:spLocks noGrp="1"/>
          </p:cNvSpPr>
          <p:nvPr>
            <p:ph type="pic" idx="5"/>
          </p:nvPr>
        </p:nvSpPr>
        <p:spPr>
          <a:xfrm>
            <a:off x="-1575366" y="1937795"/>
            <a:ext cx="2127476" cy="3167745"/>
          </a:xfrm>
          <a:prstGeom prst="rect">
            <a:avLst/>
          </a:prstGeom>
          <a:solidFill>
            <a:schemeClr val="lt1"/>
          </a:solidFill>
          <a:ln>
            <a:noFill/>
          </a:ln>
        </p:spPr>
      </p:sp>
      <p:sp>
        <p:nvSpPr>
          <p:cNvPr id="823" name="Google Shape;823;p157"/>
          <p:cNvSpPr>
            <a:spLocks noGrp="1"/>
          </p:cNvSpPr>
          <p:nvPr>
            <p:ph type="pic" idx="6"/>
          </p:nvPr>
        </p:nvSpPr>
        <p:spPr>
          <a:xfrm>
            <a:off x="688862" y="1937794"/>
            <a:ext cx="2127476" cy="3167745"/>
          </a:xfrm>
          <a:prstGeom prst="rect">
            <a:avLst/>
          </a:prstGeom>
          <a:solidFill>
            <a:schemeClr val="lt1"/>
          </a:solidFill>
          <a:ln>
            <a:noFill/>
          </a:ln>
        </p:spPr>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2_5 images - Rect-  team">
  <p:cSld name="2_5 images - Rect-  team">
    <p:spTree>
      <p:nvGrpSpPr>
        <p:cNvPr id="1" name="Shape 824"/>
        <p:cNvGrpSpPr/>
        <p:nvPr/>
      </p:nvGrpSpPr>
      <p:grpSpPr>
        <a:xfrm>
          <a:off x="0" y="0"/>
          <a:ext cx="0" cy="0"/>
          <a:chOff x="0" y="0"/>
          <a:chExt cx="0" cy="0"/>
        </a:xfrm>
      </p:grpSpPr>
      <p:sp>
        <p:nvSpPr>
          <p:cNvPr id="825" name="Google Shape;825;p158"/>
          <p:cNvSpPr>
            <a:spLocks noGrp="1"/>
          </p:cNvSpPr>
          <p:nvPr>
            <p:ph type="pic" idx="2"/>
          </p:nvPr>
        </p:nvSpPr>
        <p:spPr>
          <a:xfrm>
            <a:off x="-6082050" y="1937795"/>
            <a:ext cx="2127476" cy="3167745"/>
          </a:xfrm>
          <a:prstGeom prst="rect">
            <a:avLst/>
          </a:prstGeom>
          <a:solidFill>
            <a:schemeClr val="lt1"/>
          </a:solidFill>
          <a:ln>
            <a:noFill/>
          </a:ln>
        </p:spPr>
      </p:sp>
      <p:sp>
        <p:nvSpPr>
          <p:cNvPr id="826" name="Google Shape;826;p158"/>
          <p:cNvSpPr>
            <a:spLocks noGrp="1"/>
          </p:cNvSpPr>
          <p:nvPr>
            <p:ph type="pic" idx="3"/>
          </p:nvPr>
        </p:nvSpPr>
        <p:spPr>
          <a:xfrm>
            <a:off x="-3817822" y="1937795"/>
            <a:ext cx="2127476" cy="3167745"/>
          </a:xfrm>
          <a:prstGeom prst="rect">
            <a:avLst/>
          </a:prstGeom>
          <a:solidFill>
            <a:schemeClr val="lt1"/>
          </a:solidFill>
          <a:ln>
            <a:noFill/>
          </a:ln>
        </p:spPr>
      </p:sp>
      <p:sp>
        <p:nvSpPr>
          <p:cNvPr id="827" name="Google Shape;827;p158"/>
          <p:cNvSpPr>
            <a:spLocks noGrp="1"/>
          </p:cNvSpPr>
          <p:nvPr>
            <p:ph type="pic" idx="4"/>
          </p:nvPr>
        </p:nvSpPr>
        <p:spPr>
          <a:xfrm>
            <a:off x="-1553594" y="1937795"/>
            <a:ext cx="2127476" cy="3167745"/>
          </a:xfrm>
          <a:prstGeom prst="rect">
            <a:avLst/>
          </a:prstGeom>
          <a:solidFill>
            <a:schemeClr val="lt1"/>
          </a:solidFill>
          <a:ln>
            <a:noFill/>
          </a:ln>
        </p:spPr>
      </p:sp>
      <p:sp>
        <p:nvSpPr>
          <p:cNvPr id="828" name="Google Shape;828;p158"/>
          <p:cNvSpPr>
            <a:spLocks noGrp="1"/>
          </p:cNvSpPr>
          <p:nvPr>
            <p:ph type="pic" idx="5"/>
          </p:nvPr>
        </p:nvSpPr>
        <p:spPr>
          <a:xfrm>
            <a:off x="710634" y="1937795"/>
            <a:ext cx="2127476" cy="3167745"/>
          </a:xfrm>
          <a:prstGeom prst="rect">
            <a:avLst/>
          </a:prstGeom>
          <a:solidFill>
            <a:schemeClr val="lt1"/>
          </a:solidFill>
          <a:ln>
            <a:noFill/>
          </a:ln>
        </p:spPr>
      </p:sp>
      <p:sp>
        <p:nvSpPr>
          <p:cNvPr id="829" name="Google Shape;829;p158"/>
          <p:cNvSpPr>
            <a:spLocks noGrp="1"/>
          </p:cNvSpPr>
          <p:nvPr>
            <p:ph type="pic" idx="6"/>
          </p:nvPr>
        </p:nvSpPr>
        <p:spPr>
          <a:xfrm>
            <a:off x="12328412" y="1937794"/>
            <a:ext cx="2127476" cy="3167745"/>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pos="111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3_5 images - Rect-  team">
  <p:cSld name="3_5 images - Rect-  team">
    <p:spTree>
      <p:nvGrpSpPr>
        <p:cNvPr id="1" name="Shape 830"/>
        <p:cNvGrpSpPr/>
        <p:nvPr/>
      </p:nvGrpSpPr>
      <p:grpSpPr>
        <a:xfrm>
          <a:off x="0" y="0"/>
          <a:ext cx="0" cy="0"/>
          <a:chOff x="0" y="0"/>
          <a:chExt cx="0" cy="0"/>
        </a:xfrm>
      </p:grpSpPr>
      <p:sp>
        <p:nvSpPr>
          <p:cNvPr id="831" name="Google Shape;831;p159"/>
          <p:cNvSpPr>
            <a:spLocks noGrp="1"/>
          </p:cNvSpPr>
          <p:nvPr>
            <p:ph type="pic" idx="2"/>
          </p:nvPr>
        </p:nvSpPr>
        <p:spPr>
          <a:xfrm>
            <a:off x="-3817369" y="1937795"/>
            <a:ext cx="2127476" cy="3167745"/>
          </a:xfrm>
          <a:prstGeom prst="rect">
            <a:avLst/>
          </a:prstGeom>
          <a:solidFill>
            <a:schemeClr val="lt1"/>
          </a:solidFill>
          <a:ln>
            <a:noFill/>
          </a:ln>
        </p:spPr>
      </p:sp>
      <p:sp>
        <p:nvSpPr>
          <p:cNvPr id="832" name="Google Shape;832;p159"/>
          <p:cNvSpPr>
            <a:spLocks noGrp="1"/>
          </p:cNvSpPr>
          <p:nvPr>
            <p:ph type="pic" idx="3"/>
          </p:nvPr>
        </p:nvSpPr>
        <p:spPr>
          <a:xfrm>
            <a:off x="-1553141" y="1937795"/>
            <a:ext cx="2127476" cy="3167745"/>
          </a:xfrm>
          <a:prstGeom prst="rect">
            <a:avLst/>
          </a:prstGeom>
          <a:solidFill>
            <a:schemeClr val="lt1"/>
          </a:solidFill>
          <a:ln>
            <a:noFill/>
          </a:ln>
        </p:spPr>
      </p:sp>
      <p:sp>
        <p:nvSpPr>
          <p:cNvPr id="833" name="Google Shape;833;p159"/>
          <p:cNvSpPr>
            <a:spLocks noGrp="1"/>
          </p:cNvSpPr>
          <p:nvPr>
            <p:ph type="pic" idx="4"/>
          </p:nvPr>
        </p:nvSpPr>
        <p:spPr>
          <a:xfrm>
            <a:off x="711087" y="1937795"/>
            <a:ext cx="2127476" cy="3167745"/>
          </a:xfrm>
          <a:prstGeom prst="rect">
            <a:avLst/>
          </a:prstGeom>
          <a:solidFill>
            <a:schemeClr val="lt1"/>
          </a:solidFill>
          <a:ln>
            <a:noFill/>
          </a:ln>
        </p:spPr>
      </p:sp>
      <p:sp>
        <p:nvSpPr>
          <p:cNvPr id="834" name="Google Shape;834;p159"/>
          <p:cNvSpPr>
            <a:spLocks noGrp="1"/>
          </p:cNvSpPr>
          <p:nvPr>
            <p:ph type="pic" idx="5"/>
          </p:nvPr>
        </p:nvSpPr>
        <p:spPr>
          <a:xfrm>
            <a:off x="12350184" y="1937795"/>
            <a:ext cx="2127476" cy="3167745"/>
          </a:xfrm>
          <a:prstGeom prst="rect">
            <a:avLst/>
          </a:prstGeom>
          <a:solidFill>
            <a:schemeClr val="lt1"/>
          </a:solidFill>
          <a:ln>
            <a:noFill/>
          </a:ln>
        </p:spPr>
      </p:sp>
      <p:sp>
        <p:nvSpPr>
          <p:cNvPr id="835" name="Google Shape;835;p159"/>
          <p:cNvSpPr>
            <a:spLocks noGrp="1"/>
          </p:cNvSpPr>
          <p:nvPr>
            <p:ph type="pic" idx="6"/>
          </p:nvPr>
        </p:nvSpPr>
        <p:spPr>
          <a:xfrm>
            <a:off x="14614412" y="1937794"/>
            <a:ext cx="2127476" cy="3167745"/>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pos="1118">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4_5 images - Rect-  team">
  <p:cSld name="4_5 images - Rect-  team">
    <p:spTree>
      <p:nvGrpSpPr>
        <p:cNvPr id="1" name="Shape 836"/>
        <p:cNvGrpSpPr/>
        <p:nvPr/>
      </p:nvGrpSpPr>
      <p:grpSpPr>
        <a:xfrm>
          <a:off x="0" y="0"/>
          <a:ext cx="0" cy="0"/>
          <a:chOff x="0" y="0"/>
          <a:chExt cx="0" cy="0"/>
        </a:xfrm>
      </p:grpSpPr>
      <p:sp>
        <p:nvSpPr>
          <p:cNvPr id="837" name="Google Shape;837;p160"/>
          <p:cNvSpPr>
            <a:spLocks noGrp="1"/>
          </p:cNvSpPr>
          <p:nvPr>
            <p:ph type="pic" idx="2"/>
          </p:nvPr>
        </p:nvSpPr>
        <p:spPr>
          <a:xfrm>
            <a:off x="-1572191" y="1937795"/>
            <a:ext cx="2127476" cy="3167745"/>
          </a:xfrm>
          <a:prstGeom prst="rect">
            <a:avLst/>
          </a:prstGeom>
          <a:solidFill>
            <a:schemeClr val="lt1"/>
          </a:solidFill>
          <a:ln>
            <a:noFill/>
          </a:ln>
        </p:spPr>
      </p:sp>
      <p:sp>
        <p:nvSpPr>
          <p:cNvPr id="838" name="Google Shape;838;p160"/>
          <p:cNvSpPr>
            <a:spLocks noGrp="1"/>
          </p:cNvSpPr>
          <p:nvPr>
            <p:ph type="pic" idx="3"/>
          </p:nvPr>
        </p:nvSpPr>
        <p:spPr>
          <a:xfrm>
            <a:off x="692037" y="1937795"/>
            <a:ext cx="2127476" cy="3167745"/>
          </a:xfrm>
          <a:prstGeom prst="rect">
            <a:avLst/>
          </a:prstGeom>
          <a:solidFill>
            <a:schemeClr val="lt1"/>
          </a:solidFill>
          <a:ln>
            <a:noFill/>
          </a:ln>
        </p:spPr>
      </p:sp>
      <p:sp>
        <p:nvSpPr>
          <p:cNvPr id="839" name="Google Shape;839;p160"/>
          <p:cNvSpPr>
            <a:spLocks noGrp="1"/>
          </p:cNvSpPr>
          <p:nvPr>
            <p:ph type="pic" idx="4"/>
          </p:nvPr>
        </p:nvSpPr>
        <p:spPr>
          <a:xfrm>
            <a:off x="12429106" y="1937795"/>
            <a:ext cx="2127476" cy="3167745"/>
          </a:xfrm>
          <a:prstGeom prst="rect">
            <a:avLst/>
          </a:prstGeom>
          <a:solidFill>
            <a:schemeClr val="lt1"/>
          </a:solidFill>
          <a:ln>
            <a:noFill/>
          </a:ln>
        </p:spPr>
      </p:sp>
      <p:sp>
        <p:nvSpPr>
          <p:cNvPr id="840" name="Google Shape;840;p160"/>
          <p:cNvSpPr>
            <a:spLocks noGrp="1"/>
          </p:cNvSpPr>
          <p:nvPr>
            <p:ph type="pic" idx="5"/>
          </p:nvPr>
        </p:nvSpPr>
        <p:spPr>
          <a:xfrm>
            <a:off x="14693334" y="1937795"/>
            <a:ext cx="2127476" cy="3167745"/>
          </a:xfrm>
          <a:prstGeom prst="rect">
            <a:avLst/>
          </a:prstGeom>
          <a:solidFill>
            <a:schemeClr val="lt1"/>
          </a:solidFill>
          <a:ln>
            <a:noFill/>
          </a:ln>
        </p:spPr>
      </p:sp>
      <p:sp>
        <p:nvSpPr>
          <p:cNvPr id="841" name="Google Shape;841;p160"/>
          <p:cNvSpPr>
            <a:spLocks noGrp="1"/>
          </p:cNvSpPr>
          <p:nvPr>
            <p:ph type="pic" idx="6"/>
          </p:nvPr>
        </p:nvSpPr>
        <p:spPr>
          <a:xfrm>
            <a:off x="16957562" y="1937794"/>
            <a:ext cx="2127476" cy="3167745"/>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pos="1118">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5_5 images - Rect-  team">
  <p:cSld name="5_5 images - Rect-  team">
    <p:spTree>
      <p:nvGrpSpPr>
        <p:cNvPr id="1" name="Shape 842"/>
        <p:cNvGrpSpPr/>
        <p:nvPr/>
      </p:nvGrpSpPr>
      <p:grpSpPr>
        <a:xfrm>
          <a:off x="0" y="0"/>
          <a:ext cx="0" cy="0"/>
          <a:chOff x="0" y="0"/>
          <a:chExt cx="0" cy="0"/>
        </a:xfrm>
      </p:grpSpPr>
      <p:sp>
        <p:nvSpPr>
          <p:cNvPr id="843" name="Google Shape;843;p161"/>
          <p:cNvSpPr>
            <a:spLocks noGrp="1"/>
          </p:cNvSpPr>
          <p:nvPr>
            <p:ph type="pic" idx="2"/>
          </p:nvPr>
        </p:nvSpPr>
        <p:spPr>
          <a:xfrm>
            <a:off x="711087" y="1937795"/>
            <a:ext cx="2127476" cy="3167745"/>
          </a:xfrm>
          <a:prstGeom prst="rect">
            <a:avLst/>
          </a:prstGeom>
          <a:solidFill>
            <a:schemeClr val="lt1"/>
          </a:solidFill>
          <a:ln>
            <a:noFill/>
          </a:ln>
        </p:spPr>
      </p:sp>
      <p:sp>
        <p:nvSpPr>
          <p:cNvPr id="844" name="Google Shape;844;p161"/>
          <p:cNvSpPr>
            <a:spLocks noGrp="1"/>
          </p:cNvSpPr>
          <p:nvPr>
            <p:ph type="pic" idx="3"/>
          </p:nvPr>
        </p:nvSpPr>
        <p:spPr>
          <a:xfrm>
            <a:off x="12382500" y="1937795"/>
            <a:ext cx="2127476" cy="3167745"/>
          </a:xfrm>
          <a:prstGeom prst="rect">
            <a:avLst/>
          </a:prstGeom>
          <a:solidFill>
            <a:schemeClr val="lt1"/>
          </a:solidFill>
          <a:ln>
            <a:noFill/>
          </a:ln>
        </p:spPr>
      </p:sp>
      <p:sp>
        <p:nvSpPr>
          <p:cNvPr id="845" name="Google Shape;845;p161"/>
          <p:cNvSpPr>
            <a:spLocks noGrp="1"/>
          </p:cNvSpPr>
          <p:nvPr>
            <p:ph type="pic" idx="4"/>
          </p:nvPr>
        </p:nvSpPr>
        <p:spPr>
          <a:xfrm>
            <a:off x="14646728" y="1937795"/>
            <a:ext cx="2127476" cy="3167745"/>
          </a:xfrm>
          <a:prstGeom prst="rect">
            <a:avLst/>
          </a:prstGeom>
          <a:solidFill>
            <a:schemeClr val="lt1"/>
          </a:solidFill>
          <a:ln>
            <a:noFill/>
          </a:ln>
        </p:spPr>
      </p:sp>
      <p:sp>
        <p:nvSpPr>
          <p:cNvPr id="846" name="Google Shape;846;p161"/>
          <p:cNvSpPr>
            <a:spLocks noGrp="1"/>
          </p:cNvSpPr>
          <p:nvPr>
            <p:ph type="pic" idx="5"/>
          </p:nvPr>
        </p:nvSpPr>
        <p:spPr>
          <a:xfrm>
            <a:off x="16910956" y="1937795"/>
            <a:ext cx="2127476" cy="3167745"/>
          </a:xfrm>
          <a:prstGeom prst="rect">
            <a:avLst/>
          </a:prstGeom>
          <a:solidFill>
            <a:schemeClr val="lt1"/>
          </a:solidFill>
          <a:ln>
            <a:noFill/>
          </a:ln>
        </p:spPr>
      </p:sp>
      <p:sp>
        <p:nvSpPr>
          <p:cNvPr id="847" name="Google Shape;847;p161"/>
          <p:cNvSpPr>
            <a:spLocks noGrp="1"/>
          </p:cNvSpPr>
          <p:nvPr>
            <p:ph type="pic" idx="6"/>
          </p:nvPr>
        </p:nvSpPr>
        <p:spPr>
          <a:xfrm>
            <a:off x="19175184" y="1937794"/>
            <a:ext cx="2127476" cy="3167745"/>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pos="1118">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4 images - Rect with about -  team">
  <p:cSld name="4 images - Rect with about -  team">
    <p:spTree>
      <p:nvGrpSpPr>
        <p:cNvPr id="1" name="Shape 848"/>
        <p:cNvGrpSpPr/>
        <p:nvPr/>
      </p:nvGrpSpPr>
      <p:grpSpPr>
        <a:xfrm>
          <a:off x="0" y="0"/>
          <a:ext cx="0" cy="0"/>
          <a:chOff x="0" y="0"/>
          <a:chExt cx="0" cy="0"/>
        </a:xfrm>
      </p:grpSpPr>
      <p:sp>
        <p:nvSpPr>
          <p:cNvPr id="849" name="Google Shape;849;p162"/>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0" name="Google Shape;850;p162"/>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851" name="Google Shape;851;p162"/>
          <p:cNvSpPr>
            <a:spLocks noGrp="1"/>
          </p:cNvSpPr>
          <p:nvPr>
            <p:ph type="pic" idx="2"/>
          </p:nvPr>
        </p:nvSpPr>
        <p:spPr>
          <a:xfrm>
            <a:off x="735079" y="1752732"/>
            <a:ext cx="2160000" cy="2160000"/>
          </a:xfrm>
          <a:prstGeom prst="rect">
            <a:avLst/>
          </a:prstGeom>
          <a:solidFill>
            <a:schemeClr val="lt1"/>
          </a:solidFill>
          <a:ln>
            <a:noFill/>
          </a:ln>
        </p:spPr>
      </p:sp>
      <p:sp>
        <p:nvSpPr>
          <p:cNvPr id="852" name="Google Shape;852;p162"/>
          <p:cNvSpPr>
            <a:spLocks noGrp="1"/>
          </p:cNvSpPr>
          <p:nvPr>
            <p:ph type="pic" idx="3"/>
          </p:nvPr>
        </p:nvSpPr>
        <p:spPr>
          <a:xfrm>
            <a:off x="3589027" y="1752732"/>
            <a:ext cx="2160000" cy="2160000"/>
          </a:xfrm>
          <a:prstGeom prst="rect">
            <a:avLst/>
          </a:prstGeom>
          <a:solidFill>
            <a:schemeClr val="lt1"/>
          </a:solidFill>
          <a:ln>
            <a:noFill/>
          </a:ln>
        </p:spPr>
      </p:sp>
      <p:sp>
        <p:nvSpPr>
          <p:cNvPr id="853" name="Google Shape;853;p162"/>
          <p:cNvSpPr>
            <a:spLocks noGrp="1"/>
          </p:cNvSpPr>
          <p:nvPr>
            <p:ph type="pic" idx="4"/>
          </p:nvPr>
        </p:nvSpPr>
        <p:spPr>
          <a:xfrm>
            <a:off x="6442974" y="1752732"/>
            <a:ext cx="2160000" cy="2160000"/>
          </a:xfrm>
          <a:prstGeom prst="rect">
            <a:avLst/>
          </a:prstGeom>
          <a:solidFill>
            <a:schemeClr val="lt1"/>
          </a:solidFill>
          <a:ln>
            <a:noFill/>
          </a:ln>
        </p:spPr>
      </p:sp>
      <p:sp>
        <p:nvSpPr>
          <p:cNvPr id="854" name="Google Shape;854;p162"/>
          <p:cNvSpPr>
            <a:spLocks noGrp="1"/>
          </p:cNvSpPr>
          <p:nvPr>
            <p:ph type="pic" idx="5"/>
          </p:nvPr>
        </p:nvSpPr>
        <p:spPr>
          <a:xfrm>
            <a:off x="9296921" y="1752732"/>
            <a:ext cx="2160000" cy="2160000"/>
          </a:xfrm>
          <a:prstGeom prst="rect">
            <a:avLst/>
          </a:prstGeom>
          <a:solidFill>
            <a:schemeClr val="lt1"/>
          </a:solidFill>
          <a:ln>
            <a:noFill/>
          </a:ln>
        </p:spPr>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8 images - rect with about - team">
  <p:cSld name="8 images - rect with about - team">
    <p:spTree>
      <p:nvGrpSpPr>
        <p:cNvPr id="1" name="Shape 855"/>
        <p:cNvGrpSpPr/>
        <p:nvPr/>
      </p:nvGrpSpPr>
      <p:grpSpPr>
        <a:xfrm>
          <a:off x="0" y="0"/>
          <a:ext cx="0" cy="0"/>
          <a:chOff x="0" y="0"/>
          <a:chExt cx="0" cy="0"/>
        </a:xfrm>
      </p:grpSpPr>
      <p:sp>
        <p:nvSpPr>
          <p:cNvPr id="856" name="Google Shape;856;p163"/>
          <p:cNvSpPr>
            <a:spLocks noGrp="1"/>
          </p:cNvSpPr>
          <p:nvPr>
            <p:ph type="pic" idx="2"/>
          </p:nvPr>
        </p:nvSpPr>
        <p:spPr>
          <a:xfrm>
            <a:off x="1054099" y="3919144"/>
            <a:ext cx="1425600" cy="1425575"/>
          </a:xfrm>
          <a:prstGeom prst="rect">
            <a:avLst/>
          </a:prstGeom>
          <a:solidFill>
            <a:schemeClr val="lt1"/>
          </a:solidFill>
          <a:ln>
            <a:noFill/>
          </a:ln>
        </p:spPr>
      </p:sp>
      <p:sp>
        <p:nvSpPr>
          <p:cNvPr id="857" name="Google Shape;857;p163"/>
          <p:cNvSpPr>
            <a:spLocks noGrp="1"/>
          </p:cNvSpPr>
          <p:nvPr>
            <p:ph type="pic" idx="3"/>
          </p:nvPr>
        </p:nvSpPr>
        <p:spPr>
          <a:xfrm>
            <a:off x="3939442" y="3919144"/>
            <a:ext cx="1412875" cy="1425575"/>
          </a:xfrm>
          <a:prstGeom prst="rect">
            <a:avLst/>
          </a:prstGeom>
          <a:solidFill>
            <a:schemeClr val="lt1"/>
          </a:solidFill>
          <a:ln>
            <a:noFill/>
          </a:ln>
        </p:spPr>
      </p:sp>
      <p:sp>
        <p:nvSpPr>
          <p:cNvPr id="858" name="Google Shape;858;p163"/>
          <p:cNvSpPr>
            <a:spLocks noGrp="1"/>
          </p:cNvSpPr>
          <p:nvPr>
            <p:ph type="pic" idx="4"/>
          </p:nvPr>
        </p:nvSpPr>
        <p:spPr>
          <a:xfrm>
            <a:off x="6824784" y="3919144"/>
            <a:ext cx="1412875" cy="1425575"/>
          </a:xfrm>
          <a:prstGeom prst="rect">
            <a:avLst/>
          </a:prstGeom>
          <a:solidFill>
            <a:schemeClr val="lt1"/>
          </a:solidFill>
          <a:ln>
            <a:noFill/>
          </a:ln>
        </p:spPr>
      </p:sp>
      <p:sp>
        <p:nvSpPr>
          <p:cNvPr id="859" name="Google Shape;859;p163"/>
          <p:cNvSpPr>
            <a:spLocks noGrp="1"/>
          </p:cNvSpPr>
          <p:nvPr>
            <p:ph type="pic" idx="5"/>
          </p:nvPr>
        </p:nvSpPr>
        <p:spPr>
          <a:xfrm>
            <a:off x="9707872" y="3919456"/>
            <a:ext cx="1412875" cy="1425575"/>
          </a:xfrm>
          <a:prstGeom prst="rect">
            <a:avLst/>
          </a:prstGeom>
          <a:solidFill>
            <a:schemeClr val="lt1"/>
          </a:solidFill>
          <a:ln>
            <a:noFill/>
          </a:ln>
        </p:spPr>
      </p:sp>
      <p:sp>
        <p:nvSpPr>
          <p:cNvPr id="860" name="Google Shape;860;p163"/>
          <p:cNvSpPr>
            <a:spLocks noGrp="1"/>
          </p:cNvSpPr>
          <p:nvPr>
            <p:ph type="pic" idx="6"/>
          </p:nvPr>
        </p:nvSpPr>
        <p:spPr>
          <a:xfrm>
            <a:off x="1054099" y="1679122"/>
            <a:ext cx="1425600" cy="1425575"/>
          </a:xfrm>
          <a:prstGeom prst="rect">
            <a:avLst/>
          </a:prstGeom>
          <a:solidFill>
            <a:schemeClr val="lt1"/>
          </a:solidFill>
          <a:ln>
            <a:noFill/>
          </a:ln>
        </p:spPr>
      </p:sp>
      <p:sp>
        <p:nvSpPr>
          <p:cNvPr id="861" name="Google Shape;861;p163"/>
          <p:cNvSpPr>
            <a:spLocks noGrp="1"/>
          </p:cNvSpPr>
          <p:nvPr>
            <p:ph type="pic" idx="7"/>
          </p:nvPr>
        </p:nvSpPr>
        <p:spPr>
          <a:xfrm>
            <a:off x="3939442" y="1683432"/>
            <a:ext cx="1412875" cy="1425575"/>
          </a:xfrm>
          <a:prstGeom prst="rect">
            <a:avLst/>
          </a:prstGeom>
          <a:solidFill>
            <a:schemeClr val="lt1"/>
          </a:solidFill>
          <a:ln>
            <a:noFill/>
          </a:ln>
        </p:spPr>
      </p:sp>
      <p:sp>
        <p:nvSpPr>
          <p:cNvPr id="862" name="Google Shape;862;p163"/>
          <p:cNvSpPr>
            <a:spLocks noGrp="1"/>
          </p:cNvSpPr>
          <p:nvPr>
            <p:ph type="pic" idx="8"/>
          </p:nvPr>
        </p:nvSpPr>
        <p:spPr>
          <a:xfrm>
            <a:off x="6824784" y="1683432"/>
            <a:ext cx="1412875" cy="1425575"/>
          </a:xfrm>
          <a:prstGeom prst="rect">
            <a:avLst/>
          </a:prstGeom>
          <a:solidFill>
            <a:schemeClr val="lt1"/>
          </a:solidFill>
          <a:ln>
            <a:noFill/>
          </a:ln>
        </p:spPr>
      </p:sp>
      <p:sp>
        <p:nvSpPr>
          <p:cNvPr id="863" name="Google Shape;863;p16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4" name="Google Shape;864;p16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865" name="Google Shape;865;p163"/>
          <p:cNvSpPr>
            <a:spLocks noGrp="1"/>
          </p:cNvSpPr>
          <p:nvPr>
            <p:ph type="pic" idx="9"/>
          </p:nvPr>
        </p:nvSpPr>
        <p:spPr>
          <a:xfrm>
            <a:off x="9707872" y="1683744"/>
            <a:ext cx="1412875" cy="1425575"/>
          </a:xfrm>
          <a:prstGeom prst="rect">
            <a:avLst/>
          </a:prstGeom>
          <a:solidFill>
            <a:schemeClr val="lt1"/>
          </a:solidFill>
          <a:ln>
            <a:noFill/>
          </a:ln>
        </p:spPr>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20 images - image gallery">
  <p:cSld name="20 images - image gallery">
    <p:spTree>
      <p:nvGrpSpPr>
        <p:cNvPr id="1" name="Shape 866"/>
        <p:cNvGrpSpPr/>
        <p:nvPr/>
      </p:nvGrpSpPr>
      <p:grpSpPr>
        <a:xfrm>
          <a:off x="0" y="0"/>
          <a:ext cx="0" cy="0"/>
          <a:chOff x="0" y="0"/>
          <a:chExt cx="0" cy="0"/>
        </a:xfrm>
      </p:grpSpPr>
      <p:sp>
        <p:nvSpPr>
          <p:cNvPr id="867" name="Google Shape;867;p164"/>
          <p:cNvSpPr>
            <a:spLocks noGrp="1"/>
          </p:cNvSpPr>
          <p:nvPr>
            <p:ph type="pic" idx="2"/>
          </p:nvPr>
        </p:nvSpPr>
        <p:spPr>
          <a:xfrm>
            <a:off x="0" y="0"/>
            <a:ext cx="2437200" cy="1713600"/>
          </a:xfrm>
          <a:prstGeom prst="rect">
            <a:avLst/>
          </a:prstGeom>
          <a:solidFill>
            <a:schemeClr val="lt1"/>
          </a:solidFill>
          <a:ln>
            <a:noFill/>
          </a:ln>
        </p:spPr>
      </p:sp>
      <p:sp>
        <p:nvSpPr>
          <p:cNvPr id="868" name="Google Shape;868;p164"/>
          <p:cNvSpPr>
            <a:spLocks noGrp="1"/>
          </p:cNvSpPr>
          <p:nvPr>
            <p:ph type="pic" idx="3"/>
          </p:nvPr>
        </p:nvSpPr>
        <p:spPr>
          <a:xfrm>
            <a:off x="0" y="1715400"/>
            <a:ext cx="2437200" cy="1713600"/>
          </a:xfrm>
          <a:prstGeom prst="rect">
            <a:avLst/>
          </a:prstGeom>
          <a:solidFill>
            <a:schemeClr val="lt1"/>
          </a:solidFill>
          <a:ln>
            <a:noFill/>
          </a:ln>
        </p:spPr>
      </p:sp>
      <p:sp>
        <p:nvSpPr>
          <p:cNvPr id="869" name="Google Shape;869;p164"/>
          <p:cNvSpPr>
            <a:spLocks noGrp="1"/>
          </p:cNvSpPr>
          <p:nvPr>
            <p:ph type="pic" idx="4"/>
          </p:nvPr>
        </p:nvSpPr>
        <p:spPr>
          <a:xfrm>
            <a:off x="0" y="3429000"/>
            <a:ext cx="2437200" cy="1713600"/>
          </a:xfrm>
          <a:prstGeom prst="rect">
            <a:avLst/>
          </a:prstGeom>
          <a:solidFill>
            <a:schemeClr val="lt1"/>
          </a:solidFill>
          <a:ln>
            <a:noFill/>
          </a:ln>
        </p:spPr>
      </p:sp>
      <p:sp>
        <p:nvSpPr>
          <p:cNvPr id="870" name="Google Shape;870;p164"/>
          <p:cNvSpPr>
            <a:spLocks noGrp="1"/>
          </p:cNvSpPr>
          <p:nvPr>
            <p:ph type="pic" idx="5"/>
          </p:nvPr>
        </p:nvSpPr>
        <p:spPr>
          <a:xfrm>
            <a:off x="0" y="5144400"/>
            <a:ext cx="2437200" cy="1713600"/>
          </a:xfrm>
          <a:prstGeom prst="rect">
            <a:avLst/>
          </a:prstGeom>
          <a:solidFill>
            <a:schemeClr val="lt1"/>
          </a:solidFill>
          <a:ln>
            <a:noFill/>
          </a:ln>
        </p:spPr>
      </p:sp>
      <p:sp>
        <p:nvSpPr>
          <p:cNvPr id="871" name="Google Shape;871;p164"/>
          <p:cNvSpPr>
            <a:spLocks noGrp="1"/>
          </p:cNvSpPr>
          <p:nvPr>
            <p:ph type="pic" idx="6"/>
          </p:nvPr>
        </p:nvSpPr>
        <p:spPr>
          <a:xfrm>
            <a:off x="2449900" y="0"/>
            <a:ext cx="2437200" cy="1713600"/>
          </a:xfrm>
          <a:prstGeom prst="rect">
            <a:avLst/>
          </a:prstGeom>
          <a:solidFill>
            <a:schemeClr val="lt1"/>
          </a:solidFill>
          <a:ln>
            <a:noFill/>
          </a:ln>
        </p:spPr>
      </p:sp>
      <p:sp>
        <p:nvSpPr>
          <p:cNvPr id="872" name="Google Shape;872;p164"/>
          <p:cNvSpPr>
            <a:spLocks noGrp="1"/>
          </p:cNvSpPr>
          <p:nvPr>
            <p:ph type="pic" idx="7"/>
          </p:nvPr>
        </p:nvSpPr>
        <p:spPr>
          <a:xfrm>
            <a:off x="2449900" y="1715400"/>
            <a:ext cx="2437200" cy="1713600"/>
          </a:xfrm>
          <a:prstGeom prst="rect">
            <a:avLst/>
          </a:prstGeom>
          <a:solidFill>
            <a:schemeClr val="lt1"/>
          </a:solidFill>
          <a:ln>
            <a:noFill/>
          </a:ln>
        </p:spPr>
      </p:sp>
      <p:sp>
        <p:nvSpPr>
          <p:cNvPr id="873" name="Google Shape;873;p164"/>
          <p:cNvSpPr>
            <a:spLocks noGrp="1"/>
          </p:cNvSpPr>
          <p:nvPr>
            <p:ph type="pic" idx="8"/>
          </p:nvPr>
        </p:nvSpPr>
        <p:spPr>
          <a:xfrm>
            <a:off x="2449900" y="3429000"/>
            <a:ext cx="2437200" cy="1713600"/>
          </a:xfrm>
          <a:prstGeom prst="rect">
            <a:avLst/>
          </a:prstGeom>
          <a:solidFill>
            <a:schemeClr val="lt1"/>
          </a:solidFill>
          <a:ln>
            <a:noFill/>
          </a:ln>
        </p:spPr>
      </p:sp>
      <p:sp>
        <p:nvSpPr>
          <p:cNvPr id="874" name="Google Shape;874;p164"/>
          <p:cNvSpPr>
            <a:spLocks noGrp="1"/>
          </p:cNvSpPr>
          <p:nvPr>
            <p:ph type="pic" idx="9"/>
          </p:nvPr>
        </p:nvSpPr>
        <p:spPr>
          <a:xfrm>
            <a:off x="2449900" y="5144400"/>
            <a:ext cx="2437200" cy="1713600"/>
          </a:xfrm>
          <a:prstGeom prst="rect">
            <a:avLst/>
          </a:prstGeom>
          <a:solidFill>
            <a:schemeClr val="lt1"/>
          </a:solidFill>
          <a:ln>
            <a:noFill/>
          </a:ln>
        </p:spPr>
      </p:sp>
      <p:sp>
        <p:nvSpPr>
          <p:cNvPr id="875" name="Google Shape;875;p164"/>
          <p:cNvSpPr>
            <a:spLocks noGrp="1"/>
          </p:cNvSpPr>
          <p:nvPr>
            <p:ph type="pic" idx="13"/>
          </p:nvPr>
        </p:nvSpPr>
        <p:spPr>
          <a:xfrm>
            <a:off x="4877400" y="0"/>
            <a:ext cx="2437200" cy="1713600"/>
          </a:xfrm>
          <a:prstGeom prst="rect">
            <a:avLst/>
          </a:prstGeom>
          <a:solidFill>
            <a:schemeClr val="lt1"/>
          </a:solidFill>
          <a:ln>
            <a:noFill/>
          </a:ln>
        </p:spPr>
      </p:sp>
      <p:sp>
        <p:nvSpPr>
          <p:cNvPr id="876" name="Google Shape;876;p164"/>
          <p:cNvSpPr>
            <a:spLocks noGrp="1"/>
          </p:cNvSpPr>
          <p:nvPr>
            <p:ph type="pic" idx="14"/>
          </p:nvPr>
        </p:nvSpPr>
        <p:spPr>
          <a:xfrm>
            <a:off x="4877400" y="1715400"/>
            <a:ext cx="2437200" cy="1713600"/>
          </a:xfrm>
          <a:prstGeom prst="rect">
            <a:avLst/>
          </a:prstGeom>
          <a:solidFill>
            <a:schemeClr val="lt1"/>
          </a:solidFill>
          <a:ln>
            <a:noFill/>
          </a:ln>
        </p:spPr>
      </p:sp>
      <p:sp>
        <p:nvSpPr>
          <p:cNvPr id="877" name="Google Shape;877;p164"/>
          <p:cNvSpPr>
            <a:spLocks noGrp="1"/>
          </p:cNvSpPr>
          <p:nvPr>
            <p:ph type="pic" idx="15"/>
          </p:nvPr>
        </p:nvSpPr>
        <p:spPr>
          <a:xfrm>
            <a:off x="4877400" y="3429000"/>
            <a:ext cx="2437200" cy="1713600"/>
          </a:xfrm>
          <a:prstGeom prst="rect">
            <a:avLst/>
          </a:prstGeom>
          <a:solidFill>
            <a:schemeClr val="lt1"/>
          </a:solidFill>
          <a:ln>
            <a:noFill/>
          </a:ln>
        </p:spPr>
      </p:sp>
      <p:sp>
        <p:nvSpPr>
          <p:cNvPr id="878" name="Google Shape;878;p164"/>
          <p:cNvSpPr>
            <a:spLocks noGrp="1"/>
          </p:cNvSpPr>
          <p:nvPr>
            <p:ph type="pic" idx="16"/>
          </p:nvPr>
        </p:nvSpPr>
        <p:spPr>
          <a:xfrm>
            <a:off x="4877400" y="5144400"/>
            <a:ext cx="2437200" cy="1713600"/>
          </a:xfrm>
          <a:prstGeom prst="rect">
            <a:avLst/>
          </a:prstGeom>
          <a:solidFill>
            <a:schemeClr val="lt1"/>
          </a:solidFill>
          <a:ln>
            <a:noFill/>
          </a:ln>
        </p:spPr>
      </p:sp>
      <p:sp>
        <p:nvSpPr>
          <p:cNvPr id="879" name="Google Shape;879;p164"/>
          <p:cNvSpPr>
            <a:spLocks noGrp="1"/>
          </p:cNvSpPr>
          <p:nvPr>
            <p:ph type="pic" idx="17"/>
          </p:nvPr>
        </p:nvSpPr>
        <p:spPr>
          <a:xfrm>
            <a:off x="7306100" y="0"/>
            <a:ext cx="2437200" cy="1713600"/>
          </a:xfrm>
          <a:prstGeom prst="rect">
            <a:avLst/>
          </a:prstGeom>
          <a:solidFill>
            <a:schemeClr val="lt1"/>
          </a:solidFill>
          <a:ln>
            <a:noFill/>
          </a:ln>
        </p:spPr>
      </p:sp>
      <p:sp>
        <p:nvSpPr>
          <p:cNvPr id="880" name="Google Shape;880;p164"/>
          <p:cNvSpPr>
            <a:spLocks noGrp="1"/>
          </p:cNvSpPr>
          <p:nvPr>
            <p:ph type="pic" idx="18"/>
          </p:nvPr>
        </p:nvSpPr>
        <p:spPr>
          <a:xfrm>
            <a:off x="7306100" y="1715400"/>
            <a:ext cx="2437200" cy="1713600"/>
          </a:xfrm>
          <a:prstGeom prst="rect">
            <a:avLst/>
          </a:prstGeom>
          <a:solidFill>
            <a:schemeClr val="lt1"/>
          </a:solidFill>
          <a:ln>
            <a:noFill/>
          </a:ln>
        </p:spPr>
      </p:sp>
      <p:sp>
        <p:nvSpPr>
          <p:cNvPr id="881" name="Google Shape;881;p164"/>
          <p:cNvSpPr>
            <a:spLocks noGrp="1"/>
          </p:cNvSpPr>
          <p:nvPr>
            <p:ph type="pic" idx="19"/>
          </p:nvPr>
        </p:nvSpPr>
        <p:spPr>
          <a:xfrm>
            <a:off x="7306100" y="3429000"/>
            <a:ext cx="2437200" cy="1713600"/>
          </a:xfrm>
          <a:prstGeom prst="rect">
            <a:avLst/>
          </a:prstGeom>
          <a:solidFill>
            <a:schemeClr val="lt1"/>
          </a:solidFill>
          <a:ln>
            <a:noFill/>
          </a:ln>
        </p:spPr>
      </p:sp>
      <p:sp>
        <p:nvSpPr>
          <p:cNvPr id="882" name="Google Shape;882;p164"/>
          <p:cNvSpPr>
            <a:spLocks noGrp="1"/>
          </p:cNvSpPr>
          <p:nvPr>
            <p:ph type="pic" idx="20"/>
          </p:nvPr>
        </p:nvSpPr>
        <p:spPr>
          <a:xfrm>
            <a:off x="7306100" y="5144400"/>
            <a:ext cx="2437200" cy="1713600"/>
          </a:xfrm>
          <a:prstGeom prst="rect">
            <a:avLst/>
          </a:prstGeom>
          <a:solidFill>
            <a:schemeClr val="lt1"/>
          </a:solidFill>
          <a:ln>
            <a:noFill/>
          </a:ln>
        </p:spPr>
      </p:sp>
      <p:sp>
        <p:nvSpPr>
          <p:cNvPr id="883" name="Google Shape;883;p164"/>
          <p:cNvSpPr>
            <a:spLocks noGrp="1"/>
          </p:cNvSpPr>
          <p:nvPr>
            <p:ph type="pic" idx="21"/>
          </p:nvPr>
        </p:nvSpPr>
        <p:spPr>
          <a:xfrm>
            <a:off x="9739000" y="0"/>
            <a:ext cx="2437200" cy="1713600"/>
          </a:xfrm>
          <a:prstGeom prst="rect">
            <a:avLst/>
          </a:prstGeom>
          <a:solidFill>
            <a:schemeClr val="lt1"/>
          </a:solidFill>
          <a:ln>
            <a:noFill/>
          </a:ln>
        </p:spPr>
      </p:sp>
      <p:sp>
        <p:nvSpPr>
          <p:cNvPr id="884" name="Google Shape;884;p164"/>
          <p:cNvSpPr>
            <a:spLocks noGrp="1"/>
          </p:cNvSpPr>
          <p:nvPr>
            <p:ph type="pic" idx="22"/>
          </p:nvPr>
        </p:nvSpPr>
        <p:spPr>
          <a:xfrm>
            <a:off x="9739000" y="1715400"/>
            <a:ext cx="2437200" cy="1713600"/>
          </a:xfrm>
          <a:prstGeom prst="rect">
            <a:avLst/>
          </a:prstGeom>
          <a:solidFill>
            <a:schemeClr val="lt1"/>
          </a:solidFill>
          <a:ln>
            <a:noFill/>
          </a:ln>
        </p:spPr>
      </p:sp>
      <p:sp>
        <p:nvSpPr>
          <p:cNvPr id="885" name="Google Shape;885;p164"/>
          <p:cNvSpPr>
            <a:spLocks noGrp="1"/>
          </p:cNvSpPr>
          <p:nvPr>
            <p:ph type="pic" idx="23"/>
          </p:nvPr>
        </p:nvSpPr>
        <p:spPr>
          <a:xfrm>
            <a:off x="9739000" y="3429000"/>
            <a:ext cx="2437200" cy="1713600"/>
          </a:xfrm>
          <a:prstGeom prst="rect">
            <a:avLst/>
          </a:prstGeom>
          <a:solidFill>
            <a:schemeClr val="lt1"/>
          </a:solidFill>
          <a:ln>
            <a:noFill/>
          </a:ln>
        </p:spPr>
      </p:sp>
      <p:sp>
        <p:nvSpPr>
          <p:cNvPr id="886" name="Google Shape;886;p164"/>
          <p:cNvSpPr>
            <a:spLocks noGrp="1"/>
          </p:cNvSpPr>
          <p:nvPr>
            <p:ph type="pic" idx="24"/>
          </p:nvPr>
        </p:nvSpPr>
        <p:spPr>
          <a:xfrm>
            <a:off x="9754800" y="5144400"/>
            <a:ext cx="2437200" cy="17136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7"/>
                                        </p:tgtEl>
                                        <p:attrNameLst>
                                          <p:attrName>style.visibility</p:attrName>
                                        </p:attrNameLst>
                                      </p:cBhvr>
                                      <p:to>
                                        <p:strVal val="visible"/>
                                      </p:to>
                                    </p:set>
                                    <p:anim calcmode="lin" valueType="num">
                                      <p:cBhvr additive="base">
                                        <p:cTn id="7" dur="500"/>
                                        <p:tgtEl>
                                          <p:spTgt spid="867"/>
                                        </p:tgtEl>
                                        <p:attrNameLst>
                                          <p:attrName>ppt_w</p:attrName>
                                        </p:attrNameLst>
                                      </p:cBhvr>
                                      <p:tavLst>
                                        <p:tav tm="0">
                                          <p:val>
                                            <p:strVal val="0"/>
                                          </p:val>
                                        </p:tav>
                                        <p:tav tm="100000">
                                          <p:val>
                                            <p:strVal val="#ppt_w"/>
                                          </p:val>
                                        </p:tav>
                                      </p:tavLst>
                                    </p:anim>
                                    <p:anim calcmode="lin" valueType="num">
                                      <p:cBhvr additive="base">
                                        <p:cTn id="8" dur="500"/>
                                        <p:tgtEl>
                                          <p:spTgt spid="86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86"/>
                                        </p:tgtEl>
                                        <p:attrNameLst>
                                          <p:attrName>style.visibility</p:attrName>
                                        </p:attrNameLst>
                                      </p:cBhvr>
                                      <p:to>
                                        <p:strVal val="visible"/>
                                      </p:to>
                                    </p:set>
                                    <p:anim calcmode="lin" valueType="num">
                                      <p:cBhvr additive="base">
                                        <p:cTn id="11" dur="500"/>
                                        <p:tgtEl>
                                          <p:spTgt spid="886"/>
                                        </p:tgtEl>
                                        <p:attrNameLst>
                                          <p:attrName>ppt_w</p:attrName>
                                        </p:attrNameLst>
                                      </p:cBhvr>
                                      <p:tavLst>
                                        <p:tav tm="0">
                                          <p:val>
                                            <p:strVal val="0"/>
                                          </p:val>
                                        </p:tav>
                                        <p:tav tm="100000">
                                          <p:val>
                                            <p:strVal val="#ppt_w"/>
                                          </p:val>
                                        </p:tav>
                                      </p:tavLst>
                                    </p:anim>
                                    <p:anim calcmode="lin" valueType="num">
                                      <p:cBhvr additive="base">
                                        <p:cTn id="12" dur="500"/>
                                        <p:tgtEl>
                                          <p:spTgt spid="886"/>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300"/>
                                  </p:stCondLst>
                                  <p:childTnLst>
                                    <p:set>
                                      <p:cBhvr>
                                        <p:cTn id="14" dur="1" fill="hold">
                                          <p:stCondLst>
                                            <p:cond delay="0"/>
                                          </p:stCondLst>
                                        </p:cTn>
                                        <p:tgtEl>
                                          <p:spTgt spid="868"/>
                                        </p:tgtEl>
                                        <p:attrNameLst>
                                          <p:attrName>style.visibility</p:attrName>
                                        </p:attrNameLst>
                                      </p:cBhvr>
                                      <p:to>
                                        <p:strVal val="visible"/>
                                      </p:to>
                                    </p:set>
                                    <p:anim calcmode="lin" valueType="num">
                                      <p:cBhvr additive="base">
                                        <p:cTn id="15" dur="500"/>
                                        <p:tgtEl>
                                          <p:spTgt spid="868"/>
                                        </p:tgtEl>
                                        <p:attrNameLst>
                                          <p:attrName>ppt_w</p:attrName>
                                        </p:attrNameLst>
                                      </p:cBhvr>
                                      <p:tavLst>
                                        <p:tav tm="0">
                                          <p:val>
                                            <p:strVal val="0"/>
                                          </p:val>
                                        </p:tav>
                                        <p:tav tm="100000">
                                          <p:val>
                                            <p:strVal val="#ppt_w"/>
                                          </p:val>
                                        </p:tav>
                                      </p:tavLst>
                                    </p:anim>
                                    <p:anim calcmode="lin" valueType="num">
                                      <p:cBhvr additive="base">
                                        <p:cTn id="16" dur="500"/>
                                        <p:tgtEl>
                                          <p:spTgt spid="86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300"/>
                                  </p:stCondLst>
                                  <p:childTnLst>
                                    <p:set>
                                      <p:cBhvr>
                                        <p:cTn id="18" dur="1" fill="hold">
                                          <p:stCondLst>
                                            <p:cond delay="0"/>
                                          </p:stCondLst>
                                        </p:cTn>
                                        <p:tgtEl>
                                          <p:spTgt spid="885"/>
                                        </p:tgtEl>
                                        <p:attrNameLst>
                                          <p:attrName>style.visibility</p:attrName>
                                        </p:attrNameLst>
                                      </p:cBhvr>
                                      <p:to>
                                        <p:strVal val="visible"/>
                                      </p:to>
                                    </p:set>
                                    <p:anim calcmode="lin" valueType="num">
                                      <p:cBhvr additive="base">
                                        <p:cTn id="19" dur="500"/>
                                        <p:tgtEl>
                                          <p:spTgt spid="885"/>
                                        </p:tgtEl>
                                        <p:attrNameLst>
                                          <p:attrName>ppt_w</p:attrName>
                                        </p:attrNameLst>
                                      </p:cBhvr>
                                      <p:tavLst>
                                        <p:tav tm="0">
                                          <p:val>
                                            <p:strVal val="0"/>
                                          </p:val>
                                        </p:tav>
                                        <p:tav tm="100000">
                                          <p:val>
                                            <p:strVal val="#ppt_w"/>
                                          </p:val>
                                        </p:tav>
                                      </p:tavLst>
                                    </p:anim>
                                    <p:anim calcmode="lin" valueType="num">
                                      <p:cBhvr additive="base">
                                        <p:cTn id="20" dur="500"/>
                                        <p:tgtEl>
                                          <p:spTgt spid="88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600"/>
                                  </p:stCondLst>
                                  <p:childTnLst>
                                    <p:set>
                                      <p:cBhvr>
                                        <p:cTn id="22" dur="1" fill="hold">
                                          <p:stCondLst>
                                            <p:cond delay="0"/>
                                          </p:stCondLst>
                                        </p:cTn>
                                        <p:tgtEl>
                                          <p:spTgt spid="869"/>
                                        </p:tgtEl>
                                        <p:attrNameLst>
                                          <p:attrName>style.visibility</p:attrName>
                                        </p:attrNameLst>
                                      </p:cBhvr>
                                      <p:to>
                                        <p:strVal val="visible"/>
                                      </p:to>
                                    </p:set>
                                    <p:anim calcmode="lin" valueType="num">
                                      <p:cBhvr additive="base">
                                        <p:cTn id="23" dur="500"/>
                                        <p:tgtEl>
                                          <p:spTgt spid="869"/>
                                        </p:tgtEl>
                                        <p:attrNameLst>
                                          <p:attrName>ppt_w</p:attrName>
                                        </p:attrNameLst>
                                      </p:cBhvr>
                                      <p:tavLst>
                                        <p:tav tm="0">
                                          <p:val>
                                            <p:strVal val="0"/>
                                          </p:val>
                                        </p:tav>
                                        <p:tav tm="100000">
                                          <p:val>
                                            <p:strVal val="#ppt_w"/>
                                          </p:val>
                                        </p:tav>
                                      </p:tavLst>
                                    </p:anim>
                                    <p:anim calcmode="lin" valueType="num">
                                      <p:cBhvr additive="base">
                                        <p:cTn id="24" dur="500"/>
                                        <p:tgtEl>
                                          <p:spTgt spid="869"/>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600"/>
                                  </p:stCondLst>
                                  <p:childTnLst>
                                    <p:set>
                                      <p:cBhvr>
                                        <p:cTn id="26" dur="1" fill="hold">
                                          <p:stCondLst>
                                            <p:cond delay="0"/>
                                          </p:stCondLst>
                                        </p:cTn>
                                        <p:tgtEl>
                                          <p:spTgt spid="884"/>
                                        </p:tgtEl>
                                        <p:attrNameLst>
                                          <p:attrName>style.visibility</p:attrName>
                                        </p:attrNameLst>
                                      </p:cBhvr>
                                      <p:to>
                                        <p:strVal val="visible"/>
                                      </p:to>
                                    </p:set>
                                    <p:anim calcmode="lin" valueType="num">
                                      <p:cBhvr additive="base">
                                        <p:cTn id="27" dur="500"/>
                                        <p:tgtEl>
                                          <p:spTgt spid="884"/>
                                        </p:tgtEl>
                                        <p:attrNameLst>
                                          <p:attrName>ppt_w</p:attrName>
                                        </p:attrNameLst>
                                      </p:cBhvr>
                                      <p:tavLst>
                                        <p:tav tm="0">
                                          <p:val>
                                            <p:strVal val="0"/>
                                          </p:val>
                                        </p:tav>
                                        <p:tav tm="100000">
                                          <p:val>
                                            <p:strVal val="#ppt_w"/>
                                          </p:val>
                                        </p:tav>
                                      </p:tavLst>
                                    </p:anim>
                                    <p:anim calcmode="lin" valueType="num">
                                      <p:cBhvr additive="base">
                                        <p:cTn id="28" dur="500"/>
                                        <p:tgtEl>
                                          <p:spTgt spid="884"/>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900"/>
                                  </p:stCondLst>
                                  <p:childTnLst>
                                    <p:set>
                                      <p:cBhvr>
                                        <p:cTn id="30" dur="1" fill="hold">
                                          <p:stCondLst>
                                            <p:cond delay="0"/>
                                          </p:stCondLst>
                                        </p:cTn>
                                        <p:tgtEl>
                                          <p:spTgt spid="870"/>
                                        </p:tgtEl>
                                        <p:attrNameLst>
                                          <p:attrName>style.visibility</p:attrName>
                                        </p:attrNameLst>
                                      </p:cBhvr>
                                      <p:to>
                                        <p:strVal val="visible"/>
                                      </p:to>
                                    </p:set>
                                    <p:anim calcmode="lin" valueType="num">
                                      <p:cBhvr additive="base">
                                        <p:cTn id="31" dur="500"/>
                                        <p:tgtEl>
                                          <p:spTgt spid="870"/>
                                        </p:tgtEl>
                                        <p:attrNameLst>
                                          <p:attrName>ppt_w</p:attrName>
                                        </p:attrNameLst>
                                      </p:cBhvr>
                                      <p:tavLst>
                                        <p:tav tm="0">
                                          <p:val>
                                            <p:strVal val="0"/>
                                          </p:val>
                                        </p:tav>
                                        <p:tav tm="100000">
                                          <p:val>
                                            <p:strVal val="#ppt_w"/>
                                          </p:val>
                                        </p:tav>
                                      </p:tavLst>
                                    </p:anim>
                                    <p:anim calcmode="lin" valueType="num">
                                      <p:cBhvr additive="base">
                                        <p:cTn id="32" dur="500"/>
                                        <p:tgtEl>
                                          <p:spTgt spid="870"/>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900"/>
                                  </p:stCondLst>
                                  <p:childTnLst>
                                    <p:set>
                                      <p:cBhvr>
                                        <p:cTn id="34" dur="1" fill="hold">
                                          <p:stCondLst>
                                            <p:cond delay="0"/>
                                          </p:stCondLst>
                                        </p:cTn>
                                        <p:tgtEl>
                                          <p:spTgt spid="883"/>
                                        </p:tgtEl>
                                        <p:attrNameLst>
                                          <p:attrName>style.visibility</p:attrName>
                                        </p:attrNameLst>
                                      </p:cBhvr>
                                      <p:to>
                                        <p:strVal val="visible"/>
                                      </p:to>
                                    </p:set>
                                    <p:anim calcmode="lin" valueType="num">
                                      <p:cBhvr additive="base">
                                        <p:cTn id="35" dur="500"/>
                                        <p:tgtEl>
                                          <p:spTgt spid="883"/>
                                        </p:tgtEl>
                                        <p:attrNameLst>
                                          <p:attrName>ppt_w</p:attrName>
                                        </p:attrNameLst>
                                      </p:cBhvr>
                                      <p:tavLst>
                                        <p:tav tm="0">
                                          <p:val>
                                            <p:strVal val="0"/>
                                          </p:val>
                                        </p:tav>
                                        <p:tav tm="100000">
                                          <p:val>
                                            <p:strVal val="#ppt_w"/>
                                          </p:val>
                                        </p:tav>
                                      </p:tavLst>
                                    </p:anim>
                                    <p:anim calcmode="lin" valueType="num">
                                      <p:cBhvr additive="base">
                                        <p:cTn id="36" dur="500"/>
                                        <p:tgtEl>
                                          <p:spTgt spid="883"/>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1200"/>
                                  </p:stCondLst>
                                  <p:childTnLst>
                                    <p:set>
                                      <p:cBhvr>
                                        <p:cTn id="38" dur="1" fill="hold">
                                          <p:stCondLst>
                                            <p:cond delay="0"/>
                                          </p:stCondLst>
                                        </p:cTn>
                                        <p:tgtEl>
                                          <p:spTgt spid="874"/>
                                        </p:tgtEl>
                                        <p:attrNameLst>
                                          <p:attrName>style.visibility</p:attrName>
                                        </p:attrNameLst>
                                      </p:cBhvr>
                                      <p:to>
                                        <p:strVal val="visible"/>
                                      </p:to>
                                    </p:set>
                                    <p:anim calcmode="lin" valueType="num">
                                      <p:cBhvr additive="base">
                                        <p:cTn id="39" dur="500"/>
                                        <p:tgtEl>
                                          <p:spTgt spid="874"/>
                                        </p:tgtEl>
                                        <p:attrNameLst>
                                          <p:attrName>ppt_w</p:attrName>
                                        </p:attrNameLst>
                                      </p:cBhvr>
                                      <p:tavLst>
                                        <p:tav tm="0">
                                          <p:val>
                                            <p:strVal val="0"/>
                                          </p:val>
                                        </p:tav>
                                        <p:tav tm="100000">
                                          <p:val>
                                            <p:strVal val="#ppt_w"/>
                                          </p:val>
                                        </p:tav>
                                      </p:tavLst>
                                    </p:anim>
                                    <p:anim calcmode="lin" valueType="num">
                                      <p:cBhvr additive="base">
                                        <p:cTn id="40" dur="500"/>
                                        <p:tgtEl>
                                          <p:spTgt spid="874"/>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1200"/>
                                  </p:stCondLst>
                                  <p:childTnLst>
                                    <p:set>
                                      <p:cBhvr>
                                        <p:cTn id="42" dur="1" fill="hold">
                                          <p:stCondLst>
                                            <p:cond delay="0"/>
                                          </p:stCondLst>
                                        </p:cTn>
                                        <p:tgtEl>
                                          <p:spTgt spid="879"/>
                                        </p:tgtEl>
                                        <p:attrNameLst>
                                          <p:attrName>style.visibility</p:attrName>
                                        </p:attrNameLst>
                                      </p:cBhvr>
                                      <p:to>
                                        <p:strVal val="visible"/>
                                      </p:to>
                                    </p:set>
                                    <p:anim calcmode="lin" valueType="num">
                                      <p:cBhvr additive="base">
                                        <p:cTn id="43" dur="500"/>
                                        <p:tgtEl>
                                          <p:spTgt spid="879"/>
                                        </p:tgtEl>
                                        <p:attrNameLst>
                                          <p:attrName>ppt_w</p:attrName>
                                        </p:attrNameLst>
                                      </p:cBhvr>
                                      <p:tavLst>
                                        <p:tav tm="0">
                                          <p:val>
                                            <p:strVal val="0"/>
                                          </p:val>
                                        </p:tav>
                                        <p:tav tm="100000">
                                          <p:val>
                                            <p:strVal val="#ppt_w"/>
                                          </p:val>
                                        </p:tav>
                                      </p:tavLst>
                                    </p:anim>
                                    <p:anim calcmode="lin" valueType="num">
                                      <p:cBhvr additive="base">
                                        <p:cTn id="44" dur="500"/>
                                        <p:tgtEl>
                                          <p:spTgt spid="879"/>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1500"/>
                                  </p:stCondLst>
                                  <p:childTnLst>
                                    <p:set>
                                      <p:cBhvr>
                                        <p:cTn id="46" dur="1" fill="hold">
                                          <p:stCondLst>
                                            <p:cond delay="0"/>
                                          </p:stCondLst>
                                        </p:cTn>
                                        <p:tgtEl>
                                          <p:spTgt spid="878"/>
                                        </p:tgtEl>
                                        <p:attrNameLst>
                                          <p:attrName>style.visibility</p:attrName>
                                        </p:attrNameLst>
                                      </p:cBhvr>
                                      <p:to>
                                        <p:strVal val="visible"/>
                                      </p:to>
                                    </p:set>
                                    <p:anim calcmode="lin" valueType="num">
                                      <p:cBhvr additive="base">
                                        <p:cTn id="47" dur="500"/>
                                        <p:tgtEl>
                                          <p:spTgt spid="878"/>
                                        </p:tgtEl>
                                        <p:attrNameLst>
                                          <p:attrName>ppt_w</p:attrName>
                                        </p:attrNameLst>
                                      </p:cBhvr>
                                      <p:tavLst>
                                        <p:tav tm="0">
                                          <p:val>
                                            <p:strVal val="0"/>
                                          </p:val>
                                        </p:tav>
                                        <p:tav tm="100000">
                                          <p:val>
                                            <p:strVal val="#ppt_w"/>
                                          </p:val>
                                        </p:tav>
                                      </p:tavLst>
                                    </p:anim>
                                    <p:anim calcmode="lin" valueType="num">
                                      <p:cBhvr additive="base">
                                        <p:cTn id="48" dur="500"/>
                                        <p:tgtEl>
                                          <p:spTgt spid="878"/>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1500"/>
                                  </p:stCondLst>
                                  <p:childTnLst>
                                    <p:set>
                                      <p:cBhvr>
                                        <p:cTn id="50" dur="1" fill="hold">
                                          <p:stCondLst>
                                            <p:cond delay="0"/>
                                          </p:stCondLst>
                                        </p:cTn>
                                        <p:tgtEl>
                                          <p:spTgt spid="875"/>
                                        </p:tgtEl>
                                        <p:attrNameLst>
                                          <p:attrName>style.visibility</p:attrName>
                                        </p:attrNameLst>
                                      </p:cBhvr>
                                      <p:to>
                                        <p:strVal val="visible"/>
                                      </p:to>
                                    </p:set>
                                    <p:anim calcmode="lin" valueType="num">
                                      <p:cBhvr additive="base">
                                        <p:cTn id="51" dur="500"/>
                                        <p:tgtEl>
                                          <p:spTgt spid="875"/>
                                        </p:tgtEl>
                                        <p:attrNameLst>
                                          <p:attrName>ppt_w</p:attrName>
                                        </p:attrNameLst>
                                      </p:cBhvr>
                                      <p:tavLst>
                                        <p:tav tm="0">
                                          <p:val>
                                            <p:strVal val="0"/>
                                          </p:val>
                                        </p:tav>
                                        <p:tav tm="100000">
                                          <p:val>
                                            <p:strVal val="#ppt_w"/>
                                          </p:val>
                                        </p:tav>
                                      </p:tavLst>
                                    </p:anim>
                                    <p:anim calcmode="lin" valueType="num">
                                      <p:cBhvr additive="base">
                                        <p:cTn id="52" dur="500"/>
                                        <p:tgtEl>
                                          <p:spTgt spid="875"/>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1800"/>
                                  </p:stCondLst>
                                  <p:childTnLst>
                                    <p:set>
                                      <p:cBhvr>
                                        <p:cTn id="54" dur="1" fill="hold">
                                          <p:stCondLst>
                                            <p:cond delay="0"/>
                                          </p:stCondLst>
                                        </p:cTn>
                                        <p:tgtEl>
                                          <p:spTgt spid="882"/>
                                        </p:tgtEl>
                                        <p:attrNameLst>
                                          <p:attrName>style.visibility</p:attrName>
                                        </p:attrNameLst>
                                      </p:cBhvr>
                                      <p:to>
                                        <p:strVal val="visible"/>
                                      </p:to>
                                    </p:set>
                                    <p:anim calcmode="lin" valueType="num">
                                      <p:cBhvr additive="base">
                                        <p:cTn id="55" dur="500"/>
                                        <p:tgtEl>
                                          <p:spTgt spid="882"/>
                                        </p:tgtEl>
                                        <p:attrNameLst>
                                          <p:attrName>ppt_w</p:attrName>
                                        </p:attrNameLst>
                                      </p:cBhvr>
                                      <p:tavLst>
                                        <p:tav tm="0">
                                          <p:val>
                                            <p:strVal val="0"/>
                                          </p:val>
                                        </p:tav>
                                        <p:tav tm="100000">
                                          <p:val>
                                            <p:strVal val="#ppt_w"/>
                                          </p:val>
                                        </p:tav>
                                      </p:tavLst>
                                    </p:anim>
                                    <p:anim calcmode="lin" valueType="num">
                                      <p:cBhvr additive="base">
                                        <p:cTn id="56" dur="500"/>
                                        <p:tgtEl>
                                          <p:spTgt spid="882"/>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1800"/>
                                  </p:stCondLst>
                                  <p:childTnLst>
                                    <p:set>
                                      <p:cBhvr>
                                        <p:cTn id="58" dur="1" fill="hold">
                                          <p:stCondLst>
                                            <p:cond delay="0"/>
                                          </p:stCondLst>
                                        </p:cTn>
                                        <p:tgtEl>
                                          <p:spTgt spid="871"/>
                                        </p:tgtEl>
                                        <p:attrNameLst>
                                          <p:attrName>style.visibility</p:attrName>
                                        </p:attrNameLst>
                                      </p:cBhvr>
                                      <p:to>
                                        <p:strVal val="visible"/>
                                      </p:to>
                                    </p:set>
                                    <p:anim calcmode="lin" valueType="num">
                                      <p:cBhvr additive="base">
                                        <p:cTn id="59" dur="500"/>
                                        <p:tgtEl>
                                          <p:spTgt spid="871"/>
                                        </p:tgtEl>
                                        <p:attrNameLst>
                                          <p:attrName>ppt_w</p:attrName>
                                        </p:attrNameLst>
                                      </p:cBhvr>
                                      <p:tavLst>
                                        <p:tav tm="0">
                                          <p:val>
                                            <p:strVal val="0"/>
                                          </p:val>
                                        </p:tav>
                                        <p:tav tm="100000">
                                          <p:val>
                                            <p:strVal val="#ppt_w"/>
                                          </p:val>
                                        </p:tav>
                                      </p:tavLst>
                                    </p:anim>
                                    <p:anim calcmode="lin" valueType="num">
                                      <p:cBhvr additive="base">
                                        <p:cTn id="60" dur="500"/>
                                        <p:tgtEl>
                                          <p:spTgt spid="871"/>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2100"/>
                                  </p:stCondLst>
                                  <p:childTnLst>
                                    <p:set>
                                      <p:cBhvr>
                                        <p:cTn id="62" dur="1" fill="hold">
                                          <p:stCondLst>
                                            <p:cond delay="0"/>
                                          </p:stCondLst>
                                        </p:cTn>
                                        <p:tgtEl>
                                          <p:spTgt spid="881"/>
                                        </p:tgtEl>
                                        <p:attrNameLst>
                                          <p:attrName>style.visibility</p:attrName>
                                        </p:attrNameLst>
                                      </p:cBhvr>
                                      <p:to>
                                        <p:strVal val="visible"/>
                                      </p:to>
                                    </p:set>
                                    <p:anim calcmode="lin" valueType="num">
                                      <p:cBhvr additive="base">
                                        <p:cTn id="63" dur="500"/>
                                        <p:tgtEl>
                                          <p:spTgt spid="881"/>
                                        </p:tgtEl>
                                        <p:attrNameLst>
                                          <p:attrName>ppt_w</p:attrName>
                                        </p:attrNameLst>
                                      </p:cBhvr>
                                      <p:tavLst>
                                        <p:tav tm="0">
                                          <p:val>
                                            <p:strVal val="0"/>
                                          </p:val>
                                        </p:tav>
                                        <p:tav tm="100000">
                                          <p:val>
                                            <p:strVal val="#ppt_w"/>
                                          </p:val>
                                        </p:tav>
                                      </p:tavLst>
                                    </p:anim>
                                    <p:anim calcmode="lin" valueType="num">
                                      <p:cBhvr additive="base">
                                        <p:cTn id="64" dur="500"/>
                                        <p:tgtEl>
                                          <p:spTgt spid="881"/>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2100"/>
                                  </p:stCondLst>
                                  <p:childTnLst>
                                    <p:set>
                                      <p:cBhvr>
                                        <p:cTn id="66" dur="1" fill="hold">
                                          <p:stCondLst>
                                            <p:cond delay="0"/>
                                          </p:stCondLst>
                                        </p:cTn>
                                        <p:tgtEl>
                                          <p:spTgt spid="872"/>
                                        </p:tgtEl>
                                        <p:attrNameLst>
                                          <p:attrName>style.visibility</p:attrName>
                                        </p:attrNameLst>
                                      </p:cBhvr>
                                      <p:to>
                                        <p:strVal val="visible"/>
                                      </p:to>
                                    </p:set>
                                    <p:anim calcmode="lin" valueType="num">
                                      <p:cBhvr additive="base">
                                        <p:cTn id="67" dur="500"/>
                                        <p:tgtEl>
                                          <p:spTgt spid="872"/>
                                        </p:tgtEl>
                                        <p:attrNameLst>
                                          <p:attrName>ppt_w</p:attrName>
                                        </p:attrNameLst>
                                      </p:cBhvr>
                                      <p:tavLst>
                                        <p:tav tm="0">
                                          <p:val>
                                            <p:strVal val="0"/>
                                          </p:val>
                                        </p:tav>
                                        <p:tav tm="100000">
                                          <p:val>
                                            <p:strVal val="#ppt_w"/>
                                          </p:val>
                                        </p:tav>
                                      </p:tavLst>
                                    </p:anim>
                                    <p:anim calcmode="lin" valueType="num">
                                      <p:cBhvr additive="base">
                                        <p:cTn id="68" dur="500"/>
                                        <p:tgtEl>
                                          <p:spTgt spid="872"/>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2400"/>
                                  </p:stCondLst>
                                  <p:childTnLst>
                                    <p:set>
                                      <p:cBhvr>
                                        <p:cTn id="70" dur="1" fill="hold">
                                          <p:stCondLst>
                                            <p:cond delay="0"/>
                                          </p:stCondLst>
                                        </p:cTn>
                                        <p:tgtEl>
                                          <p:spTgt spid="873"/>
                                        </p:tgtEl>
                                        <p:attrNameLst>
                                          <p:attrName>style.visibility</p:attrName>
                                        </p:attrNameLst>
                                      </p:cBhvr>
                                      <p:to>
                                        <p:strVal val="visible"/>
                                      </p:to>
                                    </p:set>
                                    <p:anim calcmode="lin" valueType="num">
                                      <p:cBhvr additive="base">
                                        <p:cTn id="71" dur="500"/>
                                        <p:tgtEl>
                                          <p:spTgt spid="873"/>
                                        </p:tgtEl>
                                        <p:attrNameLst>
                                          <p:attrName>ppt_w</p:attrName>
                                        </p:attrNameLst>
                                      </p:cBhvr>
                                      <p:tavLst>
                                        <p:tav tm="0">
                                          <p:val>
                                            <p:strVal val="0"/>
                                          </p:val>
                                        </p:tav>
                                        <p:tav tm="100000">
                                          <p:val>
                                            <p:strVal val="#ppt_w"/>
                                          </p:val>
                                        </p:tav>
                                      </p:tavLst>
                                    </p:anim>
                                    <p:anim calcmode="lin" valueType="num">
                                      <p:cBhvr additive="base">
                                        <p:cTn id="72" dur="500"/>
                                        <p:tgtEl>
                                          <p:spTgt spid="873"/>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2400"/>
                                  </p:stCondLst>
                                  <p:childTnLst>
                                    <p:set>
                                      <p:cBhvr>
                                        <p:cTn id="74" dur="1" fill="hold">
                                          <p:stCondLst>
                                            <p:cond delay="0"/>
                                          </p:stCondLst>
                                        </p:cTn>
                                        <p:tgtEl>
                                          <p:spTgt spid="880"/>
                                        </p:tgtEl>
                                        <p:attrNameLst>
                                          <p:attrName>style.visibility</p:attrName>
                                        </p:attrNameLst>
                                      </p:cBhvr>
                                      <p:to>
                                        <p:strVal val="visible"/>
                                      </p:to>
                                    </p:set>
                                    <p:anim calcmode="lin" valueType="num">
                                      <p:cBhvr additive="base">
                                        <p:cTn id="75" dur="500"/>
                                        <p:tgtEl>
                                          <p:spTgt spid="880"/>
                                        </p:tgtEl>
                                        <p:attrNameLst>
                                          <p:attrName>ppt_w</p:attrName>
                                        </p:attrNameLst>
                                      </p:cBhvr>
                                      <p:tavLst>
                                        <p:tav tm="0">
                                          <p:val>
                                            <p:strVal val="0"/>
                                          </p:val>
                                        </p:tav>
                                        <p:tav tm="100000">
                                          <p:val>
                                            <p:strVal val="#ppt_w"/>
                                          </p:val>
                                        </p:tav>
                                      </p:tavLst>
                                    </p:anim>
                                    <p:anim calcmode="lin" valueType="num">
                                      <p:cBhvr additive="base">
                                        <p:cTn id="76" dur="500"/>
                                        <p:tgtEl>
                                          <p:spTgt spid="880"/>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2800"/>
                                  </p:stCondLst>
                                  <p:childTnLst>
                                    <p:set>
                                      <p:cBhvr>
                                        <p:cTn id="78" dur="1" fill="hold">
                                          <p:stCondLst>
                                            <p:cond delay="0"/>
                                          </p:stCondLst>
                                        </p:cTn>
                                        <p:tgtEl>
                                          <p:spTgt spid="877"/>
                                        </p:tgtEl>
                                        <p:attrNameLst>
                                          <p:attrName>style.visibility</p:attrName>
                                        </p:attrNameLst>
                                      </p:cBhvr>
                                      <p:to>
                                        <p:strVal val="visible"/>
                                      </p:to>
                                    </p:set>
                                    <p:anim calcmode="lin" valueType="num">
                                      <p:cBhvr additive="base">
                                        <p:cTn id="79" dur="500"/>
                                        <p:tgtEl>
                                          <p:spTgt spid="877"/>
                                        </p:tgtEl>
                                        <p:attrNameLst>
                                          <p:attrName>ppt_w</p:attrName>
                                        </p:attrNameLst>
                                      </p:cBhvr>
                                      <p:tavLst>
                                        <p:tav tm="0">
                                          <p:val>
                                            <p:strVal val="0"/>
                                          </p:val>
                                        </p:tav>
                                        <p:tav tm="100000">
                                          <p:val>
                                            <p:strVal val="#ppt_w"/>
                                          </p:val>
                                        </p:tav>
                                      </p:tavLst>
                                    </p:anim>
                                    <p:anim calcmode="lin" valueType="num">
                                      <p:cBhvr additive="base">
                                        <p:cTn id="80" dur="500"/>
                                        <p:tgtEl>
                                          <p:spTgt spid="877"/>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2800"/>
                                  </p:stCondLst>
                                  <p:childTnLst>
                                    <p:set>
                                      <p:cBhvr>
                                        <p:cTn id="82" dur="1" fill="hold">
                                          <p:stCondLst>
                                            <p:cond delay="0"/>
                                          </p:stCondLst>
                                        </p:cTn>
                                        <p:tgtEl>
                                          <p:spTgt spid="876"/>
                                        </p:tgtEl>
                                        <p:attrNameLst>
                                          <p:attrName>style.visibility</p:attrName>
                                        </p:attrNameLst>
                                      </p:cBhvr>
                                      <p:to>
                                        <p:strVal val="visible"/>
                                      </p:to>
                                    </p:set>
                                    <p:anim calcmode="lin" valueType="num">
                                      <p:cBhvr additive="base">
                                        <p:cTn id="83" dur="500"/>
                                        <p:tgtEl>
                                          <p:spTgt spid="876"/>
                                        </p:tgtEl>
                                        <p:attrNameLst>
                                          <p:attrName>ppt_w</p:attrName>
                                        </p:attrNameLst>
                                      </p:cBhvr>
                                      <p:tavLst>
                                        <p:tav tm="0">
                                          <p:val>
                                            <p:strVal val="0"/>
                                          </p:val>
                                        </p:tav>
                                        <p:tav tm="100000">
                                          <p:val>
                                            <p:strVal val="#ppt_w"/>
                                          </p:val>
                                        </p:tav>
                                      </p:tavLst>
                                    </p:anim>
                                    <p:anim calcmode="lin" valueType="num">
                                      <p:cBhvr additive="base">
                                        <p:cTn id="84" dur="500"/>
                                        <p:tgtEl>
                                          <p:spTgt spid="8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ant Image - team">
  <p:cSld name="Slant Image - team">
    <p:spTree>
      <p:nvGrpSpPr>
        <p:cNvPr id="1" name="Shape 83"/>
        <p:cNvGrpSpPr/>
        <p:nvPr/>
      </p:nvGrpSpPr>
      <p:grpSpPr>
        <a:xfrm>
          <a:off x="0" y="0"/>
          <a:ext cx="0" cy="0"/>
          <a:chOff x="0" y="0"/>
          <a:chExt cx="0" cy="0"/>
        </a:xfrm>
      </p:grpSpPr>
      <p:sp>
        <p:nvSpPr>
          <p:cNvPr id="84" name="Google Shape;84;p30"/>
          <p:cNvSpPr>
            <a:spLocks noGrp="1"/>
          </p:cNvSpPr>
          <p:nvPr>
            <p:ph type="pic" idx="2"/>
          </p:nvPr>
        </p:nvSpPr>
        <p:spPr>
          <a:xfrm>
            <a:off x="4669942" y="0"/>
            <a:ext cx="7522058" cy="6858000"/>
          </a:xfrm>
          <a:prstGeom prst="rect">
            <a:avLst/>
          </a:prstGeom>
          <a:solidFill>
            <a:schemeClr val="lt1"/>
          </a:solidFill>
          <a:ln>
            <a:noFill/>
          </a:ln>
        </p:spPr>
      </p:sp>
      <p:grpSp>
        <p:nvGrpSpPr>
          <p:cNvPr id="85" name="Google Shape;85;p30"/>
          <p:cNvGrpSpPr/>
          <p:nvPr/>
        </p:nvGrpSpPr>
        <p:grpSpPr>
          <a:xfrm>
            <a:off x="6096" y="0"/>
            <a:ext cx="12185904" cy="6858000"/>
            <a:chOff x="6096" y="0"/>
            <a:chExt cx="12185904" cy="6858000"/>
          </a:xfrm>
        </p:grpSpPr>
        <p:pic>
          <p:nvPicPr>
            <p:cNvPr id="86" name="Google Shape;86;p30"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87" name="Google Shape;87;p30"/>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88" name="Google Shape;88;p30"/>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16 images - image gallery">
  <p:cSld name="16 images - image gallery">
    <p:spTree>
      <p:nvGrpSpPr>
        <p:cNvPr id="1" name="Shape 887"/>
        <p:cNvGrpSpPr/>
        <p:nvPr/>
      </p:nvGrpSpPr>
      <p:grpSpPr>
        <a:xfrm>
          <a:off x="0" y="0"/>
          <a:ext cx="0" cy="0"/>
          <a:chOff x="0" y="0"/>
          <a:chExt cx="0" cy="0"/>
        </a:xfrm>
      </p:grpSpPr>
      <p:sp>
        <p:nvSpPr>
          <p:cNvPr id="888" name="Google Shape;888;p165"/>
          <p:cNvSpPr>
            <a:spLocks noGrp="1"/>
          </p:cNvSpPr>
          <p:nvPr>
            <p:ph type="pic" idx="2"/>
          </p:nvPr>
        </p:nvSpPr>
        <p:spPr>
          <a:xfrm>
            <a:off x="0" y="0"/>
            <a:ext cx="1731600" cy="1702800"/>
          </a:xfrm>
          <a:prstGeom prst="rect">
            <a:avLst/>
          </a:prstGeom>
          <a:solidFill>
            <a:schemeClr val="lt1"/>
          </a:solidFill>
          <a:ln>
            <a:noFill/>
          </a:ln>
        </p:spPr>
      </p:sp>
      <p:sp>
        <p:nvSpPr>
          <p:cNvPr id="889" name="Google Shape;889;p165"/>
          <p:cNvSpPr>
            <a:spLocks noGrp="1"/>
          </p:cNvSpPr>
          <p:nvPr>
            <p:ph type="pic" idx="3"/>
          </p:nvPr>
        </p:nvSpPr>
        <p:spPr>
          <a:xfrm>
            <a:off x="0" y="1707033"/>
            <a:ext cx="1731600" cy="1702800"/>
          </a:xfrm>
          <a:prstGeom prst="rect">
            <a:avLst/>
          </a:prstGeom>
          <a:solidFill>
            <a:schemeClr val="lt1"/>
          </a:solidFill>
          <a:ln>
            <a:noFill/>
          </a:ln>
        </p:spPr>
      </p:sp>
      <p:sp>
        <p:nvSpPr>
          <p:cNvPr id="890" name="Google Shape;890;p165"/>
          <p:cNvSpPr>
            <a:spLocks noGrp="1"/>
          </p:cNvSpPr>
          <p:nvPr>
            <p:ph type="pic" idx="4"/>
          </p:nvPr>
        </p:nvSpPr>
        <p:spPr>
          <a:xfrm>
            <a:off x="0" y="3414066"/>
            <a:ext cx="1731600" cy="1702800"/>
          </a:xfrm>
          <a:prstGeom prst="rect">
            <a:avLst/>
          </a:prstGeom>
          <a:solidFill>
            <a:schemeClr val="lt1"/>
          </a:solidFill>
          <a:ln>
            <a:noFill/>
          </a:ln>
        </p:spPr>
      </p:sp>
      <p:sp>
        <p:nvSpPr>
          <p:cNvPr id="891" name="Google Shape;891;p165"/>
          <p:cNvSpPr>
            <a:spLocks noGrp="1"/>
          </p:cNvSpPr>
          <p:nvPr>
            <p:ph type="pic" idx="5"/>
          </p:nvPr>
        </p:nvSpPr>
        <p:spPr>
          <a:xfrm>
            <a:off x="0" y="5133800"/>
            <a:ext cx="1731600" cy="1702800"/>
          </a:xfrm>
          <a:prstGeom prst="rect">
            <a:avLst/>
          </a:prstGeom>
          <a:solidFill>
            <a:schemeClr val="lt1"/>
          </a:solidFill>
          <a:ln>
            <a:noFill/>
          </a:ln>
        </p:spPr>
      </p:sp>
      <p:sp>
        <p:nvSpPr>
          <p:cNvPr id="892" name="Google Shape;892;p165"/>
          <p:cNvSpPr>
            <a:spLocks noGrp="1"/>
          </p:cNvSpPr>
          <p:nvPr>
            <p:ph type="pic" idx="6"/>
          </p:nvPr>
        </p:nvSpPr>
        <p:spPr>
          <a:xfrm>
            <a:off x="1731600" y="0"/>
            <a:ext cx="1731600" cy="1702800"/>
          </a:xfrm>
          <a:prstGeom prst="rect">
            <a:avLst/>
          </a:prstGeom>
          <a:solidFill>
            <a:schemeClr val="lt1"/>
          </a:solidFill>
          <a:ln>
            <a:noFill/>
          </a:ln>
        </p:spPr>
      </p:sp>
      <p:sp>
        <p:nvSpPr>
          <p:cNvPr id="893" name="Google Shape;893;p165"/>
          <p:cNvSpPr>
            <a:spLocks noGrp="1"/>
          </p:cNvSpPr>
          <p:nvPr>
            <p:ph type="pic" idx="7"/>
          </p:nvPr>
        </p:nvSpPr>
        <p:spPr>
          <a:xfrm>
            <a:off x="1731600" y="1707033"/>
            <a:ext cx="1731600" cy="1702800"/>
          </a:xfrm>
          <a:prstGeom prst="rect">
            <a:avLst/>
          </a:prstGeom>
          <a:solidFill>
            <a:schemeClr val="lt1"/>
          </a:solidFill>
          <a:ln>
            <a:noFill/>
          </a:ln>
        </p:spPr>
      </p:sp>
      <p:sp>
        <p:nvSpPr>
          <p:cNvPr id="894" name="Google Shape;894;p165"/>
          <p:cNvSpPr>
            <a:spLocks noGrp="1"/>
          </p:cNvSpPr>
          <p:nvPr>
            <p:ph type="pic" idx="8"/>
          </p:nvPr>
        </p:nvSpPr>
        <p:spPr>
          <a:xfrm>
            <a:off x="1731600" y="3414066"/>
            <a:ext cx="1731600" cy="1702800"/>
          </a:xfrm>
          <a:prstGeom prst="rect">
            <a:avLst/>
          </a:prstGeom>
          <a:solidFill>
            <a:schemeClr val="lt1"/>
          </a:solidFill>
          <a:ln>
            <a:noFill/>
          </a:ln>
        </p:spPr>
      </p:sp>
      <p:sp>
        <p:nvSpPr>
          <p:cNvPr id="895" name="Google Shape;895;p165"/>
          <p:cNvSpPr>
            <a:spLocks noGrp="1"/>
          </p:cNvSpPr>
          <p:nvPr>
            <p:ph type="pic" idx="9"/>
          </p:nvPr>
        </p:nvSpPr>
        <p:spPr>
          <a:xfrm>
            <a:off x="1731600" y="5133800"/>
            <a:ext cx="1731600" cy="1702800"/>
          </a:xfrm>
          <a:prstGeom prst="rect">
            <a:avLst/>
          </a:prstGeom>
          <a:solidFill>
            <a:schemeClr val="lt1"/>
          </a:solidFill>
          <a:ln>
            <a:noFill/>
          </a:ln>
        </p:spPr>
      </p:sp>
      <p:sp>
        <p:nvSpPr>
          <p:cNvPr id="896" name="Google Shape;896;p165"/>
          <p:cNvSpPr>
            <a:spLocks noGrp="1"/>
          </p:cNvSpPr>
          <p:nvPr>
            <p:ph type="pic" idx="13"/>
          </p:nvPr>
        </p:nvSpPr>
        <p:spPr>
          <a:xfrm>
            <a:off x="3463200" y="0"/>
            <a:ext cx="1731600" cy="1702800"/>
          </a:xfrm>
          <a:prstGeom prst="rect">
            <a:avLst/>
          </a:prstGeom>
          <a:solidFill>
            <a:schemeClr val="lt1"/>
          </a:solidFill>
          <a:ln>
            <a:noFill/>
          </a:ln>
        </p:spPr>
      </p:sp>
      <p:sp>
        <p:nvSpPr>
          <p:cNvPr id="897" name="Google Shape;897;p165"/>
          <p:cNvSpPr>
            <a:spLocks noGrp="1"/>
          </p:cNvSpPr>
          <p:nvPr>
            <p:ph type="pic" idx="14"/>
          </p:nvPr>
        </p:nvSpPr>
        <p:spPr>
          <a:xfrm>
            <a:off x="3463200" y="1707033"/>
            <a:ext cx="1731600" cy="1702800"/>
          </a:xfrm>
          <a:prstGeom prst="rect">
            <a:avLst/>
          </a:prstGeom>
          <a:solidFill>
            <a:schemeClr val="lt1"/>
          </a:solidFill>
          <a:ln>
            <a:noFill/>
          </a:ln>
        </p:spPr>
      </p:sp>
      <p:sp>
        <p:nvSpPr>
          <p:cNvPr id="898" name="Google Shape;898;p165"/>
          <p:cNvSpPr>
            <a:spLocks noGrp="1"/>
          </p:cNvSpPr>
          <p:nvPr>
            <p:ph type="pic" idx="15"/>
          </p:nvPr>
        </p:nvSpPr>
        <p:spPr>
          <a:xfrm>
            <a:off x="3463200" y="3414066"/>
            <a:ext cx="1731600" cy="1702800"/>
          </a:xfrm>
          <a:prstGeom prst="rect">
            <a:avLst/>
          </a:prstGeom>
          <a:solidFill>
            <a:schemeClr val="lt1"/>
          </a:solidFill>
          <a:ln>
            <a:noFill/>
          </a:ln>
        </p:spPr>
      </p:sp>
      <p:sp>
        <p:nvSpPr>
          <p:cNvPr id="899" name="Google Shape;899;p165"/>
          <p:cNvSpPr>
            <a:spLocks noGrp="1"/>
          </p:cNvSpPr>
          <p:nvPr>
            <p:ph type="pic" idx="16"/>
          </p:nvPr>
        </p:nvSpPr>
        <p:spPr>
          <a:xfrm>
            <a:off x="3463200" y="5133800"/>
            <a:ext cx="1731600" cy="1702800"/>
          </a:xfrm>
          <a:prstGeom prst="rect">
            <a:avLst/>
          </a:prstGeom>
          <a:solidFill>
            <a:schemeClr val="lt1"/>
          </a:solidFill>
          <a:ln>
            <a:noFill/>
          </a:ln>
        </p:spPr>
      </p:sp>
      <p:sp>
        <p:nvSpPr>
          <p:cNvPr id="900" name="Google Shape;900;p165"/>
          <p:cNvSpPr>
            <a:spLocks noGrp="1"/>
          </p:cNvSpPr>
          <p:nvPr>
            <p:ph type="pic" idx="17"/>
          </p:nvPr>
        </p:nvSpPr>
        <p:spPr>
          <a:xfrm>
            <a:off x="5194800" y="0"/>
            <a:ext cx="1731600" cy="1702800"/>
          </a:xfrm>
          <a:prstGeom prst="rect">
            <a:avLst/>
          </a:prstGeom>
          <a:solidFill>
            <a:schemeClr val="lt1"/>
          </a:solidFill>
          <a:ln>
            <a:noFill/>
          </a:ln>
        </p:spPr>
      </p:sp>
      <p:sp>
        <p:nvSpPr>
          <p:cNvPr id="901" name="Google Shape;901;p165"/>
          <p:cNvSpPr>
            <a:spLocks noGrp="1"/>
          </p:cNvSpPr>
          <p:nvPr>
            <p:ph type="pic" idx="18"/>
          </p:nvPr>
        </p:nvSpPr>
        <p:spPr>
          <a:xfrm>
            <a:off x="5194800" y="1707033"/>
            <a:ext cx="1731600" cy="1702800"/>
          </a:xfrm>
          <a:prstGeom prst="rect">
            <a:avLst/>
          </a:prstGeom>
          <a:solidFill>
            <a:schemeClr val="lt1"/>
          </a:solidFill>
          <a:ln>
            <a:noFill/>
          </a:ln>
        </p:spPr>
      </p:sp>
      <p:sp>
        <p:nvSpPr>
          <p:cNvPr id="902" name="Google Shape;902;p165"/>
          <p:cNvSpPr>
            <a:spLocks noGrp="1"/>
          </p:cNvSpPr>
          <p:nvPr>
            <p:ph type="pic" idx="19"/>
          </p:nvPr>
        </p:nvSpPr>
        <p:spPr>
          <a:xfrm>
            <a:off x="5194800" y="3414066"/>
            <a:ext cx="1731600" cy="1702800"/>
          </a:xfrm>
          <a:prstGeom prst="rect">
            <a:avLst/>
          </a:prstGeom>
          <a:solidFill>
            <a:schemeClr val="lt1"/>
          </a:solidFill>
          <a:ln>
            <a:noFill/>
          </a:ln>
        </p:spPr>
      </p:sp>
      <p:sp>
        <p:nvSpPr>
          <p:cNvPr id="903" name="Google Shape;903;p165"/>
          <p:cNvSpPr>
            <a:spLocks noGrp="1"/>
          </p:cNvSpPr>
          <p:nvPr>
            <p:ph type="pic" idx="20"/>
          </p:nvPr>
        </p:nvSpPr>
        <p:spPr>
          <a:xfrm>
            <a:off x="5194800" y="5133800"/>
            <a:ext cx="1731600" cy="17028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8"/>
                                        </p:tgtEl>
                                        <p:attrNameLst>
                                          <p:attrName>style.visibility</p:attrName>
                                        </p:attrNameLst>
                                      </p:cBhvr>
                                      <p:to>
                                        <p:strVal val="visible"/>
                                      </p:to>
                                    </p:set>
                                    <p:animEffect transition="in" filter="fade">
                                      <p:cBhvr>
                                        <p:cTn id="7" dur="500"/>
                                        <p:tgtEl>
                                          <p:spTgt spid="888"/>
                                        </p:tgtEl>
                                      </p:cBhvr>
                                    </p:animEffect>
                                  </p:childTnLst>
                                </p:cTn>
                              </p:par>
                              <p:par>
                                <p:cTn id="8" presetID="10" presetClass="entr" presetSubtype="0" fill="hold" nodeType="withEffect">
                                  <p:stCondLst>
                                    <p:cond delay="0"/>
                                  </p:stCondLst>
                                  <p:childTnLst>
                                    <p:set>
                                      <p:cBhvr>
                                        <p:cTn id="9" dur="1" fill="hold">
                                          <p:stCondLst>
                                            <p:cond delay="0"/>
                                          </p:stCondLst>
                                        </p:cTn>
                                        <p:tgtEl>
                                          <p:spTgt spid="889"/>
                                        </p:tgtEl>
                                        <p:attrNameLst>
                                          <p:attrName>style.visibility</p:attrName>
                                        </p:attrNameLst>
                                      </p:cBhvr>
                                      <p:to>
                                        <p:strVal val="visible"/>
                                      </p:to>
                                    </p:set>
                                    <p:animEffect transition="in" filter="fade">
                                      <p:cBhvr>
                                        <p:cTn id="10" dur="500"/>
                                        <p:tgtEl>
                                          <p:spTgt spid="889"/>
                                        </p:tgtEl>
                                      </p:cBhvr>
                                    </p:animEffect>
                                  </p:childTnLst>
                                </p:cTn>
                              </p:par>
                              <p:par>
                                <p:cTn id="11" presetID="10" presetClass="entr" presetSubtype="0" fill="hold" nodeType="withEffect">
                                  <p:stCondLst>
                                    <p:cond delay="0"/>
                                  </p:stCondLst>
                                  <p:childTnLst>
                                    <p:set>
                                      <p:cBhvr>
                                        <p:cTn id="12" dur="1" fill="hold">
                                          <p:stCondLst>
                                            <p:cond delay="0"/>
                                          </p:stCondLst>
                                        </p:cTn>
                                        <p:tgtEl>
                                          <p:spTgt spid="890"/>
                                        </p:tgtEl>
                                        <p:attrNameLst>
                                          <p:attrName>style.visibility</p:attrName>
                                        </p:attrNameLst>
                                      </p:cBhvr>
                                      <p:to>
                                        <p:strVal val="visible"/>
                                      </p:to>
                                    </p:set>
                                    <p:animEffect transition="in" filter="fade">
                                      <p:cBhvr>
                                        <p:cTn id="13" dur="500"/>
                                        <p:tgtEl>
                                          <p:spTgt spid="890"/>
                                        </p:tgtEl>
                                      </p:cBhvr>
                                    </p:animEffect>
                                  </p:childTnLst>
                                </p:cTn>
                              </p:par>
                              <p:par>
                                <p:cTn id="14" presetID="10" presetClass="entr" presetSubtype="0" fill="hold" nodeType="withEffect">
                                  <p:stCondLst>
                                    <p:cond delay="0"/>
                                  </p:stCondLst>
                                  <p:childTnLst>
                                    <p:set>
                                      <p:cBhvr>
                                        <p:cTn id="15" dur="1" fill="hold">
                                          <p:stCondLst>
                                            <p:cond delay="0"/>
                                          </p:stCondLst>
                                        </p:cTn>
                                        <p:tgtEl>
                                          <p:spTgt spid="891"/>
                                        </p:tgtEl>
                                        <p:attrNameLst>
                                          <p:attrName>style.visibility</p:attrName>
                                        </p:attrNameLst>
                                      </p:cBhvr>
                                      <p:to>
                                        <p:strVal val="visible"/>
                                      </p:to>
                                    </p:set>
                                    <p:animEffect transition="in" filter="fade">
                                      <p:cBhvr>
                                        <p:cTn id="16" dur="500"/>
                                        <p:tgtEl>
                                          <p:spTgt spid="891"/>
                                        </p:tgtEl>
                                      </p:cBhvr>
                                    </p:animEffect>
                                  </p:childTnLst>
                                </p:cTn>
                              </p:par>
                              <p:par>
                                <p:cTn id="17" presetID="10" presetClass="entr" presetSubtype="0" fill="hold" nodeType="withEffect">
                                  <p:stCondLst>
                                    <p:cond delay="300"/>
                                  </p:stCondLst>
                                  <p:childTnLst>
                                    <p:set>
                                      <p:cBhvr>
                                        <p:cTn id="18" dur="1" fill="hold">
                                          <p:stCondLst>
                                            <p:cond delay="0"/>
                                          </p:stCondLst>
                                        </p:cTn>
                                        <p:tgtEl>
                                          <p:spTgt spid="892"/>
                                        </p:tgtEl>
                                        <p:attrNameLst>
                                          <p:attrName>style.visibility</p:attrName>
                                        </p:attrNameLst>
                                      </p:cBhvr>
                                      <p:to>
                                        <p:strVal val="visible"/>
                                      </p:to>
                                    </p:set>
                                    <p:animEffect transition="in" filter="fade">
                                      <p:cBhvr>
                                        <p:cTn id="19" dur="500"/>
                                        <p:tgtEl>
                                          <p:spTgt spid="892"/>
                                        </p:tgtEl>
                                      </p:cBhvr>
                                    </p:animEffect>
                                  </p:childTnLst>
                                </p:cTn>
                              </p:par>
                              <p:par>
                                <p:cTn id="20" presetID="10" presetClass="entr" presetSubtype="0" fill="hold" nodeType="withEffect">
                                  <p:stCondLst>
                                    <p:cond delay="300"/>
                                  </p:stCondLst>
                                  <p:childTnLst>
                                    <p:set>
                                      <p:cBhvr>
                                        <p:cTn id="21" dur="1" fill="hold">
                                          <p:stCondLst>
                                            <p:cond delay="0"/>
                                          </p:stCondLst>
                                        </p:cTn>
                                        <p:tgtEl>
                                          <p:spTgt spid="893"/>
                                        </p:tgtEl>
                                        <p:attrNameLst>
                                          <p:attrName>style.visibility</p:attrName>
                                        </p:attrNameLst>
                                      </p:cBhvr>
                                      <p:to>
                                        <p:strVal val="visible"/>
                                      </p:to>
                                    </p:set>
                                    <p:animEffect transition="in" filter="fade">
                                      <p:cBhvr>
                                        <p:cTn id="22" dur="500"/>
                                        <p:tgtEl>
                                          <p:spTgt spid="893"/>
                                        </p:tgtEl>
                                      </p:cBhvr>
                                    </p:animEffect>
                                  </p:childTnLst>
                                </p:cTn>
                              </p:par>
                              <p:par>
                                <p:cTn id="23" presetID="10" presetClass="entr" presetSubtype="0" fill="hold" nodeType="withEffect">
                                  <p:stCondLst>
                                    <p:cond delay="300"/>
                                  </p:stCondLst>
                                  <p:childTnLst>
                                    <p:set>
                                      <p:cBhvr>
                                        <p:cTn id="24" dur="1" fill="hold">
                                          <p:stCondLst>
                                            <p:cond delay="0"/>
                                          </p:stCondLst>
                                        </p:cTn>
                                        <p:tgtEl>
                                          <p:spTgt spid="894"/>
                                        </p:tgtEl>
                                        <p:attrNameLst>
                                          <p:attrName>style.visibility</p:attrName>
                                        </p:attrNameLst>
                                      </p:cBhvr>
                                      <p:to>
                                        <p:strVal val="visible"/>
                                      </p:to>
                                    </p:set>
                                    <p:animEffect transition="in" filter="fade">
                                      <p:cBhvr>
                                        <p:cTn id="25" dur="500"/>
                                        <p:tgtEl>
                                          <p:spTgt spid="894"/>
                                        </p:tgtEl>
                                      </p:cBhvr>
                                    </p:animEffect>
                                  </p:childTnLst>
                                </p:cTn>
                              </p:par>
                              <p:par>
                                <p:cTn id="26" presetID="10" presetClass="entr" presetSubtype="0" fill="hold" nodeType="withEffect">
                                  <p:stCondLst>
                                    <p:cond delay="300"/>
                                  </p:stCondLst>
                                  <p:childTnLst>
                                    <p:set>
                                      <p:cBhvr>
                                        <p:cTn id="27" dur="1" fill="hold">
                                          <p:stCondLst>
                                            <p:cond delay="0"/>
                                          </p:stCondLst>
                                        </p:cTn>
                                        <p:tgtEl>
                                          <p:spTgt spid="895"/>
                                        </p:tgtEl>
                                        <p:attrNameLst>
                                          <p:attrName>style.visibility</p:attrName>
                                        </p:attrNameLst>
                                      </p:cBhvr>
                                      <p:to>
                                        <p:strVal val="visible"/>
                                      </p:to>
                                    </p:set>
                                    <p:animEffect transition="in" filter="fade">
                                      <p:cBhvr>
                                        <p:cTn id="28" dur="500"/>
                                        <p:tgtEl>
                                          <p:spTgt spid="895"/>
                                        </p:tgtEl>
                                      </p:cBhvr>
                                    </p:animEffect>
                                  </p:childTnLst>
                                </p:cTn>
                              </p:par>
                              <p:par>
                                <p:cTn id="29" presetID="10" presetClass="entr" presetSubtype="0" fill="hold" nodeType="withEffect">
                                  <p:stCondLst>
                                    <p:cond delay="600"/>
                                  </p:stCondLst>
                                  <p:childTnLst>
                                    <p:set>
                                      <p:cBhvr>
                                        <p:cTn id="30" dur="1" fill="hold">
                                          <p:stCondLst>
                                            <p:cond delay="0"/>
                                          </p:stCondLst>
                                        </p:cTn>
                                        <p:tgtEl>
                                          <p:spTgt spid="896"/>
                                        </p:tgtEl>
                                        <p:attrNameLst>
                                          <p:attrName>style.visibility</p:attrName>
                                        </p:attrNameLst>
                                      </p:cBhvr>
                                      <p:to>
                                        <p:strVal val="visible"/>
                                      </p:to>
                                    </p:set>
                                    <p:animEffect transition="in" filter="fade">
                                      <p:cBhvr>
                                        <p:cTn id="31" dur="500"/>
                                        <p:tgtEl>
                                          <p:spTgt spid="896"/>
                                        </p:tgtEl>
                                      </p:cBhvr>
                                    </p:animEffect>
                                  </p:childTnLst>
                                </p:cTn>
                              </p:par>
                              <p:par>
                                <p:cTn id="32" presetID="10" presetClass="entr" presetSubtype="0" fill="hold" nodeType="withEffect">
                                  <p:stCondLst>
                                    <p:cond delay="600"/>
                                  </p:stCondLst>
                                  <p:childTnLst>
                                    <p:set>
                                      <p:cBhvr>
                                        <p:cTn id="33" dur="1" fill="hold">
                                          <p:stCondLst>
                                            <p:cond delay="0"/>
                                          </p:stCondLst>
                                        </p:cTn>
                                        <p:tgtEl>
                                          <p:spTgt spid="897"/>
                                        </p:tgtEl>
                                        <p:attrNameLst>
                                          <p:attrName>style.visibility</p:attrName>
                                        </p:attrNameLst>
                                      </p:cBhvr>
                                      <p:to>
                                        <p:strVal val="visible"/>
                                      </p:to>
                                    </p:set>
                                    <p:animEffect transition="in" filter="fade">
                                      <p:cBhvr>
                                        <p:cTn id="34" dur="500"/>
                                        <p:tgtEl>
                                          <p:spTgt spid="897"/>
                                        </p:tgtEl>
                                      </p:cBhvr>
                                    </p:animEffect>
                                  </p:childTnLst>
                                </p:cTn>
                              </p:par>
                              <p:par>
                                <p:cTn id="35" presetID="10" presetClass="entr" presetSubtype="0" fill="hold" nodeType="withEffect">
                                  <p:stCondLst>
                                    <p:cond delay="600"/>
                                  </p:stCondLst>
                                  <p:childTnLst>
                                    <p:set>
                                      <p:cBhvr>
                                        <p:cTn id="36" dur="1" fill="hold">
                                          <p:stCondLst>
                                            <p:cond delay="0"/>
                                          </p:stCondLst>
                                        </p:cTn>
                                        <p:tgtEl>
                                          <p:spTgt spid="898"/>
                                        </p:tgtEl>
                                        <p:attrNameLst>
                                          <p:attrName>style.visibility</p:attrName>
                                        </p:attrNameLst>
                                      </p:cBhvr>
                                      <p:to>
                                        <p:strVal val="visible"/>
                                      </p:to>
                                    </p:set>
                                    <p:animEffect transition="in" filter="fade">
                                      <p:cBhvr>
                                        <p:cTn id="37" dur="500"/>
                                        <p:tgtEl>
                                          <p:spTgt spid="898"/>
                                        </p:tgtEl>
                                      </p:cBhvr>
                                    </p:animEffect>
                                  </p:childTnLst>
                                </p:cTn>
                              </p:par>
                              <p:par>
                                <p:cTn id="38" presetID="10" presetClass="entr" presetSubtype="0" fill="hold" nodeType="withEffect">
                                  <p:stCondLst>
                                    <p:cond delay="600"/>
                                  </p:stCondLst>
                                  <p:childTnLst>
                                    <p:set>
                                      <p:cBhvr>
                                        <p:cTn id="39" dur="1" fill="hold">
                                          <p:stCondLst>
                                            <p:cond delay="0"/>
                                          </p:stCondLst>
                                        </p:cTn>
                                        <p:tgtEl>
                                          <p:spTgt spid="899"/>
                                        </p:tgtEl>
                                        <p:attrNameLst>
                                          <p:attrName>style.visibility</p:attrName>
                                        </p:attrNameLst>
                                      </p:cBhvr>
                                      <p:to>
                                        <p:strVal val="visible"/>
                                      </p:to>
                                    </p:set>
                                    <p:animEffect transition="in" filter="fade">
                                      <p:cBhvr>
                                        <p:cTn id="40" dur="500"/>
                                        <p:tgtEl>
                                          <p:spTgt spid="899"/>
                                        </p:tgtEl>
                                      </p:cBhvr>
                                    </p:animEffect>
                                  </p:childTnLst>
                                </p:cTn>
                              </p:par>
                              <p:par>
                                <p:cTn id="41" presetID="10" presetClass="entr" presetSubtype="0" fill="hold" nodeType="withEffect">
                                  <p:stCondLst>
                                    <p:cond delay="900"/>
                                  </p:stCondLst>
                                  <p:childTnLst>
                                    <p:set>
                                      <p:cBhvr>
                                        <p:cTn id="42" dur="1" fill="hold">
                                          <p:stCondLst>
                                            <p:cond delay="0"/>
                                          </p:stCondLst>
                                        </p:cTn>
                                        <p:tgtEl>
                                          <p:spTgt spid="900"/>
                                        </p:tgtEl>
                                        <p:attrNameLst>
                                          <p:attrName>style.visibility</p:attrName>
                                        </p:attrNameLst>
                                      </p:cBhvr>
                                      <p:to>
                                        <p:strVal val="visible"/>
                                      </p:to>
                                    </p:set>
                                    <p:animEffect transition="in" filter="fade">
                                      <p:cBhvr>
                                        <p:cTn id="43" dur="500"/>
                                        <p:tgtEl>
                                          <p:spTgt spid="900"/>
                                        </p:tgtEl>
                                      </p:cBhvr>
                                    </p:animEffect>
                                  </p:childTnLst>
                                </p:cTn>
                              </p:par>
                              <p:par>
                                <p:cTn id="44" presetID="10" presetClass="entr" presetSubtype="0" fill="hold" nodeType="withEffect">
                                  <p:stCondLst>
                                    <p:cond delay="900"/>
                                  </p:stCondLst>
                                  <p:childTnLst>
                                    <p:set>
                                      <p:cBhvr>
                                        <p:cTn id="45" dur="1" fill="hold">
                                          <p:stCondLst>
                                            <p:cond delay="0"/>
                                          </p:stCondLst>
                                        </p:cTn>
                                        <p:tgtEl>
                                          <p:spTgt spid="901"/>
                                        </p:tgtEl>
                                        <p:attrNameLst>
                                          <p:attrName>style.visibility</p:attrName>
                                        </p:attrNameLst>
                                      </p:cBhvr>
                                      <p:to>
                                        <p:strVal val="visible"/>
                                      </p:to>
                                    </p:set>
                                    <p:animEffect transition="in" filter="fade">
                                      <p:cBhvr>
                                        <p:cTn id="46" dur="500"/>
                                        <p:tgtEl>
                                          <p:spTgt spid="901"/>
                                        </p:tgtEl>
                                      </p:cBhvr>
                                    </p:animEffect>
                                  </p:childTnLst>
                                </p:cTn>
                              </p:par>
                              <p:par>
                                <p:cTn id="47" presetID="10" presetClass="entr" presetSubtype="0" fill="hold" nodeType="withEffect">
                                  <p:stCondLst>
                                    <p:cond delay="900"/>
                                  </p:stCondLst>
                                  <p:childTnLst>
                                    <p:set>
                                      <p:cBhvr>
                                        <p:cTn id="48" dur="1" fill="hold">
                                          <p:stCondLst>
                                            <p:cond delay="0"/>
                                          </p:stCondLst>
                                        </p:cTn>
                                        <p:tgtEl>
                                          <p:spTgt spid="902"/>
                                        </p:tgtEl>
                                        <p:attrNameLst>
                                          <p:attrName>style.visibility</p:attrName>
                                        </p:attrNameLst>
                                      </p:cBhvr>
                                      <p:to>
                                        <p:strVal val="visible"/>
                                      </p:to>
                                    </p:set>
                                    <p:animEffect transition="in" filter="fade">
                                      <p:cBhvr>
                                        <p:cTn id="49" dur="500"/>
                                        <p:tgtEl>
                                          <p:spTgt spid="902"/>
                                        </p:tgtEl>
                                      </p:cBhvr>
                                    </p:animEffect>
                                  </p:childTnLst>
                                </p:cTn>
                              </p:par>
                              <p:par>
                                <p:cTn id="50" presetID="10" presetClass="entr" presetSubtype="0" fill="hold" nodeType="withEffect">
                                  <p:stCondLst>
                                    <p:cond delay="900"/>
                                  </p:stCondLst>
                                  <p:childTnLst>
                                    <p:set>
                                      <p:cBhvr>
                                        <p:cTn id="51" dur="1" fill="hold">
                                          <p:stCondLst>
                                            <p:cond delay="0"/>
                                          </p:stCondLst>
                                        </p:cTn>
                                        <p:tgtEl>
                                          <p:spTgt spid="903"/>
                                        </p:tgtEl>
                                        <p:attrNameLst>
                                          <p:attrName>style.visibility</p:attrName>
                                        </p:attrNameLst>
                                      </p:cBhvr>
                                      <p:to>
                                        <p:strVal val="visible"/>
                                      </p:to>
                                    </p:set>
                                    <p:animEffect transition="in" filter="fade">
                                      <p:cBhvr>
                                        <p:cTn id="52" dur="500"/>
                                        <p:tgtEl>
                                          <p:spTgt spid="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10 images - image gallery">
  <p:cSld name="10 images - image gallery">
    <p:spTree>
      <p:nvGrpSpPr>
        <p:cNvPr id="1" name="Shape 904"/>
        <p:cNvGrpSpPr/>
        <p:nvPr/>
      </p:nvGrpSpPr>
      <p:grpSpPr>
        <a:xfrm>
          <a:off x="0" y="0"/>
          <a:ext cx="0" cy="0"/>
          <a:chOff x="0" y="0"/>
          <a:chExt cx="0" cy="0"/>
        </a:xfrm>
      </p:grpSpPr>
      <p:sp>
        <p:nvSpPr>
          <p:cNvPr id="905" name="Google Shape;905;p166"/>
          <p:cNvSpPr>
            <a:spLocks noGrp="1"/>
          </p:cNvSpPr>
          <p:nvPr>
            <p:ph type="pic" idx="2"/>
          </p:nvPr>
        </p:nvSpPr>
        <p:spPr>
          <a:xfrm>
            <a:off x="0" y="1487624"/>
            <a:ext cx="2437200" cy="1713600"/>
          </a:xfrm>
          <a:prstGeom prst="rect">
            <a:avLst/>
          </a:prstGeom>
          <a:solidFill>
            <a:schemeClr val="lt1"/>
          </a:solidFill>
          <a:ln>
            <a:noFill/>
          </a:ln>
        </p:spPr>
      </p:sp>
      <p:sp>
        <p:nvSpPr>
          <p:cNvPr id="906" name="Google Shape;906;p166"/>
          <p:cNvSpPr>
            <a:spLocks noGrp="1"/>
          </p:cNvSpPr>
          <p:nvPr>
            <p:ph type="pic" idx="3"/>
          </p:nvPr>
        </p:nvSpPr>
        <p:spPr>
          <a:xfrm>
            <a:off x="0" y="3203024"/>
            <a:ext cx="2437200" cy="1713600"/>
          </a:xfrm>
          <a:prstGeom prst="rect">
            <a:avLst/>
          </a:prstGeom>
          <a:solidFill>
            <a:schemeClr val="lt1"/>
          </a:solidFill>
          <a:ln>
            <a:noFill/>
          </a:ln>
        </p:spPr>
      </p:sp>
      <p:sp>
        <p:nvSpPr>
          <p:cNvPr id="907" name="Google Shape;907;p166"/>
          <p:cNvSpPr>
            <a:spLocks noGrp="1"/>
          </p:cNvSpPr>
          <p:nvPr>
            <p:ph type="pic" idx="4"/>
          </p:nvPr>
        </p:nvSpPr>
        <p:spPr>
          <a:xfrm>
            <a:off x="2449900" y="1487624"/>
            <a:ext cx="2437200" cy="1713600"/>
          </a:xfrm>
          <a:prstGeom prst="rect">
            <a:avLst/>
          </a:prstGeom>
          <a:solidFill>
            <a:schemeClr val="lt1"/>
          </a:solidFill>
          <a:ln>
            <a:noFill/>
          </a:ln>
        </p:spPr>
      </p:sp>
      <p:sp>
        <p:nvSpPr>
          <p:cNvPr id="908" name="Google Shape;908;p166"/>
          <p:cNvSpPr>
            <a:spLocks noGrp="1"/>
          </p:cNvSpPr>
          <p:nvPr>
            <p:ph type="pic" idx="5"/>
          </p:nvPr>
        </p:nvSpPr>
        <p:spPr>
          <a:xfrm>
            <a:off x="2449900" y="3203024"/>
            <a:ext cx="2437200" cy="1713600"/>
          </a:xfrm>
          <a:prstGeom prst="rect">
            <a:avLst/>
          </a:prstGeom>
          <a:solidFill>
            <a:schemeClr val="lt1"/>
          </a:solidFill>
          <a:ln>
            <a:noFill/>
          </a:ln>
        </p:spPr>
      </p:sp>
      <p:sp>
        <p:nvSpPr>
          <p:cNvPr id="909" name="Google Shape;909;p166"/>
          <p:cNvSpPr>
            <a:spLocks noGrp="1"/>
          </p:cNvSpPr>
          <p:nvPr>
            <p:ph type="pic" idx="6"/>
          </p:nvPr>
        </p:nvSpPr>
        <p:spPr>
          <a:xfrm>
            <a:off x="4877400" y="1487624"/>
            <a:ext cx="2437200" cy="1713600"/>
          </a:xfrm>
          <a:prstGeom prst="rect">
            <a:avLst/>
          </a:prstGeom>
          <a:solidFill>
            <a:schemeClr val="lt1"/>
          </a:solidFill>
          <a:ln>
            <a:noFill/>
          </a:ln>
        </p:spPr>
      </p:sp>
      <p:sp>
        <p:nvSpPr>
          <p:cNvPr id="910" name="Google Shape;910;p166"/>
          <p:cNvSpPr>
            <a:spLocks noGrp="1"/>
          </p:cNvSpPr>
          <p:nvPr>
            <p:ph type="pic" idx="7"/>
          </p:nvPr>
        </p:nvSpPr>
        <p:spPr>
          <a:xfrm>
            <a:off x="4877400" y="3203024"/>
            <a:ext cx="2437200" cy="1713600"/>
          </a:xfrm>
          <a:prstGeom prst="rect">
            <a:avLst/>
          </a:prstGeom>
          <a:solidFill>
            <a:schemeClr val="lt1"/>
          </a:solidFill>
          <a:ln>
            <a:noFill/>
          </a:ln>
        </p:spPr>
      </p:sp>
      <p:sp>
        <p:nvSpPr>
          <p:cNvPr id="911" name="Google Shape;911;p166"/>
          <p:cNvSpPr>
            <a:spLocks noGrp="1"/>
          </p:cNvSpPr>
          <p:nvPr>
            <p:ph type="pic" idx="8"/>
          </p:nvPr>
        </p:nvSpPr>
        <p:spPr>
          <a:xfrm>
            <a:off x="7306100" y="1487624"/>
            <a:ext cx="2437200" cy="1713600"/>
          </a:xfrm>
          <a:prstGeom prst="rect">
            <a:avLst/>
          </a:prstGeom>
          <a:solidFill>
            <a:schemeClr val="lt1"/>
          </a:solidFill>
          <a:ln>
            <a:noFill/>
          </a:ln>
        </p:spPr>
      </p:sp>
      <p:sp>
        <p:nvSpPr>
          <p:cNvPr id="912" name="Google Shape;912;p166"/>
          <p:cNvSpPr>
            <a:spLocks noGrp="1"/>
          </p:cNvSpPr>
          <p:nvPr>
            <p:ph type="pic" idx="9"/>
          </p:nvPr>
        </p:nvSpPr>
        <p:spPr>
          <a:xfrm>
            <a:off x="7306100" y="3203024"/>
            <a:ext cx="2437200" cy="1713600"/>
          </a:xfrm>
          <a:prstGeom prst="rect">
            <a:avLst/>
          </a:prstGeom>
          <a:solidFill>
            <a:schemeClr val="lt1"/>
          </a:solidFill>
          <a:ln>
            <a:noFill/>
          </a:ln>
        </p:spPr>
      </p:sp>
      <p:sp>
        <p:nvSpPr>
          <p:cNvPr id="913" name="Google Shape;913;p166"/>
          <p:cNvSpPr>
            <a:spLocks noGrp="1"/>
          </p:cNvSpPr>
          <p:nvPr>
            <p:ph type="pic" idx="13"/>
          </p:nvPr>
        </p:nvSpPr>
        <p:spPr>
          <a:xfrm>
            <a:off x="9739000" y="1487624"/>
            <a:ext cx="2437200" cy="1713600"/>
          </a:xfrm>
          <a:prstGeom prst="rect">
            <a:avLst/>
          </a:prstGeom>
          <a:solidFill>
            <a:schemeClr val="lt1"/>
          </a:solidFill>
          <a:ln>
            <a:noFill/>
          </a:ln>
        </p:spPr>
      </p:sp>
      <p:sp>
        <p:nvSpPr>
          <p:cNvPr id="914" name="Google Shape;914;p166"/>
          <p:cNvSpPr>
            <a:spLocks noGrp="1"/>
          </p:cNvSpPr>
          <p:nvPr>
            <p:ph type="pic" idx="14"/>
          </p:nvPr>
        </p:nvSpPr>
        <p:spPr>
          <a:xfrm>
            <a:off x="9739000" y="3203024"/>
            <a:ext cx="2437200" cy="1713600"/>
          </a:xfrm>
          <a:prstGeom prst="rect">
            <a:avLst/>
          </a:prstGeom>
          <a:solidFill>
            <a:schemeClr val="lt1"/>
          </a:solidFill>
          <a:ln>
            <a:noFill/>
          </a:ln>
        </p:spPr>
      </p:sp>
      <p:sp>
        <p:nvSpPr>
          <p:cNvPr id="915" name="Google Shape;915;p166"/>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6" name="Google Shape;916;p166"/>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4 images full page - image gallery">
  <p:cSld name="4 images full page - image gallery">
    <p:spTree>
      <p:nvGrpSpPr>
        <p:cNvPr id="1" name="Shape 917"/>
        <p:cNvGrpSpPr/>
        <p:nvPr/>
      </p:nvGrpSpPr>
      <p:grpSpPr>
        <a:xfrm>
          <a:off x="0" y="0"/>
          <a:ext cx="0" cy="0"/>
          <a:chOff x="0" y="0"/>
          <a:chExt cx="0" cy="0"/>
        </a:xfrm>
      </p:grpSpPr>
      <p:sp>
        <p:nvSpPr>
          <p:cNvPr id="918" name="Google Shape;918;p167"/>
          <p:cNvSpPr>
            <a:spLocks noGrp="1"/>
          </p:cNvSpPr>
          <p:nvPr>
            <p:ph type="pic" idx="2"/>
          </p:nvPr>
        </p:nvSpPr>
        <p:spPr>
          <a:xfrm>
            <a:off x="0" y="0"/>
            <a:ext cx="3045600" cy="6858000"/>
          </a:xfrm>
          <a:prstGeom prst="rect">
            <a:avLst/>
          </a:prstGeom>
          <a:solidFill>
            <a:schemeClr val="lt1"/>
          </a:solidFill>
          <a:ln>
            <a:noFill/>
          </a:ln>
        </p:spPr>
      </p:sp>
      <p:sp>
        <p:nvSpPr>
          <p:cNvPr id="919" name="Google Shape;919;p167"/>
          <p:cNvSpPr>
            <a:spLocks noGrp="1"/>
          </p:cNvSpPr>
          <p:nvPr>
            <p:ph type="pic" idx="3"/>
          </p:nvPr>
        </p:nvSpPr>
        <p:spPr>
          <a:xfrm>
            <a:off x="3050400" y="0"/>
            <a:ext cx="3045600" cy="6858000"/>
          </a:xfrm>
          <a:prstGeom prst="rect">
            <a:avLst/>
          </a:prstGeom>
          <a:solidFill>
            <a:schemeClr val="lt1"/>
          </a:solidFill>
          <a:ln>
            <a:noFill/>
          </a:ln>
        </p:spPr>
      </p:sp>
      <p:sp>
        <p:nvSpPr>
          <p:cNvPr id="920" name="Google Shape;920;p167"/>
          <p:cNvSpPr>
            <a:spLocks noGrp="1"/>
          </p:cNvSpPr>
          <p:nvPr>
            <p:ph type="pic" idx="4"/>
          </p:nvPr>
        </p:nvSpPr>
        <p:spPr>
          <a:xfrm>
            <a:off x="6096000" y="0"/>
            <a:ext cx="3045600" cy="6858000"/>
          </a:xfrm>
          <a:prstGeom prst="rect">
            <a:avLst/>
          </a:prstGeom>
          <a:solidFill>
            <a:schemeClr val="lt1"/>
          </a:solidFill>
          <a:ln>
            <a:noFill/>
          </a:ln>
        </p:spPr>
      </p:sp>
      <p:sp>
        <p:nvSpPr>
          <p:cNvPr id="921" name="Google Shape;921;p167"/>
          <p:cNvSpPr>
            <a:spLocks noGrp="1"/>
          </p:cNvSpPr>
          <p:nvPr>
            <p:ph type="pic" idx="5"/>
          </p:nvPr>
        </p:nvSpPr>
        <p:spPr>
          <a:xfrm>
            <a:off x="9146400" y="0"/>
            <a:ext cx="3045600" cy="6858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18"/>
                                        </p:tgtEl>
                                        <p:attrNameLst>
                                          <p:attrName>style.visibility</p:attrName>
                                        </p:attrNameLst>
                                      </p:cBhvr>
                                      <p:to>
                                        <p:strVal val="visible"/>
                                      </p:to>
                                    </p:set>
                                    <p:anim calcmode="lin" valueType="num">
                                      <p:cBhvr additive="base">
                                        <p:cTn id="7" dur="500"/>
                                        <p:tgtEl>
                                          <p:spTgt spid="91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500"/>
                                  </p:stCondLst>
                                  <p:childTnLst>
                                    <p:set>
                                      <p:cBhvr>
                                        <p:cTn id="9" dur="1" fill="hold">
                                          <p:stCondLst>
                                            <p:cond delay="0"/>
                                          </p:stCondLst>
                                        </p:cTn>
                                        <p:tgtEl>
                                          <p:spTgt spid="919"/>
                                        </p:tgtEl>
                                        <p:attrNameLst>
                                          <p:attrName>style.visibility</p:attrName>
                                        </p:attrNameLst>
                                      </p:cBhvr>
                                      <p:to>
                                        <p:strVal val="visible"/>
                                      </p:to>
                                    </p:set>
                                    <p:anim calcmode="lin" valueType="num">
                                      <p:cBhvr additive="base">
                                        <p:cTn id="10" dur="500"/>
                                        <p:tgtEl>
                                          <p:spTgt spid="919"/>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000"/>
                                  </p:stCondLst>
                                  <p:childTnLst>
                                    <p:set>
                                      <p:cBhvr>
                                        <p:cTn id="12" dur="1" fill="hold">
                                          <p:stCondLst>
                                            <p:cond delay="0"/>
                                          </p:stCondLst>
                                        </p:cTn>
                                        <p:tgtEl>
                                          <p:spTgt spid="920"/>
                                        </p:tgtEl>
                                        <p:attrNameLst>
                                          <p:attrName>style.visibility</p:attrName>
                                        </p:attrNameLst>
                                      </p:cBhvr>
                                      <p:to>
                                        <p:strVal val="visible"/>
                                      </p:to>
                                    </p:set>
                                    <p:anim calcmode="lin" valueType="num">
                                      <p:cBhvr additive="base">
                                        <p:cTn id="13" dur="500"/>
                                        <p:tgtEl>
                                          <p:spTgt spid="92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1500"/>
                                  </p:stCondLst>
                                  <p:childTnLst>
                                    <p:set>
                                      <p:cBhvr>
                                        <p:cTn id="15" dur="1" fill="hold">
                                          <p:stCondLst>
                                            <p:cond delay="0"/>
                                          </p:stCondLst>
                                        </p:cTn>
                                        <p:tgtEl>
                                          <p:spTgt spid="921"/>
                                        </p:tgtEl>
                                        <p:attrNameLst>
                                          <p:attrName>style.visibility</p:attrName>
                                        </p:attrNameLst>
                                      </p:cBhvr>
                                      <p:to>
                                        <p:strVal val="visible"/>
                                      </p:to>
                                    </p:set>
                                    <p:anim calcmode="lin" valueType="num">
                                      <p:cBhvr additive="base">
                                        <p:cTn id="16" dur="500"/>
                                        <p:tgtEl>
                                          <p:spTgt spid="9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images threequarter page - image gallery">
  <p:cSld name="4 images threequarter page - image gallery">
    <p:spTree>
      <p:nvGrpSpPr>
        <p:cNvPr id="1" name="Shape 922"/>
        <p:cNvGrpSpPr/>
        <p:nvPr/>
      </p:nvGrpSpPr>
      <p:grpSpPr>
        <a:xfrm>
          <a:off x="0" y="0"/>
          <a:ext cx="0" cy="0"/>
          <a:chOff x="0" y="0"/>
          <a:chExt cx="0" cy="0"/>
        </a:xfrm>
      </p:grpSpPr>
      <p:sp>
        <p:nvSpPr>
          <p:cNvPr id="923" name="Google Shape;923;p168"/>
          <p:cNvSpPr>
            <a:spLocks noGrp="1"/>
          </p:cNvSpPr>
          <p:nvPr>
            <p:ph type="pic" idx="2"/>
          </p:nvPr>
        </p:nvSpPr>
        <p:spPr>
          <a:xfrm>
            <a:off x="35275" y="1746000"/>
            <a:ext cx="2952000" cy="5112000"/>
          </a:xfrm>
          <a:prstGeom prst="rect">
            <a:avLst/>
          </a:prstGeom>
          <a:solidFill>
            <a:schemeClr val="lt1"/>
          </a:solidFill>
          <a:ln>
            <a:noFill/>
          </a:ln>
        </p:spPr>
      </p:sp>
      <p:sp>
        <p:nvSpPr>
          <p:cNvPr id="924" name="Google Shape;924;p168"/>
          <p:cNvSpPr>
            <a:spLocks noGrp="1"/>
          </p:cNvSpPr>
          <p:nvPr>
            <p:ph type="pic" idx="3"/>
          </p:nvPr>
        </p:nvSpPr>
        <p:spPr>
          <a:xfrm>
            <a:off x="3091758" y="0"/>
            <a:ext cx="2952000" cy="5112000"/>
          </a:xfrm>
          <a:prstGeom prst="rect">
            <a:avLst/>
          </a:prstGeom>
          <a:solidFill>
            <a:schemeClr val="lt1"/>
          </a:solidFill>
          <a:ln>
            <a:noFill/>
          </a:ln>
        </p:spPr>
      </p:sp>
      <p:sp>
        <p:nvSpPr>
          <p:cNvPr id="925" name="Google Shape;925;p168"/>
          <p:cNvSpPr>
            <a:spLocks noGrp="1"/>
          </p:cNvSpPr>
          <p:nvPr>
            <p:ph type="pic" idx="4"/>
          </p:nvPr>
        </p:nvSpPr>
        <p:spPr>
          <a:xfrm>
            <a:off x="6148241" y="1745998"/>
            <a:ext cx="2952000" cy="5112001"/>
          </a:xfrm>
          <a:prstGeom prst="rect">
            <a:avLst/>
          </a:prstGeom>
          <a:solidFill>
            <a:schemeClr val="lt1"/>
          </a:solidFill>
          <a:ln>
            <a:noFill/>
          </a:ln>
        </p:spPr>
      </p:sp>
      <p:sp>
        <p:nvSpPr>
          <p:cNvPr id="926" name="Google Shape;926;p168"/>
          <p:cNvSpPr>
            <a:spLocks noGrp="1"/>
          </p:cNvSpPr>
          <p:nvPr>
            <p:ph type="pic" idx="5"/>
          </p:nvPr>
        </p:nvSpPr>
        <p:spPr>
          <a:xfrm>
            <a:off x="9204724" y="0"/>
            <a:ext cx="2952000" cy="5112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3"/>
                                        </p:tgtEl>
                                        <p:attrNameLst>
                                          <p:attrName>style.visibility</p:attrName>
                                        </p:attrNameLst>
                                      </p:cBhvr>
                                      <p:to>
                                        <p:strVal val="visible"/>
                                      </p:to>
                                    </p:set>
                                    <p:anim calcmode="lin" valueType="num">
                                      <p:cBhvr additive="base">
                                        <p:cTn id="7" dur="500"/>
                                        <p:tgtEl>
                                          <p:spTgt spid="923"/>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400"/>
                                  </p:stCondLst>
                                  <p:childTnLst>
                                    <p:set>
                                      <p:cBhvr>
                                        <p:cTn id="9" dur="1" fill="hold">
                                          <p:stCondLst>
                                            <p:cond delay="0"/>
                                          </p:stCondLst>
                                        </p:cTn>
                                        <p:tgtEl>
                                          <p:spTgt spid="924"/>
                                        </p:tgtEl>
                                        <p:attrNameLst>
                                          <p:attrName>style.visibility</p:attrName>
                                        </p:attrNameLst>
                                      </p:cBhvr>
                                      <p:to>
                                        <p:strVal val="visible"/>
                                      </p:to>
                                    </p:set>
                                    <p:anim calcmode="lin" valueType="num">
                                      <p:cBhvr additive="base">
                                        <p:cTn id="10" dur="500"/>
                                        <p:tgtEl>
                                          <p:spTgt spid="924"/>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800"/>
                                  </p:stCondLst>
                                  <p:childTnLst>
                                    <p:set>
                                      <p:cBhvr>
                                        <p:cTn id="12" dur="1" fill="hold">
                                          <p:stCondLst>
                                            <p:cond delay="0"/>
                                          </p:stCondLst>
                                        </p:cTn>
                                        <p:tgtEl>
                                          <p:spTgt spid="925"/>
                                        </p:tgtEl>
                                        <p:attrNameLst>
                                          <p:attrName>style.visibility</p:attrName>
                                        </p:attrNameLst>
                                      </p:cBhvr>
                                      <p:to>
                                        <p:strVal val="visible"/>
                                      </p:to>
                                    </p:set>
                                    <p:anim calcmode="lin" valueType="num">
                                      <p:cBhvr additive="base">
                                        <p:cTn id="13" dur="500"/>
                                        <p:tgtEl>
                                          <p:spTgt spid="925"/>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1200"/>
                                  </p:stCondLst>
                                  <p:childTnLst>
                                    <p:set>
                                      <p:cBhvr>
                                        <p:cTn id="15" dur="1" fill="hold">
                                          <p:stCondLst>
                                            <p:cond delay="0"/>
                                          </p:stCondLst>
                                        </p:cTn>
                                        <p:tgtEl>
                                          <p:spTgt spid="926"/>
                                        </p:tgtEl>
                                        <p:attrNameLst>
                                          <p:attrName>style.visibility</p:attrName>
                                        </p:attrNameLst>
                                      </p:cBhvr>
                                      <p:to>
                                        <p:strVal val="visible"/>
                                      </p:to>
                                    </p:set>
                                    <p:anim calcmode="lin" valueType="num">
                                      <p:cBhvr additive="base">
                                        <p:cTn id="16" dur="500"/>
                                        <p:tgtEl>
                                          <p:spTgt spid="9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6 images - image gallery">
  <p:cSld name="6 images - image gallery">
    <p:spTree>
      <p:nvGrpSpPr>
        <p:cNvPr id="1" name="Shape 927"/>
        <p:cNvGrpSpPr/>
        <p:nvPr/>
      </p:nvGrpSpPr>
      <p:grpSpPr>
        <a:xfrm>
          <a:off x="0" y="0"/>
          <a:ext cx="0" cy="0"/>
          <a:chOff x="0" y="0"/>
          <a:chExt cx="0" cy="0"/>
        </a:xfrm>
      </p:grpSpPr>
      <p:sp>
        <p:nvSpPr>
          <p:cNvPr id="928" name="Google Shape;928;p169"/>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9" name="Google Shape;929;p169"/>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30" name="Google Shape;930;p169"/>
          <p:cNvSpPr>
            <a:spLocks noGrp="1"/>
          </p:cNvSpPr>
          <p:nvPr>
            <p:ph type="pic" idx="2"/>
          </p:nvPr>
        </p:nvSpPr>
        <p:spPr>
          <a:xfrm>
            <a:off x="4544785" y="1509396"/>
            <a:ext cx="3058890" cy="2103596"/>
          </a:xfrm>
          <a:prstGeom prst="rect">
            <a:avLst/>
          </a:prstGeom>
          <a:solidFill>
            <a:schemeClr val="lt1"/>
          </a:solidFill>
          <a:ln>
            <a:noFill/>
          </a:ln>
        </p:spPr>
      </p:sp>
      <p:sp>
        <p:nvSpPr>
          <p:cNvPr id="931" name="Google Shape;931;p169"/>
          <p:cNvSpPr>
            <a:spLocks noGrp="1"/>
          </p:cNvSpPr>
          <p:nvPr>
            <p:ph type="pic" idx="3"/>
          </p:nvPr>
        </p:nvSpPr>
        <p:spPr>
          <a:xfrm>
            <a:off x="7788726" y="1509396"/>
            <a:ext cx="3058890" cy="2103596"/>
          </a:xfrm>
          <a:prstGeom prst="rect">
            <a:avLst/>
          </a:prstGeom>
          <a:solidFill>
            <a:schemeClr val="lt1"/>
          </a:solidFill>
          <a:ln>
            <a:noFill/>
          </a:ln>
        </p:spPr>
      </p:sp>
      <p:sp>
        <p:nvSpPr>
          <p:cNvPr id="932" name="Google Shape;932;p169"/>
          <p:cNvSpPr>
            <a:spLocks noGrp="1"/>
          </p:cNvSpPr>
          <p:nvPr>
            <p:ph type="pic" idx="4"/>
          </p:nvPr>
        </p:nvSpPr>
        <p:spPr>
          <a:xfrm>
            <a:off x="1300844" y="1509396"/>
            <a:ext cx="3058890" cy="2103596"/>
          </a:xfrm>
          <a:prstGeom prst="rect">
            <a:avLst/>
          </a:prstGeom>
          <a:solidFill>
            <a:schemeClr val="lt1"/>
          </a:solidFill>
          <a:ln>
            <a:noFill/>
          </a:ln>
        </p:spPr>
      </p:sp>
      <p:sp>
        <p:nvSpPr>
          <p:cNvPr id="933" name="Google Shape;933;p169"/>
          <p:cNvSpPr>
            <a:spLocks noGrp="1"/>
          </p:cNvSpPr>
          <p:nvPr>
            <p:ph type="pic" idx="5"/>
          </p:nvPr>
        </p:nvSpPr>
        <p:spPr>
          <a:xfrm>
            <a:off x="4544785" y="3806283"/>
            <a:ext cx="3058890" cy="2103596"/>
          </a:xfrm>
          <a:prstGeom prst="rect">
            <a:avLst/>
          </a:prstGeom>
          <a:solidFill>
            <a:schemeClr val="lt1"/>
          </a:solidFill>
          <a:ln>
            <a:noFill/>
          </a:ln>
        </p:spPr>
      </p:sp>
      <p:sp>
        <p:nvSpPr>
          <p:cNvPr id="934" name="Google Shape;934;p169"/>
          <p:cNvSpPr>
            <a:spLocks noGrp="1"/>
          </p:cNvSpPr>
          <p:nvPr>
            <p:ph type="pic" idx="6"/>
          </p:nvPr>
        </p:nvSpPr>
        <p:spPr>
          <a:xfrm>
            <a:off x="7788726" y="3806283"/>
            <a:ext cx="3058890" cy="2103596"/>
          </a:xfrm>
          <a:prstGeom prst="rect">
            <a:avLst/>
          </a:prstGeom>
          <a:solidFill>
            <a:schemeClr val="lt1"/>
          </a:solidFill>
          <a:ln>
            <a:noFill/>
          </a:ln>
        </p:spPr>
      </p:sp>
      <p:sp>
        <p:nvSpPr>
          <p:cNvPr id="935" name="Google Shape;935;p169"/>
          <p:cNvSpPr>
            <a:spLocks noGrp="1"/>
          </p:cNvSpPr>
          <p:nvPr>
            <p:ph type="pic" idx="7"/>
          </p:nvPr>
        </p:nvSpPr>
        <p:spPr>
          <a:xfrm>
            <a:off x="1300844" y="3806283"/>
            <a:ext cx="3058890" cy="2103596"/>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2"/>
                                        </p:tgtEl>
                                        <p:attrNameLst>
                                          <p:attrName>style.visibility</p:attrName>
                                        </p:attrNameLst>
                                      </p:cBhvr>
                                      <p:to>
                                        <p:strVal val="visible"/>
                                      </p:to>
                                    </p:set>
                                    <p:animEffect transition="in" filter="fade">
                                      <p:cBhvr>
                                        <p:cTn id="7" dur="500"/>
                                        <p:tgtEl>
                                          <p:spTgt spid="932"/>
                                        </p:tgtEl>
                                      </p:cBhvr>
                                    </p:animEffect>
                                  </p:childTnLst>
                                </p:cTn>
                              </p:par>
                              <p:par>
                                <p:cTn id="8" presetID="10" presetClass="entr" presetSubtype="0" fill="hold" nodeType="withEffect">
                                  <p:stCondLst>
                                    <p:cond delay="300"/>
                                  </p:stCondLst>
                                  <p:childTnLst>
                                    <p:set>
                                      <p:cBhvr>
                                        <p:cTn id="9" dur="1" fill="hold">
                                          <p:stCondLst>
                                            <p:cond delay="0"/>
                                          </p:stCondLst>
                                        </p:cTn>
                                        <p:tgtEl>
                                          <p:spTgt spid="930"/>
                                        </p:tgtEl>
                                        <p:attrNameLst>
                                          <p:attrName>style.visibility</p:attrName>
                                        </p:attrNameLst>
                                      </p:cBhvr>
                                      <p:to>
                                        <p:strVal val="visible"/>
                                      </p:to>
                                    </p:set>
                                    <p:animEffect transition="in" filter="fade">
                                      <p:cBhvr>
                                        <p:cTn id="10" dur="500"/>
                                        <p:tgtEl>
                                          <p:spTgt spid="930"/>
                                        </p:tgtEl>
                                      </p:cBhvr>
                                    </p:animEffect>
                                  </p:childTnLst>
                                </p:cTn>
                              </p:par>
                              <p:par>
                                <p:cTn id="11" presetID="10" presetClass="entr" presetSubtype="0" fill="hold" nodeType="withEffect">
                                  <p:stCondLst>
                                    <p:cond delay="600"/>
                                  </p:stCondLst>
                                  <p:childTnLst>
                                    <p:set>
                                      <p:cBhvr>
                                        <p:cTn id="12" dur="1" fill="hold">
                                          <p:stCondLst>
                                            <p:cond delay="0"/>
                                          </p:stCondLst>
                                        </p:cTn>
                                        <p:tgtEl>
                                          <p:spTgt spid="931"/>
                                        </p:tgtEl>
                                        <p:attrNameLst>
                                          <p:attrName>style.visibility</p:attrName>
                                        </p:attrNameLst>
                                      </p:cBhvr>
                                      <p:to>
                                        <p:strVal val="visible"/>
                                      </p:to>
                                    </p:set>
                                    <p:animEffect transition="in" filter="fade">
                                      <p:cBhvr>
                                        <p:cTn id="13" dur="500"/>
                                        <p:tgtEl>
                                          <p:spTgt spid="931"/>
                                        </p:tgtEl>
                                      </p:cBhvr>
                                    </p:animEffect>
                                  </p:childTnLst>
                                </p:cTn>
                              </p:par>
                              <p:par>
                                <p:cTn id="14" presetID="10" presetClass="entr" presetSubtype="0" fill="hold" nodeType="withEffect">
                                  <p:stCondLst>
                                    <p:cond delay="900"/>
                                  </p:stCondLst>
                                  <p:childTnLst>
                                    <p:set>
                                      <p:cBhvr>
                                        <p:cTn id="15" dur="1" fill="hold">
                                          <p:stCondLst>
                                            <p:cond delay="0"/>
                                          </p:stCondLst>
                                        </p:cTn>
                                        <p:tgtEl>
                                          <p:spTgt spid="935"/>
                                        </p:tgtEl>
                                        <p:attrNameLst>
                                          <p:attrName>style.visibility</p:attrName>
                                        </p:attrNameLst>
                                      </p:cBhvr>
                                      <p:to>
                                        <p:strVal val="visible"/>
                                      </p:to>
                                    </p:set>
                                    <p:animEffect transition="in" filter="fade">
                                      <p:cBhvr>
                                        <p:cTn id="16" dur="500"/>
                                        <p:tgtEl>
                                          <p:spTgt spid="935"/>
                                        </p:tgtEl>
                                      </p:cBhvr>
                                    </p:animEffect>
                                  </p:childTnLst>
                                </p:cTn>
                              </p:par>
                              <p:par>
                                <p:cTn id="17" presetID="10" presetClass="entr" presetSubtype="0" fill="hold" nodeType="withEffect">
                                  <p:stCondLst>
                                    <p:cond delay="1200"/>
                                  </p:stCondLst>
                                  <p:childTnLst>
                                    <p:set>
                                      <p:cBhvr>
                                        <p:cTn id="18" dur="1" fill="hold">
                                          <p:stCondLst>
                                            <p:cond delay="0"/>
                                          </p:stCondLst>
                                        </p:cTn>
                                        <p:tgtEl>
                                          <p:spTgt spid="933"/>
                                        </p:tgtEl>
                                        <p:attrNameLst>
                                          <p:attrName>style.visibility</p:attrName>
                                        </p:attrNameLst>
                                      </p:cBhvr>
                                      <p:to>
                                        <p:strVal val="visible"/>
                                      </p:to>
                                    </p:set>
                                    <p:animEffect transition="in" filter="fade">
                                      <p:cBhvr>
                                        <p:cTn id="19" dur="500"/>
                                        <p:tgtEl>
                                          <p:spTgt spid="933"/>
                                        </p:tgtEl>
                                      </p:cBhvr>
                                    </p:animEffect>
                                  </p:childTnLst>
                                </p:cTn>
                              </p:par>
                              <p:par>
                                <p:cTn id="20" presetID="10" presetClass="entr" presetSubtype="0" fill="hold" nodeType="withEffect">
                                  <p:stCondLst>
                                    <p:cond delay="1500"/>
                                  </p:stCondLst>
                                  <p:childTnLst>
                                    <p:set>
                                      <p:cBhvr>
                                        <p:cTn id="21" dur="1" fill="hold">
                                          <p:stCondLst>
                                            <p:cond delay="0"/>
                                          </p:stCondLst>
                                        </p:cTn>
                                        <p:tgtEl>
                                          <p:spTgt spid="934"/>
                                        </p:tgtEl>
                                        <p:attrNameLst>
                                          <p:attrName>style.visibility</p:attrName>
                                        </p:attrNameLst>
                                      </p:cBhvr>
                                      <p:to>
                                        <p:strVal val="visible"/>
                                      </p:to>
                                    </p:set>
                                    <p:animEffect transition="in" filter="fade">
                                      <p:cBhvr>
                                        <p:cTn id="22" dur="500"/>
                                        <p:tgtEl>
                                          <p:spTgt spid="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4 images - image gallery">
  <p:cSld name="4 images - image gallery">
    <p:spTree>
      <p:nvGrpSpPr>
        <p:cNvPr id="1" name="Shape 936"/>
        <p:cNvGrpSpPr/>
        <p:nvPr/>
      </p:nvGrpSpPr>
      <p:grpSpPr>
        <a:xfrm>
          <a:off x="0" y="0"/>
          <a:ext cx="0" cy="0"/>
          <a:chOff x="0" y="0"/>
          <a:chExt cx="0" cy="0"/>
        </a:xfrm>
      </p:grpSpPr>
      <p:sp>
        <p:nvSpPr>
          <p:cNvPr id="937" name="Google Shape;937;p17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2"/>
              </a:buClr>
              <a:buSzPts val="3600"/>
              <a:buFont typeface="Open Sans Light"/>
              <a:buNone/>
              <a:defRPr sz="3600" b="0" i="0" u="none" strike="noStrike" cap="none">
                <a:solidFill>
                  <a:schemeClr val="dk2"/>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8" name="Google Shape;938;p17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2"/>
              </a:buClr>
              <a:buSzPts val="1800"/>
              <a:buFont typeface="Arial"/>
              <a:buNone/>
              <a:defRPr sz="1800" b="0" i="0" u="none" strike="noStrike" cap="none">
                <a:solidFill>
                  <a:schemeClr val="dk2"/>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39" name="Google Shape;939;p170"/>
          <p:cNvSpPr>
            <a:spLocks noGrp="1"/>
          </p:cNvSpPr>
          <p:nvPr>
            <p:ph type="pic" idx="2"/>
          </p:nvPr>
        </p:nvSpPr>
        <p:spPr>
          <a:xfrm>
            <a:off x="903510" y="1630204"/>
            <a:ext cx="2547259" cy="4176734"/>
          </a:xfrm>
          <a:prstGeom prst="rect">
            <a:avLst/>
          </a:prstGeom>
          <a:solidFill>
            <a:schemeClr val="lt1"/>
          </a:solidFill>
          <a:ln>
            <a:noFill/>
          </a:ln>
        </p:spPr>
      </p:sp>
      <p:sp>
        <p:nvSpPr>
          <p:cNvPr id="940" name="Google Shape;940;p170"/>
          <p:cNvSpPr>
            <a:spLocks noGrp="1"/>
          </p:cNvSpPr>
          <p:nvPr>
            <p:ph type="pic" idx="3"/>
          </p:nvPr>
        </p:nvSpPr>
        <p:spPr>
          <a:xfrm>
            <a:off x="3548741" y="1630204"/>
            <a:ext cx="2547259" cy="4176734"/>
          </a:xfrm>
          <a:prstGeom prst="rect">
            <a:avLst/>
          </a:prstGeom>
          <a:solidFill>
            <a:schemeClr val="lt1"/>
          </a:solidFill>
          <a:ln>
            <a:noFill/>
          </a:ln>
        </p:spPr>
      </p:sp>
      <p:sp>
        <p:nvSpPr>
          <p:cNvPr id="941" name="Google Shape;941;p170"/>
          <p:cNvSpPr>
            <a:spLocks noGrp="1"/>
          </p:cNvSpPr>
          <p:nvPr>
            <p:ph type="pic" idx="4"/>
          </p:nvPr>
        </p:nvSpPr>
        <p:spPr>
          <a:xfrm>
            <a:off x="6193972" y="1630204"/>
            <a:ext cx="2547259" cy="4176734"/>
          </a:xfrm>
          <a:prstGeom prst="rect">
            <a:avLst/>
          </a:prstGeom>
          <a:solidFill>
            <a:schemeClr val="lt1"/>
          </a:solidFill>
          <a:ln>
            <a:noFill/>
          </a:ln>
        </p:spPr>
      </p:sp>
      <p:sp>
        <p:nvSpPr>
          <p:cNvPr id="942" name="Google Shape;942;p170"/>
          <p:cNvSpPr>
            <a:spLocks noGrp="1"/>
          </p:cNvSpPr>
          <p:nvPr>
            <p:ph type="pic" idx="5"/>
          </p:nvPr>
        </p:nvSpPr>
        <p:spPr>
          <a:xfrm>
            <a:off x="8839203" y="1630204"/>
            <a:ext cx="2547259" cy="4176734"/>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fade">
                                      <p:cBhvr>
                                        <p:cTn id="7" dur="500"/>
                                        <p:tgtEl>
                                          <p:spTgt spid="939"/>
                                        </p:tgtEl>
                                      </p:cBhvr>
                                    </p:animEffect>
                                  </p:childTnLst>
                                </p:cTn>
                              </p:par>
                              <p:par>
                                <p:cTn id="8" presetID="10" presetClass="entr" presetSubtype="0" fill="hold" nodeType="withEffect">
                                  <p:stCondLst>
                                    <p:cond delay="300"/>
                                  </p:stCondLst>
                                  <p:childTnLst>
                                    <p:set>
                                      <p:cBhvr>
                                        <p:cTn id="9" dur="1" fill="hold">
                                          <p:stCondLst>
                                            <p:cond delay="0"/>
                                          </p:stCondLst>
                                        </p:cTn>
                                        <p:tgtEl>
                                          <p:spTgt spid="940"/>
                                        </p:tgtEl>
                                        <p:attrNameLst>
                                          <p:attrName>style.visibility</p:attrName>
                                        </p:attrNameLst>
                                      </p:cBhvr>
                                      <p:to>
                                        <p:strVal val="visible"/>
                                      </p:to>
                                    </p:set>
                                    <p:animEffect transition="in" filter="fade">
                                      <p:cBhvr>
                                        <p:cTn id="10" dur="500"/>
                                        <p:tgtEl>
                                          <p:spTgt spid="940"/>
                                        </p:tgtEl>
                                      </p:cBhvr>
                                    </p:animEffect>
                                  </p:childTnLst>
                                </p:cTn>
                              </p:par>
                              <p:par>
                                <p:cTn id="11" presetID="10" presetClass="entr" presetSubtype="0" fill="hold" nodeType="withEffect">
                                  <p:stCondLst>
                                    <p:cond delay="600"/>
                                  </p:stCondLst>
                                  <p:childTnLst>
                                    <p:set>
                                      <p:cBhvr>
                                        <p:cTn id="12" dur="1" fill="hold">
                                          <p:stCondLst>
                                            <p:cond delay="0"/>
                                          </p:stCondLst>
                                        </p:cTn>
                                        <p:tgtEl>
                                          <p:spTgt spid="941"/>
                                        </p:tgtEl>
                                        <p:attrNameLst>
                                          <p:attrName>style.visibility</p:attrName>
                                        </p:attrNameLst>
                                      </p:cBhvr>
                                      <p:to>
                                        <p:strVal val="visible"/>
                                      </p:to>
                                    </p:set>
                                    <p:animEffect transition="in" filter="fade">
                                      <p:cBhvr>
                                        <p:cTn id="13" dur="500"/>
                                        <p:tgtEl>
                                          <p:spTgt spid="941"/>
                                        </p:tgtEl>
                                      </p:cBhvr>
                                    </p:animEffect>
                                  </p:childTnLst>
                                </p:cTn>
                              </p:par>
                              <p:par>
                                <p:cTn id="14" presetID="10" presetClass="entr" presetSubtype="0" fill="hold" nodeType="withEffect">
                                  <p:stCondLst>
                                    <p:cond delay="900"/>
                                  </p:stCondLst>
                                  <p:childTnLst>
                                    <p:set>
                                      <p:cBhvr>
                                        <p:cTn id="15" dur="1" fill="hold">
                                          <p:stCondLst>
                                            <p:cond delay="0"/>
                                          </p:stCondLst>
                                        </p:cTn>
                                        <p:tgtEl>
                                          <p:spTgt spid="942"/>
                                        </p:tgtEl>
                                        <p:attrNameLst>
                                          <p:attrName>style.visibility</p:attrName>
                                        </p:attrNameLst>
                                      </p:cBhvr>
                                      <p:to>
                                        <p:strVal val="visible"/>
                                      </p:to>
                                    </p:set>
                                    <p:animEffect transition="in" filter="fade">
                                      <p:cBhvr>
                                        <p:cTn id="16" dur="500"/>
                                        <p:tgtEl>
                                          <p:spTgt spid="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3 images - image gallery">
  <p:cSld name="3 images - image gallery">
    <p:spTree>
      <p:nvGrpSpPr>
        <p:cNvPr id="1" name="Shape 943"/>
        <p:cNvGrpSpPr/>
        <p:nvPr/>
      </p:nvGrpSpPr>
      <p:grpSpPr>
        <a:xfrm>
          <a:off x="0" y="0"/>
          <a:ext cx="0" cy="0"/>
          <a:chOff x="0" y="0"/>
          <a:chExt cx="0" cy="0"/>
        </a:xfrm>
      </p:grpSpPr>
      <p:sp>
        <p:nvSpPr>
          <p:cNvPr id="944" name="Google Shape;944;p17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5" name="Google Shape;945;p17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46" name="Google Shape;946;p171"/>
          <p:cNvSpPr>
            <a:spLocks noGrp="1"/>
          </p:cNvSpPr>
          <p:nvPr>
            <p:ph type="pic" idx="2"/>
          </p:nvPr>
        </p:nvSpPr>
        <p:spPr>
          <a:xfrm>
            <a:off x="1665946" y="1630204"/>
            <a:ext cx="2852056" cy="4176734"/>
          </a:xfrm>
          <a:prstGeom prst="rect">
            <a:avLst/>
          </a:prstGeom>
          <a:solidFill>
            <a:schemeClr val="lt1"/>
          </a:solidFill>
          <a:ln>
            <a:noFill/>
          </a:ln>
        </p:spPr>
      </p:sp>
      <p:sp>
        <p:nvSpPr>
          <p:cNvPr id="947" name="Google Shape;947;p171"/>
          <p:cNvSpPr>
            <a:spLocks noGrp="1"/>
          </p:cNvSpPr>
          <p:nvPr>
            <p:ph type="pic" idx="3"/>
          </p:nvPr>
        </p:nvSpPr>
        <p:spPr>
          <a:xfrm>
            <a:off x="4659946" y="1630204"/>
            <a:ext cx="2851200" cy="4176734"/>
          </a:xfrm>
          <a:prstGeom prst="rect">
            <a:avLst/>
          </a:prstGeom>
          <a:solidFill>
            <a:schemeClr val="lt1"/>
          </a:solidFill>
          <a:ln>
            <a:noFill/>
          </a:ln>
        </p:spPr>
      </p:sp>
      <p:sp>
        <p:nvSpPr>
          <p:cNvPr id="948" name="Google Shape;948;p171"/>
          <p:cNvSpPr>
            <a:spLocks noGrp="1"/>
          </p:cNvSpPr>
          <p:nvPr>
            <p:ph type="pic" idx="4"/>
          </p:nvPr>
        </p:nvSpPr>
        <p:spPr>
          <a:xfrm>
            <a:off x="7653090" y="1630204"/>
            <a:ext cx="2851200" cy="4176734"/>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6"/>
                                        </p:tgtEl>
                                        <p:attrNameLst>
                                          <p:attrName>style.visibility</p:attrName>
                                        </p:attrNameLst>
                                      </p:cBhvr>
                                      <p:to>
                                        <p:strVal val="visible"/>
                                      </p:to>
                                    </p:set>
                                    <p:animEffect transition="in" filter="fade">
                                      <p:cBhvr>
                                        <p:cTn id="7" dur="500"/>
                                        <p:tgtEl>
                                          <p:spTgt spid="946"/>
                                        </p:tgtEl>
                                      </p:cBhvr>
                                    </p:animEffect>
                                  </p:childTnLst>
                                </p:cTn>
                              </p:par>
                              <p:par>
                                <p:cTn id="8" presetID="10" presetClass="entr" presetSubtype="0" fill="hold" nodeType="withEffect">
                                  <p:stCondLst>
                                    <p:cond delay="300"/>
                                  </p:stCondLst>
                                  <p:childTnLst>
                                    <p:set>
                                      <p:cBhvr>
                                        <p:cTn id="9" dur="1" fill="hold">
                                          <p:stCondLst>
                                            <p:cond delay="0"/>
                                          </p:stCondLst>
                                        </p:cTn>
                                        <p:tgtEl>
                                          <p:spTgt spid="947"/>
                                        </p:tgtEl>
                                        <p:attrNameLst>
                                          <p:attrName>style.visibility</p:attrName>
                                        </p:attrNameLst>
                                      </p:cBhvr>
                                      <p:to>
                                        <p:strVal val="visible"/>
                                      </p:to>
                                    </p:set>
                                    <p:animEffect transition="in" filter="fade">
                                      <p:cBhvr>
                                        <p:cTn id="10" dur="500"/>
                                        <p:tgtEl>
                                          <p:spTgt spid="947"/>
                                        </p:tgtEl>
                                      </p:cBhvr>
                                    </p:animEffect>
                                  </p:childTnLst>
                                </p:cTn>
                              </p:par>
                              <p:par>
                                <p:cTn id="11" presetID="10" presetClass="entr" presetSubtype="0" fill="hold" nodeType="withEffect">
                                  <p:stCondLst>
                                    <p:cond delay="600"/>
                                  </p:stCondLst>
                                  <p:childTnLst>
                                    <p:set>
                                      <p:cBhvr>
                                        <p:cTn id="12" dur="1" fill="hold">
                                          <p:stCondLst>
                                            <p:cond delay="0"/>
                                          </p:stCondLst>
                                        </p:cTn>
                                        <p:tgtEl>
                                          <p:spTgt spid="948"/>
                                        </p:tgtEl>
                                        <p:attrNameLst>
                                          <p:attrName>style.visibility</p:attrName>
                                        </p:attrNameLst>
                                      </p:cBhvr>
                                      <p:to>
                                        <p:strVal val="visible"/>
                                      </p:to>
                                    </p:set>
                                    <p:animEffect transition="in" filter="fade">
                                      <p:cBhvr>
                                        <p:cTn id="13" dur="500"/>
                                        <p:tgtEl>
                                          <p:spTgt spid="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1_3 images - image gallery">
  <p:cSld name="1_3 images - image gallery">
    <p:spTree>
      <p:nvGrpSpPr>
        <p:cNvPr id="1" name="Shape 949"/>
        <p:cNvGrpSpPr/>
        <p:nvPr/>
      </p:nvGrpSpPr>
      <p:grpSpPr>
        <a:xfrm>
          <a:off x="0" y="0"/>
          <a:ext cx="0" cy="0"/>
          <a:chOff x="0" y="0"/>
          <a:chExt cx="0" cy="0"/>
        </a:xfrm>
      </p:grpSpPr>
      <p:sp>
        <p:nvSpPr>
          <p:cNvPr id="950" name="Google Shape;950;p172"/>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1" name="Google Shape;951;p172"/>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52" name="Google Shape;952;p172"/>
          <p:cNvSpPr>
            <a:spLocks noGrp="1"/>
          </p:cNvSpPr>
          <p:nvPr>
            <p:ph type="pic" idx="2"/>
          </p:nvPr>
        </p:nvSpPr>
        <p:spPr>
          <a:xfrm>
            <a:off x="1665945" y="1630204"/>
            <a:ext cx="4356000" cy="4176734"/>
          </a:xfrm>
          <a:prstGeom prst="rect">
            <a:avLst/>
          </a:prstGeom>
          <a:solidFill>
            <a:schemeClr val="lt1"/>
          </a:solidFill>
          <a:ln>
            <a:noFill/>
          </a:ln>
        </p:spPr>
      </p:sp>
      <p:sp>
        <p:nvSpPr>
          <p:cNvPr id="953" name="Google Shape;953;p172"/>
          <p:cNvSpPr>
            <a:spLocks noGrp="1"/>
          </p:cNvSpPr>
          <p:nvPr>
            <p:ph type="pic" idx="3"/>
          </p:nvPr>
        </p:nvSpPr>
        <p:spPr>
          <a:xfrm>
            <a:off x="6170056" y="1630204"/>
            <a:ext cx="4356000" cy="4176734"/>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500"/>
                                        <p:tgtEl>
                                          <p:spTgt spid="952"/>
                                        </p:tgtEl>
                                      </p:cBhvr>
                                    </p:animEffect>
                                  </p:childTnLst>
                                </p:cTn>
                              </p:par>
                              <p:par>
                                <p:cTn id="8" presetID="10" presetClass="entr" presetSubtype="0" fill="hold" nodeType="withEffect">
                                  <p:stCondLst>
                                    <p:cond delay="300"/>
                                  </p:stCondLst>
                                  <p:childTnLst>
                                    <p:set>
                                      <p:cBhvr>
                                        <p:cTn id="9" dur="1" fill="hold">
                                          <p:stCondLst>
                                            <p:cond delay="0"/>
                                          </p:stCondLst>
                                        </p:cTn>
                                        <p:tgtEl>
                                          <p:spTgt spid="953"/>
                                        </p:tgtEl>
                                        <p:attrNameLst>
                                          <p:attrName>style.visibility</p:attrName>
                                        </p:attrNameLst>
                                      </p:cBhvr>
                                      <p:to>
                                        <p:strVal val="visible"/>
                                      </p:to>
                                    </p:set>
                                    <p:animEffect transition="in" filter="fade">
                                      <p:cBhvr>
                                        <p:cTn id="10" dur="500"/>
                                        <p:tgtEl>
                                          <p:spTgt spid="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1 image - image gallery">
  <p:cSld name="1 image - image gallery">
    <p:spTree>
      <p:nvGrpSpPr>
        <p:cNvPr id="1" name="Shape 954"/>
        <p:cNvGrpSpPr/>
        <p:nvPr/>
      </p:nvGrpSpPr>
      <p:grpSpPr>
        <a:xfrm>
          <a:off x="0" y="0"/>
          <a:ext cx="0" cy="0"/>
          <a:chOff x="0" y="0"/>
          <a:chExt cx="0" cy="0"/>
        </a:xfrm>
      </p:grpSpPr>
      <p:sp>
        <p:nvSpPr>
          <p:cNvPr id="955" name="Google Shape;955;p17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6" name="Google Shape;956;p17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57" name="Google Shape;957;p173"/>
          <p:cNvSpPr>
            <a:spLocks noGrp="1"/>
          </p:cNvSpPr>
          <p:nvPr>
            <p:ph type="pic" idx="2"/>
          </p:nvPr>
        </p:nvSpPr>
        <p:spPr>
          <a:xfrm>
            <a:off x="674915" y="1621972"/>
            <a:ext cx="8153400" cy="4354284"/>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7"/>
                                        </p:tgtEl>
                                        <p:attrNameLst>
                                          <p:attrName>style.visibility</p:attrName>
                                        </p:attrNameLst>
                                      </p:cBhvr>
                                      <p:to>
                                        <p:strVal val="visible"/>
                                      </p:to>
                                    </p:set>
                                    <p:animEffect transition="in" filter="fade">
                                      <p:cBhvr>
                                        <p:cTn id="7" dur="500"/>
                                        <p:tgtEl>
                                          <p:spTgt spid="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4 images with about - image gallery">
  <p:cSld name="4 images with about - image gallery">
    <p:spTree>
      <p:nvGrpSpPr>
        <p:cNvPr id="1" name="Shape 958"/>
        <p:cNvGrpSpPr/>
        <p:nvPr/>
      </p:nvGrpSpPr>
      <p:grpSpPr>
        <a:xfrm>
          <a:off x="0" y="0"/>
          <a:ext cx="0" cy="0"/>
          <a:chOff x="0" y="0"/>
          <a:chExt cx="0" cy="0"/>
        </a:xfrm>
      </p:grpSpPr>
      <p:sp>
        <p:nvSpPr>
          <p:cNvPr id="959" name="Google Shape;959;p174"/>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0" name="Google Shape;960;p174"/>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61" name="Google Shape;961;p174"/>
          <p:cNvSpPr>
            <a:spLocks noGrp="1"/>
          </p:cNvSpPr>
          <p:nvPr>
            <p:ph type="pic" idx="2"/>
          </p:nvPr>
        </p:nvSpPr>
        <p:spPr>
          <a:xfrm>
            <a:off x="903510" y="1630204"/>
            <a:ext cx="2547259" cy="1798796"/>
          </a:xfrm>
          <a:prstGeom prst="rect">
            <a:avLst/>
          </a:prstGeom>
          <a:solidFill>
            <a:schemeClr val="lt1"/>
          </a:solidFill>
          <a:ln>
            <a:noFill/>
          </a:ln>
        </p:spPr>
      </p:sp>
      <p:sp>
        <p:nvSpPr>
          <p:cNvPr id="962" name="Google Shape;962;p174"/>
          <p:cNvSpPr>
            <a:spLocks noGrp="1"/>
          </p:cNvSpPr>
          <p:nvPr>
            <p:ph type="pic" idx="3"/>
          </p:nvPr>
        </p:nvSpPr>
        <p:spPr>
          <a:xfrm>
            <a:off x="3548741" y="1630204"/>
            <a:ext cx="2547259" cy="1798796"/>
          </a:xfrm>
          <a:prstGeom prst="rect">
            <a:avLst/>
          </a:prstGeom>
          <a:solidFill>
            <a:schemeClr val="lt1"/>
          </a:solidFill>
          <a:ln>
            <a:noFill/>
          </a:ln>
        </p:spPr>
      </p:sp>
      <p:sp>
        <p:nvSpPr>
          <p:cNvPr id="963" name="Google Shape;963;p174"/>
          <p:cNvSpPr>
            <a:spLocks noGrp="1"/>
          </p:cNvSpPr>
          <p:nvPr>
            <p:ph type="pic" idx="4"/>
          </p:nvPr>
        </p:nvSpPr>
        <p:spPr>
          <a:xfrm>
            <a:off x="6193972" y="1630204"/>
            <a:ext cx="2547259" cy="1798796"/>
          </a:xfrm>
          <a:prstGeom prst="rect">
            <a:avLst/>
          </a:prstGeom>
          <a:solidFill>
            <a:schemeClr val="lt1"/>
          </a:solidFill>
          <a:ln>
            <a:noFill/>
          </a:ln>
        </p:spPr>
      </p:sp>
      <p:sp>
        <p:nvSpPr>
          <p:cNvPr id="964" name="Google Shape;964;p174"/>
          <p:cNvSpPr>
            <a:spLocks noGrp="1"/>
          </p:cNvSpPr>
          <p:nvPr>
            <p:ph type="pic" idx="5"/>
          </p:nvPr>
        </p:nvSpPr>
        <p:spPr>
          <a:xfrm>
            <a:off x="8839203" y="1630204"/>
            <a:ext cx="2547259" cy="1798796"/>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961"/>
                                        </p:tgtEl>
                                        <p:attrNameLst>
                                          <p:attrName>style.visibility</p:attrName>
                                        </p:attrNameLst>
                                      </p:cBhvr>
                                      <p:to>
                                        <p:strVal val="visible"/>
                                      </p:to>
                                    </p:set>
                                    <p:animEffect transition="in" filter="fade">
                                      <p:cBhvr>
                                        <p:cTn id="7" dur="500"/>
                                        <p:tgtEl>
                                          <p:spTgt spid="961"/>
                                        </p:tgtEl>
                                      </p:cBhvr>
                                    </p:animEffect>
                                  </p:childTnLst>
                                </p:cTn>
                              </p:par>
                              <p:par>
                                <p:cTn id="8" presetID="10" presetClass="entr" presetSubtype="0" fill="hold" nodeType="withEffect">
                                  <p:stCondLst>
                                    <p:cond delay="600"/>
                                  </p:stCondLst>
                                  <p:childTnLst>
                                    <p:set>
                                      <p:cBhvr>
                                        <p:cTn id="9" dur="1" fill="hold">
                                          <p:stCondLst>
                                            <p:cond delay="0"/>
                                          </p:stCondLst>
                                        </p:cTn>
                                        <p:tgtEl>
                                          <p:spTgt spid="962"/>
                                        </p:tgtEl>
                                        <p:attrNameLst>
                                          <p:attrName>style.visibility</p:attrName>
                                        </p:attrNameLst>
                                      </p:cBhvr>
                                      <p:to>
                                        <p:strVal val="visible"/>
                                      </p:to>
                                    </p:set>
                                    <p:animEffect transition="in" filter="fade">
                                      <p:cBhvr>
                                        <p:cTn id="10" dur="500"/>
                                        <p:tgtEl>
                                          <p:spTgt spid="962"/>
                                        </p:tgtEl>
                                      </p:cBhvr>
                                    </p:animEffect>
                                  </p:childTnLst>
                                </p:cTn>
                              </p:par>
                              <p:par>
                                <p:cTn id="11" presetID="10" presetClass="entr" presetSubtype="0" fill="hold" nodeType="withEffect">
                                  <p:stCondLst>
                                    <p:cond delay="1100"/>
                                  </p:stCondLst>
                                  <p:childTnLst>
                                    <p:set>
                                      <p:cBhvr>
                                        <p:cTn id="12" dur="1" fill="hold">
                                          <p:stCondLst>
                                            <p:cond delay="0"/>
                                          </p:stCondLst>
                                        </p:cTn>
                                        <p:tgtEl>
                                          <p:spTgt spid="963"/>
                                        </p:tgtEl>
                                        <p:attrNameLst>
                                          <p:attrName>style.visibility</p:attrName>
                                        </p:attrNameLst>
                                      </p:cBhvr>
                                      <p:to>
                                        <p:strVal val="visible"/>
                                      </p:to>
                                    </p:set>
                                    <p:animEffect transition="in" filter="fade">
                                      <p:cBhvr>
                                        <p:cTn id="13" dur="500"/>
                                        <p:tgtEl>
                                          <p:spTgt spid="963"/>
                                        </p:tgtEl>
                                      </p:cBhvr>
                                    </p:animEffect>
                                  </p:childTnLst>
                                </p:cTn>
                              </p:par>
                              <p:par>
                                <p:cTn id="14" presetID="10" presetClass="entr" presetSubtype="0" fill="hold" nodeType="withEffect">
                                  <p:stCondLst>
                                    <p:cond delay="1600"/>
                                  </p:stCondLst>
                                  <p:childTnLst>
                                    <p:set>
                                      <p:cBhvr>
                                        <p:cTn id="15" dur="1" fill="hold">
                                          <p:stCondLst>
                                            <p:cond delay="0"/>
                                          </p:stCondLst>
                                        </p:cTn>
                                        <p:tgtEl>
                                          <p:spTgt spid="964"/>
                                        </p:tgtEl>
                                        <p:attrNameLst>
                                          <p:attrName>style.visibility</p:attrName>
                                        </p:attrNameLst>
                                      </p:cBhvr>
                                      <p:to>
                                        <p:strVal val="visible"/>
                                      </p:to>
                                    </p:set>
                                    <p:animEffect transition="in" filter="fade">
                                      <p:cBhvr>
                                        <p:cTn id="16" dur="500"/>
                                        <p:tgtEl>
                                          <p:spTgt spid="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 images - team">
  <p:cSld name="6 images - team">
    <p:spTree>
      <p:nvGrpSpPr>
        <p:cNvPr id="1" name="Shape 89"/>
        <p:cNvGrpSpPr/>
        <p:nvPr/>
      </p:nvGrpSpPr>
      <p:grpSpPr>
        <a:xfrm>
          <a:off x="0" y="0"/>
          <a:ext cx="0" cy="0"/>
          <a:chOff x="0" y="0"/>
          <a:chExt cx="0" cy="0"/>
        </a:xfrm>
      </p:grpSpPr>
      <p:sp>
        <p:nvSpPr>
          <p:cNvPr id="90" name="Google Shape;90;p31"/>
          <p:cNvSpPr>
            <a:spLocks noGrp="1"/>
          </p:cNvSpPr>
          <p:nvPr>
            <p:ph type="pic" idx="2"/>
          </p:nvPr>
        </p:nvSpPr>
        <p:spPr>
          <a:xfrm>
            <a:off x="3048000" y="3429000"/>
            <a:ext cx="3045000" cy="3429000"/>
          </a:xfrm>
          <a:prstGeom prst="rect">
            <a:avLst/>
          </a:prstGeom>
          <a:solidFill>
            <a:schemeClr val="lt1"/>
          </a:solidFill>
          <a:ln>
            <a:noFill/>
          </a:ln>
        </p:spPr>
      </p:sp>
      <p:sp>
        <p:nvSpPr>
          <p:cNvPr id="91" name="Google Shape;91;p31"/>
          <p:cNvSpPr>
            <a:spLocks noGrp="1"/>
          </p:cNvSpPr>
          <p:nvPr>
            <p:ph type="pic" idx="3"/>
          </p:nvPr>
        </p:nvSpPr>
        <p:spPr>
          <a:xfrm>
            <a:off x="6093000" y="3429000"/>
            <a:ext cx="3045000" cy="3429000"/>
          </a:xfrm>
          <a:prstGeom prst="rect">
            <a:avLst/>
          </a:prstGeom>
          <a:solidFill>
            <a:schemeClr val="lt1"/>
          </a:solidFill>
          <a:ln>
            <a:noFill/>
          </a:ln>
        </p:spPr>
      </p:sp>
      <p:sp>
        <p:nvSpPr>
          <p:cNvPr id="92" name="Google Shape;92;p31"/>
          <p:cNvSpPr>
            <a:spLocks noGrp="1"/>
          </p:cNvSpPr>
          <p:nvPr>
            <p:ph type="pic" idx="4"/>
          </p:nvPr>
        </p:nvSpPr>
        <p:spPr>
          <a:xfrm>
            <a:off x="9138000" y="3429000"/>
            <a:ext cx="3045000" cy="3429000"/>
          </a:xfrm>
          <a:prstGeom prst="rect">
            <a:avLst/>
          </a:prstGeom>
          <a:solidFill>
            <a:schemeClr val="lt1"/>
          </a:solidFill>
          <a:ln>
            <a:noFill/>
          </a:ln>
        </p:spPr>
      </p:sp>
      <p:sp>
        <p:nvSpPr>
          <p:cNvPr id="93" name="Google Shape;93;p31"/>
          <p:cNvSpPr>
            <a:spLocks noGrp="1"/>
          </p:cNvSpPr>
          <p:nvPr>
            <p:ph type="pic" idx="5"/>
          </p:nvPr>
        </p:nvSpPr>
        <p:spPr>
          <a:xfrm>
            <a:off x="6000" y="0"/>
            <a:ext cx="3045000" cy="3429000"/>
          </a:xfrm>
          <a:prstGeom prst="rect">
            <a:avLst/>
          </a:prstGeom>
          <a:solidFill>
            <a:schemeClr val="lt1"/>
          </a:solidFill>
          <a:ln>
            <a:noFill/>
          </a:ln>
        </p:spPr>
      </p:sp>
      <p:sp>
        <p:nvSpPr>
          <p:cNvPr id="94" name="Google Shape;94;p31"/>
          <p:cNvSpPr>
            <a:spLocks noGrp="1"/>
          </p:cNvSpPr>
          <p:nvPr>
            <p:ph type="pic" idx="6"/>
          </p:nvPr>
        </p:nvSpPr>
        <p:spPr>
          <a:xfrm>
            <a:off x="3054002" y="0"/>
            <a:ext cx="3045000" cy="3429000"/>
          </a:xfrm>
          <a:prstGeom prst="rect">
            <a:avLst/>
          </a:prstGeom>
          <a:solidFill>
            <a:schemeClr val="lt1"/>
          </a:solidFill>
          <a:ln>
            <a:noFill/>
          </a:ln>
        </p:spPr>
      </p:sp>
      <p:sp>
        <p:nvSpPr>
          <p:cNvPr id="95" name="Google Shape;95;p31"/>
          <p:cNvSpPr>
            <a:spLocks noGrp="1"/>
          </p:cNvSpPr>
          <p:nvPr>
            <p:ph type="pic" idx="7"/>
          </p:nvPr>
        </p:nvSpPr>
        <p:spPr>
          <a:xfrm>
            <a:off x="6099002" y="0"/>
            <a:ext cx="3045000" cy="3429000"/>
          </a:xfrm>
          <a:prstGeom prst="rect">
            <a:avLst/>
          </a:prstGeom>
          <a:solidFill>
            <a:schemeClr val="lt1"/>
          </a:solidFill>
          <a:ln>
            <a:noFill/>
          </a:ln>
        </p:spPr>
      </p:sp>
      <p:grpSp>
        <p:nvGrpSpPr>
          <p:cNvPr id="96" name="Google Shape;96;p31"/>
          <p:cNvGrpSpPr/>
          <p:nvPr/>
        </p:nvGrpSpPr>
        <p:grpSpPr>
          <a:xfrm>
            <a:off x="6096" y="0"/>
            <a:ext cx="12185904" cy="6858000"/>
            <a:chOff x="6096" y="0"/>
            <a:chExt cx="12185904" cy="6858000"/>
          </a:xfrm>
        </p:grpSpPr>
        <p:pic>
          <p:nvPicPr>
            <p:cNvPr id="97" name="Google Shape;97;p31"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98" name="Google Shape;98;p31"/>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99" name="Google Shape;99;p31"/>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200"/>
                                  </p:stCondLst>
                                  <p:childTnLst>
                                    <p:set>
                                      <p:cBhvr>
                                        <p:cTn id="9" dur="1" fill="hold">
                                          <p:stCondLst>
                                            <p:cond delay="0"/>
                                          </p:stCondLst>
                                        </p:cTn>
                                        <p:tgtEl>
                                          <p:spTgt spid="94"/>
                                        </p:tgtEl>
                                        <p:attrNameLst>
                                          <p:attrName>style.visibility</p:attrName>
                                        </p:attrNameLst>
                                      </p:cBhvr>
                                      <p:to>
                                        <p:strVal val="visible"/>
                                      </p:to>
                                    </p:set>
                                    <p:anim calcmode="lin" valueType="num">
                                      <p:cBhvr additive="base">
                                        <p:cTn id="10" dur="500"/>
                                        <p:tgtEl>
                                          <p:spTgt spid="94"/>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30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500"/>
                                        <p:tgtEl>
                                          <p:spTgt spid="93"/>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50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p:tgtEl>
                                          <p:spTgt spid="90"/>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60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p:tgtEl>
                                          <p:spTgt spid="91"/>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700"/>
                                  </p:stCondLst>
                                  <p:childTnLst>
                                    <p:set>
                                      <p:cBhvr>
                                        <p:cTn id="21" dur="1" fill="hold">
                                          <p:stCondLst>
                                            <p:cond delay="0"/>
                                          </p:stCondLst>
                                        </p:cTn>
                                        <p:tgtEl>
                                          <p:spTgt spid="92"/>
                                        </p:tgtEl>
                                        <p:attrNameLst>
                                          <p:attrName>style.visibility</p:attrName>
                                        </p:attrNameLst>
                                      </p:cBhvr>
                                      <p:to>
                                        <p:strVal val="visible"/>
                                      </p:to>
                                    </p:set>
                                    <p:anim calcmode="lin" valueType="num">
                                      <p:cBhvr additive="base">
                                        <p:cTn id="22" dur="500"/>
                                        <p:tgtEl>
                                          <p:spTgt spid="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3 images with about - image gallery">
  <p:cSld name="3 images with about - image gallery">
    <p:spTree>
      <p:nvGrpSpPr>
        <p:cNvPr id="1" name="Shape 965"/>
        <p:cNvGrpSpPr/>
        <p:nvPr/>
      </p:nvGrpSpPr>
      <p:grpSpPr>
        <a:xfrm>
          <a:off x="0" y="0"/>
          <a:ext cx="0" cy="0"/>
          <a:chOff x="0" y="0"/>
          <a:chExt cx="0" cy="0"/>
        </a:xfrm>
      </p:grpSpPr>
      <p:sp>
        <p:nvSpPr>
          <p:cNvPr id="966" name="Google Shape;966;p175"/>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7" name="Google Shape;967;p175"/>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68" name="Google Shape;968;p175"/>
          <p:cNvSpPr>
            <a:spLocks noGrp="1"/>
          </p:cNvSpPr>
          <p:nvPr>
            <p:ph type="pic" idx="2"/>
          </p:nvPr>
        </p:nvSpPr>
        <p:spPr>
          <a:xfrm>
            <a:off x="1665946" y="1630204"/>
            <a:ext cx="2852056" cy="1798796"/>
          </a:xfrm>
          <a:prstGeom prst="rect">
            <a:avLst/>
          </a:prstGeom>
          <a:solidFill>
            <a:schemeClr val="lt1"/>
          </a:solidFill>
          <a:ln>
            <a:noFill/>
          </a:ln>
        </p:spPr>
      </p:sp>
      <p:sp>
        <p:nvSpPr>
          <p:cNvPr id="969" name="Google Shape;969;p175"/>
          <p:cNvSpPr>
            <a:spLocks noGrp="1"/>
          </p:cNvSpPr>
          <p:nvPr>
            <p:ph type="pic" idx="3"/>
          </p:nvPr>
        </p:nvSpPr>
        <p:spPr>
          <a:xfrm>
            <a:off x="4659946" y="1630204"/>
            <a:ext cx="2851200" cy="1798796"/>
          </a:xfrm>
          <a:prstGeom prst="rect">
            <a:avLst/>
          </a:prstGeom>
          <a:solidFill>
            <a:schemeClr val="lt1"/>
          </a:solidFill>
          <a:ln>
            <a:noFill/>
          </a:ln>
        </p:spPr>
      </p:sp>
      <p:sp>
        <p:nvSpPr>
          <p:cNvPr id="970" name="Google Shape;970;p175"/>
          <p:cNvSpPr>
            <a:spLocks noGrp="1"/>
          </p:cNvSpPr>
          <p:nvPr>
            <p:ph type="pic" idx="4"/>
          </p:nvPr>
        </p:nvSpPr>
        <p:spPr>
          <a:xfrm>
            <a:off x="7653090" y="1630204"/>
            <a:ext cx="2851200" cy="1798796"/>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968"/>
                                        </p:tgtEl>
                                        <p:attrNameLst>
                                          <p:attrName>style.visibility</p:attrName>
                                        </p:attrNameLst>
                                      </p:cBhvr>
                                      <p:to>
                                        <p:strVal val="visible"/>
                                      </p:to>
                                    </p:set>
                                    <p:animEffect transition="in" filter="fade">
                                      <p:cBhvr>
                                        <p:cTn id="7" dur="500"/>
                                        <p:tgtEl>
                                          <p:spTgt spid="968"/>
                                        </p:tgtEl>
                                      </p:cBhvr>
                                    </p:animEffect>
                                  </p:childTnLst>
                                </p:cTn>
                              </p:par>
                              <p:par>
                                <p:cTn id="8" presetID="10" presetClass="entr" presetSubtype="0" fill="hold" nodeType="withEffect">
                                  <p:stCondLst>
                                    <p:cond delay="600"/>
                                  </p:stCondLst>
                                  <p:childTnLst>
                                    <p:set>
                                      <p:cBhvr>
                                        <p:cTn id="9" dur="1" fill="hold">
                                          <p:stCondLst>
                                            <p:cond delay="0"/>
                                          </p:stCondLst>
                                        </p:cTn>
                                        <p:tgtEl>
                                          <p:spTgt spid="969"/>
                                        </p:tgtEl>
                                        <p:attrNameLst>
                                          <p:attrName>style.visibility</p:attrName>
                                        </p:attrNameLst>
                                      </p:cBhvr>
                                      <p:to>
                                        <p:strVal val="visible"/>
                                      </p:to>
                                    </p:set>
                                    <p:animEffect transition="in" filter="fade">
                                      <p:cBhvr>
                                        <p:cTn id="10" dur="500"/>
                                        <p:tgtEl>
                                          <p:spTgt spid="969"/>
                                        </p:tgtEl>
                                      </p:cBhvr>
                                    </p:animEffect>
                                  </p:childTnLst>
                                </p:cTn>
                              </p:par>
                              <p:par>
                                <p:cTn id="11" presetID="10" presetClass="entr" presetSubtype="0" fill="hold" nodeType="withEffect">
                                  <p:stCondLst>
                                    <p:cond delay="1100"/>
                                  </p:stCondLst>
                                  <p:childTnLst>
                                    <p:set>
                                      <p:cBhvr>
                                        <p:cTn id="12" dur="1" fill="hold">
                                          <p:stCondLst>
                                            <p:cond delay="0"/>
                                          </p:stCondLst>
                                        </p:cTn>
                                        <p:tgtEl>
                                          <p:spTgt spid="970"/>
                                        </p:tgtEl>
                                        <p:attrNameLst>
                                          <p:attrName>style.visibility</p:attrName>
                                        </p:attrNameLst>
                                      </p:cBhvr>
                                      <p:to>
                                        <p:strVal val="visible"/>
                                      </p:to>
                                    </p:set>
                                    <p:animEffect transition="in" filter="fade">
                                      <p:cBhvr>
                                        <p:cTn id="13" dur="500"/>
                                        <p:tgtEl>
                                          <p:spTgt spid="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2 images with about - image gallery">
  <p:cSld name="2 images with about - image gallery">
    <p:spTree>
      <p:nvGrpSpPr>
        <p:cNvPr id="1" name="Shape 971"/>
        <p:cNvGrpSpPr/>
        <p:nvPr/>
      </p:nvGrpSpPr>
      <p:grpSpPr>
        <a:xfrm>
          <a:off x="0" y="0"/>
          <a:ext cx="0" cy="0"/>
          <a:chOff x="0" y="0"/>
          <a:chExt cx="0" cy="0"/>
        </a:xfrm>
      </p:grpSpPr>
      <p:sp>
        <p:nvSpPr>
          <p:cNvPr id="972" name="Google Shape;972;p176"/>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3" name="Google Shape;973;p176"/>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74" name="Google Shape;974;p176"/>
          <p:cNvSpPr>
            <a:spLocks noGrp="1"/>
          </p:cNvSpPr>
          <p:nvPr>
            <p:ph type="pic" idx="2"/>
          </p:nvPr>
        </p:nvSpPr>
        <p:spPr>
          <a:xfrm>
            <a:off x="1687717" y="1630205"/>
            <a:ext cx="4356000" cy="1798796"/>
          </a:xfrm>
          <a:prstGeom prst="rect">
            <a:avLst/>
          </a:prstGeom>
          <a:solidFill>
            <a:schemeClr val="lt1"/>
          </a:solidFill>
          <a:ln>
            <a:noFill/>
          </a:ln>
        </p:spPr>
      </p:sp>
      <p:sp>
        <p:nvSpPr>
          <p:cNvPr id="975" name="Google Shape;975;p176"/>
          <p:cNvSpPr>
            <a:spLocks noGrp="1"/>
          </p:cNvSpPr>
          <p:nvPr>
            <p:ph type="pic" idx="3"/>
          </p:nvPr>
        </p:nvSpPr>
        <p:spPr>
          <a:xfrm>
            <a:off x="6148284" y="1630205"/>
            <a:ext cx="4356000" cy="1798796"/>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974"/>
                                        </p:tgtEl>
                                        <p:attrNameLst>
                                          <p:attrName>style.visibility</p:attrName>
                                        </p:attrNameLst>
                                      </p:cBhvr>
                                      <p:to>
                                        <p:strVal val="visible"/>
                                      </p:to>
                                    </p:set>
                                    <p:animEffect transition="in" filter="fade">
                                      <p:cBhvr>
                                        <p:cTn id="7" dur="500"/>
                                        <p:tgtEl>
                                          <p:spTgt spid="974"/>
                                        </p:tgtEl>
                                      </p:cBhvr>
                                    </p:animEffect>
                                  </p:childTnLst>
                                </p:cTn>
                              </p:par>
                              <p:par>
                                <p:cTn id="8" presetID="10" presetClass="entr" presetSubtype="0" fill="hold" nodeType="withEffect">
                                  <p:stCondLst>
                                    <p:cond delay="600"/>
                                  </p:stCondLst>
                                  <p:childTnLst>
                                    <p:set>
                                      <p:cBhvr>
                                        <p:cTn id="9" dur="1" fill="hold">
                                          <p:stCondLst>
                                            <p:cond delay="0"/>
                                          </p:stCondLst>
                                        </p:cTn>
                                        <p:tgtEl>
                                          <p:spTgt spid="975"/>
                                        </p:tgtEl>
                                        <p:attrNameLst>
                                          <p:attrName>style.visibility</p:attrName>
                                        </p:attrNameLst>
                                      </p:cBhvr>
                                      <p:to>
                                        <p:strVal val="visible"/>
                                      </p:to>
                                    </p:set>
                                    <p:animEffect transition="in" filter="fade">
                                      <p:cBhvr>
                                        <p:cTn id="10" dur="500"/>
                                        <p:tgtEl>
                                          <p:spTgt spid="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4 images with about - morph - image gallery">
  <p:cSld name="4 images with about - morph - image gallery">
    <p:spTree>
      <p:nvGrpSpPr>
        <p:cNvPr id="1" name="Shape 976"/>
        <p:cNvGrpSpPr/>
        <p:nvPr/>
      </p:nvGrpSpPr>
      <p:grpSpPr>
        <a:xfrm>
          <a:off x="0" y="0"/>
          <a:ext cx="0" cy="0"/>
          <a:chOff x="0" y="0"/>
          <a:chExt cx="0" cy="0"/>
        </a:xfrm>
      </p:grpSpPr>
      <p:sp>
        <p:nvSpPr>
          <p:cNvPr id="977" name="Google Shape;977;p177"/>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8" name="Google Shape;978;p177"/>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79" name="Google Shape;979;p177"/>
          <p:cNvSpPr>
            <a:spLocks noGrp="1"/>
          </p:cNvSpPr>
          <p:nvPr>
            <p:ph type="pic" idx="2"/>
          </p:nvPr>
        </p:nvSpPr>
        <p:spPr>
          <a:xfrm>
            <a:off x="1687717" y="1630205"/>
            <a:ext cx="4356000" cy="1798796"/>
          </a:xfrm>
          <a:prstGeom prst="rect">
            <a:avLst/>
          </a:prstGeom>
          <a:solidFill>
            <a:schemeClr val="lt1"/>
          </a:solidFill>
          <a:ln>
            <a:noFill/>
          </a:ln>
        </p:spPr>
      </p:sp>
      <p:sp>
        <p:nvSpPr>
          <p:cNvPr id="980" name="Google Shape;980;p177"/>
          <p:cNvSpPr>
            <a:spLocks noGrp="1"/>
          </p:cNvSpPr>
          <p:nvPr>
            <p:ph type="pic" idx="3"/>
          </p:nvPr>
        </p:nvSpPr>
        <p:spPr>
          <a:xfrm>
            <a:off x="6148284" y="1630205"/>
            <a:ext cx="4356000" cy="1798796"/>
          </a:xfrm>
          <a:prstGeom prst="rect">
            <a:avLst/>
          </a:prstGeom>
          <a:solidFill>
            <a:schemeClr val="lt1"/>
          </a:solidFill>
          <a:ln>
            <a:noFill/>
          </a:ln>
        </p:spPr>
      </p:sp>
      <p:sp>
        <p:nvSpPr>
          <p:cNvPr id="981" name="Google Shape;981;p177"/>
          <p:cNvSpPr>
            <a:spLocks noGrp="1"/>
          </p:cNvSpPr>
          <p:nvPr>
            <p:ph type="pic" idx="4"/>
          </p:nvPr>
        </p:nvSpPr>
        <p:spPr>
          <a:xfrm>
            <a:off x="1687717" y="3571582"/>
            <a:ext cx="4356000" cy="1798796"/>
          </a:xfrm>
          <a:prstGeom prst="rect">
            <a:avLst/>
          </a:prstGeom>
          <a:solidFill>
            <a:schemeClr val="lt1"/>
          </a:solidFill>
          <a:ln>
            <a:noFill/>
          </a:ln>
        </p:spPr>
      </p:sp>
      <p:sp>
        <p:nvSpPr>
          <p:cNvPr id="982" name="Google Shape;982;p177"/>
          <p:cNvSpPr>
            <a:spLocks noGrp="1"/>
          </p:cNvSpPr>
          <p:nvPr>
            <p:ph type="pic" idx="5"/>
          </p:nvPr>
        </p:nvSpPr>
        <p:spPr>
          <a:xfrm>
            <a:off x="6148284" y="3571582"/>
            <a:ext cx="4356000" cy="1798796"/>
          </a:xfrm>
          <a:prstGeom prst="rect">
            <a:avLst/>
          </a:prstGeom>
          <a:solidFill>
            <a:schemeClr val="lt1"/>
          </a:solidFill>
          <a:ln>
            <a:noFill/>
          </a:ln>
        </p:spPr>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4 polaroid - image gallery">
  <p:cSld name="4 polaroid - image gallery">
    <p:spTree>
      <p:nvGrpSpPr>
        <p:cNvPr id="1" name="Shape 983"/>
        <p:cNvGrpSpPr/>
        <p:nvPr/>
      </p:nvGrpSpPr>
      <p:grpSpPr>
        <a:xfrm>
          <a:off x="0" y="0"/>
          <a:ext cx="0" cy="0"/>
          <a:chOff x="0" y="0"/>
          <a:chExt cx="0" cy="0"/>
        </a:xfrm>
      </p:grpSpPr>
      <p:sp>
        <p:nvSpPr>
          <p:cNvPr id="984" name="Google Shape;984;p178"/>
          <p:cNvSpPr>
            <a:spLocks noGrp="1"/>
          </p:cNvSpPr>
          <p:nvPr>
            <p:ph type="pic" idx="2"/>
          </p:nvPr>
        </p:nvSpPr>
        <p:spPr>
          <a:xfrm rot="245451">
            <a:off x="5716837" y="1655792"/>
            <a:ext cx="2941319" cy="3313738"/>
          </a:xfrm>
          <a:prstGeom prst="rect">
            <a:avLst/>
          </a:prstGeom>
          <a:solidFill>
            <a:schemeClr val="lt1"/>
          </a:solidFill>
          <a:ln>
            <a:noFill/>
          </a:ln>
        </p:spPr>
      </p:sp>
      <p:sp>
        <p:nvSpPr>
          <p:cNvPr id="985" name="Google Shape;985;p178"/>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6" name="Google Shape;986;p178"/>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87" name="Google Shape;987;p178"/>
          <p:cNvSpPr>
            <a:spLocks noGrp="1"/>
          </p:cNvSpPr>
          <p:nvPr>
            <p:ph type="pic" idx="3"/>
          </p:nvPr>
        </p:nvSpPr>
        <p:spPr>
          <a:xfrm rot="1267286">
            <a:off x="1075942" y="1867113"/>
            <a:ext cx="3237034" cy="3716393"/>
          </a:xfrm>
          <a:prstGeom prst="rect">
            <a:avLst/>
          </a:prstGeom>
          <a:solidFill>
            <a:schemeClr val="lt1"/>
          </a:solidFill>
          <a:ln>
            <a:noFill/>
          </a:ln>
        </p:spPr>
      </p:sp>
      <p:sp>
        <p:nvSpPr>
          <p:cNvPr id="988" name="Google Shape;988;p178"/>
          <p:cNvSpPr>
            <a:spLocks noGrp="1"/>
          </p:cNvSpPr>
          <p:nvPr>
            <p:ph type="pic" idx="4"/>
          </p:nvPr>
        </p:nvSpPr>
        <p:spPr>
          <a:xfrm rot="-780767">
            <a:off x="8537793" y="2642154"/>
            <a:ext cx="2941319" cy="3291840"/>
          </a:xfrm>
          <a:prstGeom prst="rect">
            <a:avLst/>
          </a:prstGeom>
          <a:solidFill>
            <a:schemeClr val="lt1"/>
          </a:solidFill>
          <a:ln>
            <a:noFill/>
          </a:ln>
        </p:spPr>
      </p:sp>
      <p:sp>
        <p:nvSpPr>
          <p:cNvPr id="989" name="Google Shape;989;p178"/>
          <p:cNvSpPr>
            <a:spLocks noGrp="1"/>
          </p:cNvSpPr>
          <p:nvPr>
            <p:ph type="pic" idx="5"/>
          </p:nvPr>
        </p:nvSpPr>
        <p:spPr>
          <a:xfrm rot="-875869">
            <a:off x="3530417" y="1904135"/>
            <a:ext cx="2469094" cy="2781722"/>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7"/>
                                        </p:tgtEl>
                                        <p:attrNameLst>
                                          <p:attrName>style.visibility</p:attrName>
                                        </p:attrNameLst>
                                      </p:cBhvr>
                                      <p:to>
                                        <p:strVal val="visible"/>
                                      </p:to>
                                    </p:set>
                                    <p:animEffect transition="in" filter="fade">
                                      <p:cBhvr>
                                        <p:cTn id="7" dur="500"/>
                                        <p:tgtEl>
                                          <p:spTgt spid="987"/>
                                        </p:tgtEl>
                                      </p:cBhvr>
                                    </p:animEffect>
                                  </p:childTnLst>
                                </p:cTn>
                              </p:par>
                              <p:par>
                                <p:cTn id="8" presetID="10" presetClass="entr" presetSubtype="0" fill="hold" nodeType="withEffect">
                                  <p:stCondLst>
                                    <p:cond delay="400"/>
                                  </p:stCondLst>
                                  <p:childTnLst>
                                    <p:set>
                                      <p:cBhvr>
                                        <p:cTn id="9" dur="1" fill="hold">
                                          <p:stCondLst>
                                            <p:cond delay="0"/>
                                          </p:stCondLst>
                                        </p:cTn>
                                        <p:tgtEl>
                                          <p:spTgt spid="989"/>
                                        </p:tgtEl>
                                        <p:attrNameLst>
                                          <p:attrName>style.visibility</p:attrName>
                                        </p:attrNameLst>
                                      </p:cBhvr>
                                      <p:to>
                                        <p:strVal val="visible"/>
                                      </p:to>
                                    </p:set>
                                    <p:animEffect transition="in" filter="fade">
                                      <p:cBhvr>
                                        <p:cTn id="10" dur="500"/>
                                        <p:tgtEl>
                                          <p:spTgt spid="989"/>
                                        </p:tgtEl>
                                      </p:cBhvr>
                                    </p:animEffect>
                                  </p:childTnLst>
                                </p:cTn>
                              </p:par>
                              <p:par>
                                <p:cTn id="11" presetID="10" presetClass="entr" presetSubtype="0" fill="hold" nodeType="withEffect">
                                  <p:stCondLst>
                                    <p:cond delay="800"/>
                                  </p:stCondLst>
                                  <p:childTnLst>
                                    <p:set>
                                      <p:cBhvr>
                                        <p:cTn id="12" dur="1" fill="hold">
                                          <p:stCondLst>
                                            <p:cond delay="0"/>
                                          </p:stCondLst>
                                        </p:cTn>
                                        <p:tgtEl>
                                          <p:spTgt spid="984"/>
                                        </p:tgtEl>
                                        <p:attrNameLst>
                                          <p:attrName>style.visibility</p:attrName>
                                        </p:attrNameLst>
                                      </p:cBhvr>
                                      <p:to>
                                        <p:strVal val="visible"/>
                                      </p:to>
                                    </p:set>
                                    <p:animEffect transition="in" filter="fade">
                                      <p:cBhvr>
                                        <p:cTn id="13" dur="500"/>
                                        <p:tgtEl>
                                          <p:spTgt spid="984"/>
                                        </p:tgtEl>
                                      </p:cBhvr>
                                    </p:animEffect>
                                  </p:childTnLst>
                                </p:cTn>
                              </p:par>
                              <p:par>
                                <p:cTn id="14" presetID="10" presetClass="entr" presetSubtype="0" fill="hold" nodeType="withEffect">
                                  <p:stCondLst>
                                    <p:cond delay="1200"/>
                                  </p:stCondLst>
                                  <p:childTnLst>
                                    <p:set>
                                      <p:cBhvr>
                                        <p:cTn id="15" dur="1" fill="hold">
                                          <p:stCondLst>
                                            <p:cond delay="0"/>
                                          </p:stCondLst>
                                        </p:cTn>
                                        <p:tgtEl>
                                          <p:spTgt spid="988"/>
                                        </p:tgtEl>
                                        <p:attrNameLst>
                                          <p:attrName>style.visibility</p:attrName>
                                        </p:attrNameLst>
                                      </p:cBhvr>
                                      <p:to>
                                        <p:strVal val="visible"/>
                                      </p:to>
                                    </p:set>
                                    <p:animEffect transition="in" filter="fade">
                                      <p:cBhvr>
                                        <p:cTn id="16" dur="500"/>
                                        <p:tgtEl>
                                          <p:spTgt spid="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estimonial Single Image">
  <p:cSld name="Testimonial Single Image">
    <p:spTree>
      <p:nvGrpSpPr>
        <p:cNvPr id="1" name="Shape 990"/>
        <p:cNvGrpSpPr/>
        <p:nvPr/>
      </p:nvGrpSpPr>
      <p:grpSpPr>
        <a:xfrm>
          <a:off x="0" y="0"/>
          <a:ext cx="0" cy="0"/>
          <a:chOff x="0" y="0"/>
          <a:chExt cx="0" cy="0"/>
        </a:xfrm>
      </p:grpSpPr>
      <p:sp>
        <p:nvSpPr>
          <p:cNvPr id="991" name="Google Shape;991;p179"/>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2" name="Google Shape;992;p179"/>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93" name="Google Shape;993;p179"/>
          <p:cNvSpPr>
            <a:spLocks noGrp="1"/>
          </p:cNvSpPr>
          <p:nvPr>
            <p:ph type="pic" idx="2"/>
          </p:nvPr>
        </p:nvSpPr>
        <p:spPr>
          <a:xfrm>
            <a:off x="1784803" y="2003425"/>
            <a:ext cx="3581400" cy="3581400"/>
          </a:xfrm>
          <a:prstGeom prst="roundRect">
            <a:avLst>
              <a:gd name="adj" fmla="val 10892"/>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3"/>
                                        </p:tgtEl>
                                        <p:attrNameLst>
                                          <p:attrName>style.visibility</p:attrName>
                                        </p:attrNameLst>
                                      </p:cBhvr>
                                      <p:to>
                                        <p:strVal val="visible"/>
                                      </p:to>
                                    </p:set>
                                    <p:animEffect transition="in" filter="fade">
                                      <p:cBhvr>
                                        <p:cTn id="7" dur="500"/>
                                        <p:tgtEl>
                                          <p:spTgt spid="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estimonial Two Images">
  <p:cSld name="Testimonial Two Images">
    <p:spTree>
      <p:nvGrpSpPr>
        <p:cNvPr id="1" name="Shape 994"/>
        <p:cNvGrpSpPr/>
        <p:nvPr/>
      </p:nvGrpSpPr>
      <p:grpSpPr>
        <a:xfrm>
          <a:off x="0" y="0"/>
          <a:ext cx="0" cy="0"/>
          <a:chOff x="0" y="0"/>
          <a:chExt cx="0" cy="0"/>
        </a:xfrm>
      </p:grpSpPr>
      <p:sp>
        <p:nvSpPr>
          <p:cNvPr id="995" name="Google Shape;995;p18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6" name="Google Shape;996;p18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997" name="Google Shape;997;p180"/>
          <p:cNvSpPr>
            <a:spLocks noGrp="1"/>
          </p:cNvSpPr>
          <p:nvPr>
            <p:ph type="pic" idx="2"/>
          </p:nvPr>
        </p:nvSpPr>
        <p:spPr>
          <a:xfrm>
            <a:off x="1055459" y="2004695"/>
            <a:ext cx="1837962" cy="1837962"/>
          </a:xfrm>
          <a:prstGeom prst="roundRect">
            <a:avLst>
              <a:gd name="adj" fmla="val 10892"/>
            </a:avLst>
          </a:prstGeom>
          <a:solidFill>
            <a:schemeClr val="lt1"/>
          </a:solidFill>
          <a:ln>
            <a:noFill/>
          </a:ln>
        </p:spPr>
      </p:sp>
      <p:sp>
        <p:nvSpPr>
          <p:cNvPr id="998" name="Google Shape;998;p180"/>
          <p:cNvSpPr>
            <a:spLocks noGrp="1"/>
          </p:cNvSpPr>
          <p:nvPr>
            <p:ph type="pic" idx="3"/>
          </p:nvPr>
        </p:nvSpPr>
        <p:spPr>
          <a:xfrm>
            <a:off x="9263288" y="4170952"/>
            <a:ext cx="1837962" cy="1837962"/>
          </a:xfrm>
          <a:prstGeom prst="roundRect">
            <a:avLst>
              <a:gd name="adj" fmla="val 10892"/>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7"/>
                                        </p:tgtEl>
                                        <p:attrNameLst>
                                          <p:attrName>style.visibility</p:attrName>
                                        </p:attrNameLst>
                                      </p:cBhvr>
                                      <p:to>
                                        <p:strVal val="visible"/>
                                      </p:to>
                                    </p:set>
                                    <p:animEffect transition="in" filter="fade">
                                      <p:cBhvr>
                                        <p:cTn id="7" dur="500"/>
                                        <p:tgtEl>
                                          <p:spTgt spid="997"/>
                                        </p:tgtEl>
                                      </p:cBhvr>
                                    </p:animEffect>
                                  </p:childTnLst>
                                </p:cTn>
                              </p:par>
                              <p:par>
                                <p:cTn id="8" presetID="10" presetClass="entr" presetSubtype="0" fill="hold" nodeType="withEffect">
                                  <p:stCondLst>
                                    <p:cond delay="500"/>
                                  </p:stCondLst>
                                  <p:childTnLst>
                                    <p:set>
                                      <p:cBhvr>
                                        <p:cTn id="9" dur="1" fill="hold">
                                          <p:stCondLst>
                                            <p:cond delay="0"/>
                                          </p:stCondLst>
                                        </p:cTn>
                                        <p:tgtEl>
                                          <p:spTgt spid="998"/>
                                        </p:tgtEl>
                                        <p:attrNameLst>
                                          <p:attrName>style.visibility</p:attrName>
                                        </p:attrNameLst>
                                      </p:cBhvr>
                                      <p:to>
                                        <p:strVal val="visible"/>
                                      </p:to>
                                    </p:set>
                                    <p:animEffect transition="in" filter="fade">
                                      <p:cBhvr>
                                        <p:cTn id="10" dur="500"/>
                                        <p:tgtEl>
                                          <p:spTgt spid="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estimonial Three Images">
  <p:cSld name="Testimonial Three Images">
    <p:spTree>
      <p:nvGrpSpPr>
        <p:cNvPr id="1" name="Shape 999"/>
        <p:cNvGrpSpPr/>
        <p:nvPr/>
      </p:nvGrpSpPr>
      <p:grpSpPr>
        <a:xfrm>
          <a:off x="0" y="0"/>
          <a:ext cx="0" cy="0"/>
          <a:chOff x="0" y="0"/>
          <a:chExt cx="0" cy="0"/>
        </a:xfrm>
      </p:grpSpPr>
      <p:sp>
        <p:nvSpPr>
          <p:cNvPr id="1000" name="Google Shape;1000;p18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1" name="Google Shape;1001;p18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1002" name="Google Shape;1002;p181"/>
          <p:cNvSpPr>
            <a:spLocks noGrp="1"/>
          </p:cNvSpPr>
          <p:nvPr>
            <p:ph type="pic" idx="2"/>
          </p:nvPr>
        </p:nvSpPr>
        <p:spPr>
          <a:xfrm>
            <a:off x="1055459" y="2004695"/>
            <a:ext cx="1424305" cy="1424305"/>
          </a:xfrm>
          <a:prstGeom prst="roundRect">
            <a:avLst>
              <a:gd name="adj" fmla="val 10892"/>
            </a:avLst>
          </a:prstGeom>
          <a:solidFill>
            <a:schemeClr val="lt1"/>
          </a:solidFill>
          <a:ln>
            <a:noFill/>
          </a:ln>
        </p:spPr>
      </p:sp>
      <p:sp>
        <p:nvSpPr>
          <p:cNvPr id="1003" name="Google Shape;1003;p181"/>
          <p:cNvSpPr>
            <a:spLocks noGrp="1"/>
          </p:cNvSpPr>
          <p:nvPr>
            <p:ph type="pic" idx="3"/>
          </p:nvPr>
        </p:nvSpPr>
        <p:spPr>
          <a:xfrm>
            <a:off x="4671695" y="2004695"/>
            <a:ext cx="1424305" cy="1424305"/>
          </a:xfrm>
          <a:prstGeom prst="roundRect">
            <a:avLst>
              <a:gd name="adj" fmla="val 10892"/>
            </a:avLst>
          </a:prstGeom>
          <a:solidFill>
            <a:schemeClr val="lt1"/>
          </a:solidFill>
          <a:ln>
            <a:noFill/>
          </a:ln>
        </p:spPr>
      </p:sp>
      <p:sp>
        <p:nvSpPr>
          <p:cNvPr id="1004" name="Google Shape;1004;p181"/>
          <p:cNvSpPr>
            <a:spLocks noGrp="1"/>
          </p:cNvSpPr>
          <p:nvPr>
            <p:ph type="pic" idx="4"/>
          </p:nvPr>
        </p:nvSpPr>
        <p:spPr>
          <a:xfrm>
            <a:off x="8287931" y="2004695"/>
            <a:ext cx="1424305" cy="1424305"/>
          </a:xfrm>
          <a:prstGeom prst="roundRect">
            <a:avLst>
              <a:gd name="adj" fmla="val 10892"/>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2"/>
                                        </p:tgtEl>
                                        <p:attrNameLst>
                                          <p:attrName>style.visibility</p:attrName>
                                        </p:attrNameLst>
                                      </p:cBhvr>
                                      <p:to>
                                        <p:strVal val="visible"/>
                                      </p:to>
                                    </p:set>
                                    <p:animEffect transition="in" filter="fade">
                                      <p:cBhvr>
                                        <p:cTn id="7" dur="500"/>
                                        <p:tgtEl>
                                          <p:spTgt spid="1002"/>
                                        </p:tgtEl>
                                      </p:cBhvr>
                                    </p:animEffect>
                                  </p:childTnLst>
                                </p:cTn>
                              </p:par>
                              <p:par>
                                <p:cTn id="8" presetID="10" presetClass="entr" presetSubtype="0" fill="hold" nodeType="withEffect">
                                  <p:stCondLst>
                                    <p:cond delay="500"/>
                                  </p:stCondLst>
                                  <p:childTnLst>
                                    <p:set>
                                      <p:cBhvr>
                                        <p:cTn id="9" dur="1" fill="hold">
                                          <p:stCondLst>
                                            <p:cond delay="0"/>
                                          </p:stCondLst>
                                        </p:cTn>
                                        <p:tgtEl>
                                          <p:spTgt spid="1003"/>
                                        </p:tgtEl>
                                        <p:attrNameLst>
                                          <p:attrName>style.visibility</p:attrName>
                                        </p:attrNameLst>
                                      </p:cBhvr>
                                      <p:to>
                                        <p:strVal val="visible"/>
                                      </p:to>
                                    </p:set>
                                    <p:animEffect transition="in" filter="fade">
                                      <p:cBhvr>
                                        <p:cTn id="10" dur="500"/>
                                        <p:tgtEl>
                                          <p:spTgt spid="1003"/>
                                        </p:tgtEl>
                                      </p:cBhvr>
                                    </p:animEffect>
                                  </p:childTnLst>
                                </p:cTn>
                              </p:par>
                              <p:par>
                                <p:cTn id="11" presetID="10" presetClass="entr" presetSubtype="0" fill="hold" nodeType="withEffect">
                                  <p:stCondLst>
                                    <p:cond delay="1000"/>
                                  </p:stCondLst>
                                  <p:childTnLst>
                                    <p:set>
                                      <p:cBhvr>
                                        <p:cTn id="12" dur="1" fill="hold">
                                          <p:stCondLst>
                                            <p:cond delay="0"/>
                                          </p:stCondLst>
                                        </p:cTn>
                                        <p:tgtEl>
                                          <p:spTgt spid="1004"/>
                                        </p:tgtEl>
                                        <p:attrNameLst>
                                          <p:attrName>style.visibility</p:attrName>
                                        </p:attrNameLst>
                                      </p:cBhvr>
                                      <p:to>
                                        <p:strVal val="visible"/>
                                      </p:to>
                                    </p:set>
                                    <p:animEffect transition="in" filter="fade">
                                      <p:cBhvr>
                                        <p:cTn id="13" dur="500"/>
                                        <p:tgtEl>
                                          <p:spTgt spid="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Customer logos">
  <p:cSld name="Customer logos">
    <p:spTree>
      <p:nvGrpSpPr>
        <p:cNvPr id="1" name="Shape 1005"/>
        <p:cNvGrpSpPr/>
        <p:nvPr/>
      </p:nvGrpSpPr>
      <p:grpSpPr>
        <a:xfrm>
          <a:off x="0" y="0"/>
          <a:ext cx="0" cy="0"/>
          <a:chOff x="0" y="0"/>
          <a:chExt cx="0" cy="0"/>
        </a:xfrm>
      </p:grpSpPr>
      <p:sp>
        <p:nvSpPr>
          <p:cNvPr id="1006" name="Google Shape;1006;p182"/>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7" name="Google Shape;1007;p182"/>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1008" name="Google Shape;1008;p182"/>
          <p:cNvSpPr>
            <a:spLocks noGrp="1"/>
          </p:cNvSpPr>
          <p:nvPr>
            <p:ph type="pic" idx="2"/>
          </p:nvPr>
        </p:nvSpPr>
        <p:spPr>
          <a:xfrm>
            <a:off x="3363687" y="2097088"/>
            <a:ext cx="2612568" cy="1571396"/>
          </a:xfrm>
          <a:prstGeom prst="rect">
            <a:avLst/>
          </a:prstGeom>
          <a:solidFill>
            <a:schemeClr val="lt1"/>
          </a:solidFill>
          <a:ln>
            <a:noFill/>
          </a:ln>
        </p:spPr>
      </p:sp>
      <p:sp>
        <p:nvSpPr>
          <p:cNvPr id="1009" name="Google Shape;1009;p182"/>
          <p:cNvSpPr>
            <a:spLocks noGrp="1"/>
          </p:cNvSpPr>
          <p:nvPr>
            <p:ph type="pic" idx="3"/>
          </p:nvPr>
        </p:nvSpPr>
        <p:spPr>
          <a:xfrm>
            <a:off x="3341915" y="3909558"/>
            <a:ext cx="2612568" cy="1571396"/>
          </a:xfrm>
          <a:prstGeom prst="rect">
            <a:avLst/>
          </a:prstGeom>
          <a:solidFill>
            <a:schemeClr val="lt1"/>
          </a:solidFill>
          <a:ln>
            <a:noFill/>
          </a:ln>
        </p:spPr>
      </p:sp>
      <p:sp>
        <p:nvSpPr>
          <p:cNvPr id="1010" name="Google Shape;1010;p182"/>
          <p:cNvSpPr>
            <a:spLocks noGrp="1"/>
          </p:cNvSpPr>
          <p:nvPr>
            <p:ph type="pic" idx="4"/>
          </p:nvPr>
        </p:nvSpPr>
        <p:spPr>
          <a:xfrm>
            <a:off x="468084" y="2097088"/>
            <a:ext cx="2612568" cy="1571396"/>
          </a:xfrm>
          <a:prstGeom prst="rect">
            <a:avLst/>
          </a:prstGeom>
          <a:solidFill>
            <a:schemeClr val="lt1"/>
          </a:solidFill>
          <a:ln>
            <a:noFill/>
          </a:ln>
        </p:spPr>
      </p:sp>
      <p:sp>
        <p:nvSpPr>
          <p:cNvPr id="1011" name="Google Shape;1011;p182"/>
          <p:cNvSpPr>
            <a:spLocks noGrp="1"/>
          </p:cNvSpPr>
          <p:nvPr>
            <p:ph type="pic" idx="5"/>
          </p:nvPr>
        </p:nvSpPr>
        <p:spPr>
          <a:xfrm>
            <a:off x="446312" y="3909558"/>
            <a:ext cx="2612568" cy="1571396"/>
          </a:xfrm>
          <a:prstGeom prst="rect">
            <a:avLst/>
          </a:prstGeom>
          <a:solidFill>
            <a:schemeClr val="lt1"/>
          </a:solidFill>
          <a:ln>
            <a:noFill/>
          </a:ln>
        </p:spPr>
      </p:sp>
      <p:sp>
        <p:nvSpPr>
          <p:cNvPr id="1012" name="Google Shape;1012;p182"/>
          <p:cNvSpPr>
            <a:spLocks noGrp="1"/>
          </p:cNvSpPr>
          <p:nvPr>
            <p:ph type="pic" idx="6"/>
          </p:nvPr>
        </p:nvSpPr>
        <p:spPr>
          <a:xfrm>
            <a:off x="6237516" y="2097088"/>
            <a:ext cx="2612568" cy="1571396"/>
          </a:xfrm>
          <a:prstGeom prst="rect">
            <a:avLst/>
          </a:prstGeom>
          <a:solidFill>
            <a:schemeClr val="lt1"/>
          </a:solidFill>
          <a:ln>
            <a:noFill/>
          </a:ln>
        </p:spPr>
      </p:sp>
      <p:sp>
        <p:nvSpPr>
          <p:cNvPr id="1013" name="Google Shape;1013;p182"/>
          <p:cNvSpPr>
            <a:spLocks noGrp="1"/>
          </p:cNvSpPr>
          <p:nvPr>
            <p:ph type="pic" idx="7"/>
          </p:nvPr>
        </p:nvSpPr>
        <p:spPr>
          <a:xfrm>
            <a:off x="6215744" y="3909558"/>
            <a:ext cx="2612568" cy="1571396"/>
          </a:xfrm>
          <a:prstGeom prst="rect">
            <a:avLst/>
          </a:prstGeom>
          <a:solidFill>
            <a:schemeClr val="lt1"/>
          </a:solidFill>
          <a:ln>
            <a:noFill/>
          </a:ln>
        </p:spPr>
      </p:sp>
      <p:sp>
        <p:nvSpPr>
          <p:cNvPr id="1014" name="Google Shape;1014;p182"/>
          <p:cNvSpPr>
            <a:spLocks noGrp="1"/>
          </p:cNvSpPr>
          <p:nvPr>
            <p:ph type="pic" idx="8"/>
          </p:nvPr>
        </p:nvSpPr>
        <p:spPr>
          <a:xfrm>
            <a:off x="9165776" y="2097088"/>
            <a:ext cx="2612568" cy="1571396"/>
          </a:xfrm>
          <a:prstGeom prst="rect">
            <a:avLst/>
          </a:prstGeom>
          <a:solidFill>
            <a:schemeClr val="lt1"/>
          </a:solidFill>
          <a:ln>
            <a:noFill/>
          </a:ln>
        </p:spPr>
      </p:sp>
      <p:sp>
        <p:nvSpPr>
          <p:cNvPr id="1015" name="Google Shape;1015;p182"/>
          <p:cNvSpPr>
            <a:spLocks noGrp="1"/>
          </p:cNvSpPr>
          <p:nvPr>
            <p:ph type="pic" idx="9"/>
          </p:nvPr>
        </p:nvSpPr>
        <p:spPr>
          <a:xfrm>
            <a:off x="9144004" y="3909558"/>
            <a:ext cx="2612568" cy="1571396"/>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1010"/>
                                        </p:tgtEl>
                                        <p:attrNameLst>
                                          <p:attrName>style.visibility</p:attrName>
                                        </p:attrNameLst>
                                      </p:cBhvr>
                                      <p:to>
                                        <p:strVal val="visible"/>
                                      </p:to>
                                    </p:set>
                                    <p:animEffect transition="in" filter="fade">
                                      <p:cBhvr>
                                        <p:cTn id="7" dur="500"/>
                                        <p:tgtEl>
                                          <p:spTgt spid="1010"/>
                                        </p:tgtEl>
                                      </p:cBhvr>
                                    </p:animEffect>
                                  </p:childTnLst>
                                </p:cTn>
                              </p:par>
                              <p:par>
                                <p:cTn id="8" presetID="10" presetClass="entr" presetSubtype="0" fill="hold" nodeType="withEffect">
                                  <p:stCondLst>
                                    <p:cond delay="100"/>
                                  </p:stCondLst>
                                  <p:childTnLst>
                                    <p:set>
                                      <p:cBhvr>
                                        <p:cTn id="9" dur="1" fill="hold">
                                          <p:stCondLst>
                                            <p:cond delay="0"/>
                                          </p:stCondLst>
                                        </p:cTn>
                                        <p:tgtEl>
                                          <p:spTgt spid="1011"/>
                                        </p:tgtEl>
                                        <p:attrNameLst>
                                          <p:attrName>style.visibility</p:attrName>
                                        </p:attrNameLst>
                                      </p:cBhvr>
                                      <p:to>
                                        <p:strVal val="visible"/>
                                      </p:to>
                                    </p:set>
                                    <p:animEffect transition="in" filter="fade">
                                      <p:cBhvr>
                                        <p:cTn id="10" dur="500"/>
                                        <p:tgtEl>
                                          <p:spTgt spid="1011"/>
                                        </p:tgtEl>
                                      </p:cBhvr>
                                    </p:animEffect>
                                  </p:childTnLst>
                                </p:cTn>
                              </p:par>
                              <p:par>
                                <p:cTn id="11" presetID="10" presetClass="entr" presetSubtype="0" fill="hold" nodeType="withEffect">
                                  <p:stCondLst>
                                    <p:cond delay="400"/>
                                  </p:stCondLst>
                                  <p:childTnLst>
                                    <p:set>
                                      <p:cBhvr>
                                        <p:cTn id="12" dur="1" fill="hold">
                                          <p:stCondLst>
                                            <p:cond delay="0"/>
                                          </p:stCondLst>
                                        </p:cTn>
                                        <p:tgtEl>
                                          <p:spTgt spid="1008"/>
                                        </p:tgtEl>
                                        <p:attrNameLst>
                                          <p:attrName>style.visibility</p:attrName>
                                        </p:attrNameLst>
                                      </p:cBhvr>
                                      <p:to>
                                        <p:strVal val="visible"/>
                                      </p:to>
                                    </p:set>
                                    <p:animEffect transition="in" filter="fade">
                                      <p:cBhvr>
                                        <p:cTn id="13" dur="500"/>
                                        <p:tgtEl>
                                          <p:spTgt spid="1008"/>
                                        </p:tgtEl>
                                      </p:cBhvr>
                                    </p:animEffect>
                                  </p:childTnLst>
                                </p:cTn>
                              </p:par>
                              <p:par>
                                <p:cTn id="14" presetID="10" presetClass="entr" presetSubtype="0" fill="hold" nodeType="withEffect">
                                  <p:stCondLst>
                                    <p:cond delay="400"/>
                                  </p:stCondLst>
                                  <p:childTnLst>
                                    <p:set>
                                      <p:cBhvr>
                                        <p:cTn id="15" dur="1" fill="hold">
                                          <p:stCondLst>
                                            <p:cond delay="0"/>
                                          </p:stCondLst>
                                        </p:cTn>
                                        <p:tgtEl>
                                          <p:spTgt spid="1009"/>
                                        </p:tgtEl>
                                        <p:attrNameLst>
                                          <p:attrName>style.visibility</p:attrName>
                                        </p:attrNameLst>
                                      </p:cBhvr>
                                      <p:to>
                                        <p:strVal val="visible"/>
                                      </p:to>
                                    </p:set>
                                    <p:animEffect transition="in" filter="fade">
                                      <p:cBhvr>
                                        <p:cTn id="16" dur="500"/>
                                        <p:tgtEl>
                                          <p:spTgt spid="1009"/>
                                        </p:tgtEl>
                                      </p:cBhvr>
                                    </p:animEffect>
                                  </p:childTnLst>
                                </p:cTn>
                              </p:par>
                              <p:par>
                                <p:cTn id="17" presetID="10" presetClass="entr" presetSubtype="0" fill="hold" nodeType="withEffect">
                                  <p:stCondLst>
                                    <p:cond delay="700"/>
                                  </p:stCondLst>
                                  <p:childTnLst>
                                    <p:set>
                                      <p:cBhvr>
                                        <p:cTn id="18" dur="1" fill="hold">
                                          <p:stCondLst>
                                            <p:cond delay="0"/>
                                          </p:stCondLst>
                                        </p:cTn>
                                        <p:tgtEl>
                                          <p:spTgt spid="1012"/>
                                        </p:tgtEl>
                                        <p:attrNameLst>
                                          <p:attrName>style.visibility</p:attrName>
                                        </p:attrNameLst>
                                      </p:cBhvr>
                                      <p:to>
                                        <p:strVal val="visible"/>
                                      </p:to>
                                    </p:set>
                                    <p:animEffect transition="in" filter="fade">
                                      <p:cBhvr>
                                        <p:cTn id="19" dur="500"/>
                                        <p:tgtEl>
                                          <p:spTgt spid="1012"/>
                                        </p:tgtEl>
                                      </p:cBhvr>
                                    </p:animEffect>
                                  </p:childTnLst>
                                </p:cTn>
                              </p:par>
                              <p:par>
                                <p:cTn id="20" presetID="10" presetClass="entr" presetSubtype="0" fill="hold" nodeType="withEffect">
                                  <p:stCondLst>
                                    <p:cond delay="700"/>
                                  </p:stCondLst>
                                  <p:childTnLst>
                                    <p:set>
                                      <p:cBhvr>
                                        <p:cTn id="21" dur="1" fill="hold">
                                          <p:stCondLst>
                                            <p:cond delay="0"/>
                                          </p:stCondLst>
                                        </p:cTn>
                                        <p:tgtEl>
                                          <p:spTgt spid="1013"/>
                                        </p:tgtEl>
                                        <p:attrNameLst>
                                          <p:attrName>style.visibility</p:attrName>
                                        </p:attrNameLst>
                                      </p:cBhvr>
                                      <p:to>
                                        <p:strVal val="visible"/>
                                      </p:to>
                                    </p:set>
                                    <p:animEffect transition="in" filter="fade">
                                      <p:cBhvr>
                                        <p:cTn id="22" dur="500"/>
                                        <p:tgtEl>
                                          <p:spTgt spid="1013"/>
                                        </p:tgtEl>
                                      </p:cBhvr>
                                    </p:animEffect>
                                  </p:childTnLst>
                                </p:cTn>
                              </p:par>
                              <p:par>
                                <p:cTn id="23" presetID="10" presetClass="entr" presetSubtype="0" fill="hold" nodeType="withEffect">
                                  <p:stCondLst>
                                    <p:cond delay="1000"/>
                                  </p:stCondLst>
                                  <p:childTnLst>
                                    <p:set>
                                      <p:cBhvr>
                                        <p:cTn id="24" dur="1" fill="hold">
                                          <p:stCondLst>
                                            <p:cond delay="0"/>
                                          </p:stCondLst>
                                        </p:cTn>
                                        <p:tgtEl>
                                          <p:spTgt spid="1014"/>
                                        </p:tgtEl>
                                        <p:attrNameLst>
                                          <p:attrName>style.visibility</p:attrName>
                                        </p:attrNameLst>
                                      </p:cBhvr>
                                      <p:to>
                                        <p:strVal val="visible"/>
                                      </p:to>
                                    </p:set>
                                    <p:animEffect transition="in" filter="fade">
                                      <p:cBhvr>
                                        <p:cTn id="25" dur="500"/>
                                        <p:tgtEl>
                                          <p:spTgt spid="1014"/>
                                        </p:tgtEl>
                                      </p:cBhvr>
                                    </p:animEffect>
                                  </p:childTnLst>
                                </p:cTn>
                              </p:par>
                              <p:par>
                                <p:cTn id="26" presetID="10" presetClass="entr" presetSubtype="0" fill="hold" nodeType="withEffect">
                                  <p:stCondLst>
                                    <p:cond delay="1000"/>
                                  </p:stCondLst>
                                  <p:childTnLst>
                                    <p:set>
                                      <p:cBhvr>
                                        <p:cTn id="27" dur="1" fill="hold">
                                          <p:stCondLst>
                                            <p:cond delay="0"/>
                                          </p:stCondLst>
                                        </p:cTn>
                                        <p:tgtEl>
                                          <p:spTgt spid="1015"/>
                                        </p:tgtEl>
                                        <p:attrNameLst>
                                          <p:attrName>style.visibility</p:attrName>
                                        </p:attrNameLst>
                                      </p:cBhvr>
                                      <p:to>
                                        <p:strVal val="visible"/>
                                      </p:to>
                                    </p:set>
                                    <p:animEffect transition="in" filter="fade">
                                      <p:cBhvr>
                                        <p:cTn id="28" dur="500"/>
                                        <p:tgtEl>
                                          <p:spTgt spid="1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1_Horizontal Timeline">
  <p:cSld name="1_Horizontal Timeline">
    <p:spTree>
      <p:nvGrpSpPr>
        <p:cNvPr id="1" name="Shape 1016"/>
        <p:cNvGrpSpPr/>
        <p:nvPr/>
      </p:nvGrpSpPr>
      <p:grpSpPr>
        <a:xfrm>
          <a:off x="0" y="0"/>
          <a:ext cx="0" cy="0"/>
          <a:chOff x="0" y="0"/>
          <a:chExt cx="0" cy="0"/>
        </a:xfrm>
      </p:grpSpPr>
      <p:sp>
        <p:nvSpPr>
          <p:cNvPr id="1017" name="Google Shape;1017;p18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8" name="Google Shape;1018;p18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10 images - team">
  <p:cSld name="10 images - team">
    <p:spTree>
      <p:nvGrpSpPr>
        <p:cNvPr id="1" name="Shape 1019"/>
        <p:cNvGrpSpPr/>
        <p:nvPr/>
      </p:nvGrpSpPr>
      <p:grpSpPr>
        <a:xfrm>
          <a:off x="0" y="0"/>
          <a:ext cx="0" cy="0"/>
          <a:chOff x="0" y="0"/>
          <a:chExt cx="0" cy="0"/>
        </a:xfrm>
      </p:grpSpPr>
      <p:sp>
        <p:nvSpPr>
          <p:cNvPr id="1020" name="Google Shape;1020;p184"/>
          <p:cNvSpPr>
            <a:spLocks noGrp="1"/>
          </p:cNvSpPr>
          <p:nvPr>
            <p:ph type="pic" idx="2"/>
          </p:nvPr>
        </p:nvSpPr>
        <p:spPr>
          <a:xfrm>
            <a:off x="987706" y="1705351"/>
            <a:ext cx="1828800" cy="1920240"/>
          </a:xfrm>
          <a:prstGeom prst="rect">
            <a:avLst/>
          </a:prstGeom>
          <a:solidFill>
            <a:schemeClr val="lt1"/>
          </a:solidFill>
          <a:ln>
            <a:noFill/>
          </a:ln>
        </p:spPr>
      </p:sp>
      <p:sp>
        <p:nvSpPr>
          <p:cNvPr id="1021" name="Google Shape;1021;p184"/>
          <p:cNvSpPr>
            <a:spLocks noGrp="1"/>
          </p:cNvSpPr>
          <p:nvPr>
            <p:ph type="pic" idx="3"/>
          </p:nvPr>
        </p:nvSpPr>
        <p:spPr>
          <a:xfrm>
            <a:off x="3084653" y="1705351"/>
            <a:ext cx="1828800" cy="1920240"/>
          </a:xfrm>
          <a:prstGeom prst="rect">
            <a:avLst/>
          </a:prstGeom>
          <a:solidFill>
            <a:schemeClr val="lt1"/>
          </a:solidFill>
          <a:ln>
            <a:noFill/>
          </a:ln>
        </p:spPr>
      </p:sp>
      <p:sp>
        <p:nvSpPr>
          <p:cNvPr id="1022" name="Google Shape;1022;p184"/>
          <p:cNvSpPr>
            <a:spLocks noGrp="1"/>
          </p:cNvSpPr>
          <p:nvPr>
            <p:ph type="pic" idx="4"/>
          </p:nvPr>
        </p:nvSpPr>
        <p:spPr>
          <a:xfrm>
            <a:off x="5181600" y="1705351"/>
            <a:ext cx="1828800" cy="1920240"/>
          </a:xfrm>
          <a:prstGeom prst="rect">
            <a:avLst/>
          </a:prstGeom>
          <a:solidFill>
            <a:schemeClr val="lt1"/>
          </a:solidFill>
          <a:ln>
            <a:noFill/>
          </a:ln>
        </p:spPr>
      </p:sp>
      <p:sp>
        <p:nvSpPr>
          <p:cNvPr id="1023" name="Google Shape;1023;p184"/>
          <p:cNvSpPr>
            <a:spLocks noGrp="1"/>
          </p:cNvSpPr>
          <p:nvPr>
            <p:ph type="pic" idx="5"/>
          </p:nvPr>
        </p:nvSpPr>
        <p:spPr>
          <a:xfrm>
            <a:off x="7278547" y="1705351"/>
            <a:ext cx="1828800" cy="1920240"/>
          </a:xfrm>
          <a:prstGeom prst="rect">
            <a:avLst/>
          </a:prstGeom>
          <a:solidFill>
            <a:schemeClr val="lt1"/>
          </a:solidFill>
          <a:ln>
            <a:noFill/>
          </a:ln>
        </p:spPr>
      </p:sp>
      <p:sp>
        <p:nvSpPr>
          <p:cNvPr id="1024" name="Google Shape;1024;p184"/>
          <p:cNvSpPr>
            <a:spLocks noGrp="1"/>
          </p:cNvSpPr>
          <p:nvPr>
            <p:ph type="pic" idx="6"/>
          </p:nvPr>
        </p:nvSpPr>
        <p:spPr>
          <a:xfrm>
            <a:off x="9375494" y="1705351"/>
            <a:ext cx="1828800" cy="1920240"/>
          </a:xfrm>
          <a:prstGeom prst="rect">
            <a:avLst/>
          </a:prstGeom>
          <a:solidFill>
            <a:schemeClr val="lt1"/>
          </a:solidFill>
          <a:ln>
            <a:noFill/>
          </a:ln>
        </p:spPr>
      </p:sp>
      <p:sp>
        <p:nvSpPr>
          <p:cNvPr id="1025" name="Google Shape;1025;p184"/>
          <p:cNvSpPr>
            <a:spLocks noGrp="1"/>
          </p:cNvSpPr>
          <p:nvPr>
            <p:ph type="pic" idx="7"/>
          </p:nvPr>
        </p:nvSpPr>
        <p:spPr>
          <a:xfrm>
            <a:off x="987706" y="3886698"/>
            <a:ext cx="1828800" cy="1920240"/>
          </a:xfrm>
          <a:prstGeom prst="rect">
            <a:avLst/>
          </a:prstGeom>
          <a:solidFill>
            <a:schemeClr val="lt1"/>
          </a:solidFill>
          <a:ln>
            <a:noFill/>
          </a:ln>
        </p:spPr>
      </p:sp>
      <p:sp>
        <p:nvSpPr>
          <p:cNvPr id="1026" name="Google Shape;1026;p184"/>
          <p:cNvSpPr>
            <a:spLocks noGrp="1"/>
          </p:cNvSpPr>
          <p:nvPr>
            <p:ph type="pic" idx="8"/>
          </p:nvPr>
        </p:nvSpPr>
        <p:spPr>
          <a:xfrm>
            <a:off x="3084653" y="3886698"/>
            <a:ext cx="1828800" cy="1920240"/>
          </a:xfrm>
          <a:prstGeom prst="rect">
            <a:avLst/>
          </a:prstGeom>
          <a:solidFill>
            <a:schemeClr val="lt1"/>
          </a:solidFill>
          <a:ln>
            <a:noFill/>
          </a:ln>
        </p:spPr>
      </p:sp>
      <p:sp>
        <p:nvSpPr>
          <p:cNvPr id="1027" name="Google Shape;1027;p184"/>
          <p:cNvSpPr>
            <a:spLocks noGrp="1"/>
          </p:cNvSpPr>
          <p:nvPr>
            <p:ph type="pic" idx="9"/>
          </p:nvPr>
        </p:nvSpPr>
        <p:spPr>
          <a:xfrm>
            <a:off x="5181600" y="3886698"/>
            <a:ext cx="1828800" cy="1920240"/>
          </a:xfrm>
          <a:prstGeom prst="rect">
            <a:avLst/>
          </a:prstGeom>
          <a:solidFill>
            <a:schemeClr val="lt1"/>
          </a:solidFill>
          <a:ln>
            <a:noFill/>
          </a:ln>
        </p:spPr>
      </p:sp>
      <p:sp>
        <p:nvSpPr>
          <p:cNvPr id="1028" name="Google Shape;1028;p184"/>
          <p:cNvSpPr>
            <a:spLocks noGrp="1"/>
          </p:cNvSpPr>
          <p:nvPr>
            <p:ph type="pic" idx="13"/>
          </p:nvPr>
        </p:nvSpPr>
        <p:spPr>
          <a:xfrm>
            <a:off x="7278547" y="3886698"/>
            <a:ext cx="1828800" cy="1920240"/>
          </a:xfrm>
          <a:prstGeom prst="rect">
            <a:avLst/>
          </a:prstGeom>
          <a:solidFill>
            <a:schemeClr val="lt1"/>
          </a:solidFill>
          <a:ln>
            <a:noFill/>
          </a:ln>
        </p:spPr>
      </p:sp>
      <p:sp>
        <p:nvSpPr>
          <p:cNvPr id="1029" name="Google Shape;1029;p184"/>
          <p:cNvSpPr>
            <a:spLocks noGrp="1"/>
          </p:cNvSpPr>
          <p:nvPr>
            <p:ph type="pic" idx="14"/>
          </p:nvPr>
        </p:nvSpPr>
        <p:spPr>
          <a:xfrm>
            <a:off x="9375494" y="3886698"/>
            <a:ext cx="1828800" cy="1920240"/>
          </a:xfrm>
          <a:prstGeom prst="rect">
            <a:avLst/>
          </a:prstGeom>
          <a:solidFill>
            <a:schemeClr val="lt1"/>
          </a:solidFill>
          <a:ln>
            <a:noFill/>
          </a:ln>
        </p:spPr>
      </p:sp>
      <p:sp>
        <p:nvSpPr>
          <p:cNvPr id="1030" name="Google Shape;1030;p184"/>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1" name="Google Shape;1031;p184"/>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 images - team">
  <p:cSld name="8 images - team">
    <p:spTree>
      <p:nvGrpSpPr>
        <p:cNvPr id="1" name="Shape 100"/>
        <p:cNvGrpSpPr/>
        <p:nvPr/>
      </p:nvGrpSpPr>
      <p:grpSpPr>
        <a:xfrm>
          <a:off x="0" y="0"/>
          <a:ext cx="0" cy="0"/>
          <a:chOff x="0" y="0"/>
          <a:chExt cx="0" cy="0"/>
        </a:xfrm>
      </p:grpSpPr>
      <p:sp>
        <p:nvSpPr>
          <p:cNvPr id="101" name="Google Shape;101;p32"/>
          <p:cNvSpPr>
            <a:spLocks noGrp="1"/>
          </p:cNvSpPr>
          <p:nvPr>
            <p:ph type="pic" idx="2"/>
          </p:nvPr>
        </p:nvSpPr>
        <p:spPr>
          <a:xfrm>
            <a:off x="0" y="3429000"/>
            <a:ext cx="2437200" cy="3429000"/>
          </a:xfrm>
          <a:prstGeom prst="rect">
            <a:avLst/>
          </a:prstGeom>
          <a:solidFill>
            <a:schemeClr val="lt1"/>
          </a:solidFill>
          <a:ln>
            <a:noFill/>
          </a:ln>
        </p:spPr>
      </p:sp>
      <p:sp>
        <p:nvSpPr>
          <p:cNvPr id="102" name="Google Shape;102;p32"/>
          <p:cNvSpPr>
            <a:spLocks noGrp="1"/>
          </p:cNvSpPr>
          <p:nvPr>
            <p:ph type="pic" idx="3"/>
          </p:nvPr>
        </p:nvSpPr>
        <p:spPr>
          <a:xfrm>
            <a:off x="2437200" y="3429000"/>
            <a:ext cx="2437200" cy="3429000"/>
          </a:xfrm>
          <a:prstGeom prst="rect">
            <a:avLst/>
          </a:prstGeom>
          <a:solidFill>
            <a:schemeClr val="lt1"/>
          </a:solidFill>
          <a:ln>
            <a:noFill/>
          </a:ln>
        </p:spPr>
      </p:sp>
      <p:sp>
        <p:nvSpPr>
          <p:cNvPr id="103" name="Google Shape;103;p32"/>
          <p:cNvSpPr>
            <a:spLocks noGrp="1"/>
          </p:cNvSpPr>
          <p:nvPr>
            <p:ph type="pic" idx="4"/>
          </p:nvPr>
        </p:nvSpPr>
        <p:spPr>
          <a:xfrm>
            <a:off x="4877400" y="3429000"/>
            <a:ext cx="2437200" cy="3429000"/>
          </a:xfrm>
          <a:prstGeom prst="rect">
            <a:avLst/>
          </a:prstGeom>
          <a:solidFill>
            <a:schemeClr val="lt1"/>
          </a:solidFill>
          <a:ln>
            <a:noFill/>
          </a:ln>
        </p:spPr>
      </p:sp>
      <p:sp>
        <p:nvSpPr>
          <p:cNvPr id="104" name="Google Shape;104;p32"/>
          <p:cNvSpPr>
            <a:spLocks noGrp="1"/>
          </p:cNvSpPr>
          <p:nvPr>
            <p:ph type="pic" idx="5"/>
          </p:nvPr>
        </p:nvSpPr>
        <p:spPr>
          <a:xfrm>
            <a:off x="7317600" y="3429000"/>
            <a:ext cx="2437200" cy="3429000"/>
          </a:xfrm>
          <a:prstGeom prst="rect">
            <a:avLst/>
          </a:prstGeom>
          <a:solidFill>
            <a:schemeClr val="lt1"/>
          </a:solidFill>
          <a:ln>
            <a:noFill/>
          </a:ln>
        </p:spPr>
      </p:sp>
      <p:sp>
        <p:nvSpPr>
          <p:cNvPr id="105" name="Google Shape;105;p32"/>
          <p:cNvSpPr>
            <a:spLocks noGrp="1"/>
          </p:cNvSpPr>
          <p:nvPr>
            <p:ph type="pic" idx="6"/>
          </p:nvPr>
        </p:nvSpPr>
        <p:spPr>
          <a:xfrm>
            <a:off x="2437200" y="0"/>
            <a:ext cx="2437200" cy="3429000"/>
          </a:xfrm>
          <a:prstGeom prst="rect">
            <a:avLst/>
          </a:prstGeom>
          <a:solidFill>
            <a:schemeClr val="lt1"/>
          </a:solidFill>
          <a:ln>
            <a:noFill/>
          </a:ln>
        </p:spPr>
      </p:sp>
      <p:sp>
        <p:nvSpPr>
          <p:cNvPr id="106" name="Google Shape;106;p32"/>
          <p:cNvSpPr>
            <a:spLocks noGrp="1"/>
          </p:cNvSpPr>
          <p:nvPr>
            <p:ph type="pic" idx="7"/>
          </p:nvPr>
        </p:nvSpPr>
        <p:spPr>
          <a:xfrm>
            <a:off x="9754800" y="0"/>
            <a:ext cx="2437200" cy="3429000"/>
          </a:xfrm>
          <a:prstGeom prst="rect">
            <a:avLst/>
          </a:prstGeom>
          <a:solidFill>
            <a:schemeClr val="lt1"/>
          </a:solidFill>
          <a:ln>
            <a:noFill/>
          </a:ln>
        </p:spPr>
      </p:sp>
      <p:sp>
        <p:nvSpPr>
          <p:cNvPr id="107" name="Google Shape;107;p32"/>
          <p:cNvSpPr>
            <a:spLocks noGrp="1"/>
          </p:cNvSpPr>
          <p:nvPr>
            <p:ph type="pic" idx="8"/>
          </p:nvPr>
        </p:nvSpPr>
        <p:spPr>
          <a:xfrm>
            <a:off x="4877400" y="0"/>
            <a:ext cx="2437200" cy="3429000"/>
          </a:xfrm>
          <a:prstGeom prst="rect">
            <a:avLst/>
          </a:prstGeom>
          <a:solidFill>
            <a:schemeClr val="lt1"/>
          </a:solidFill>
          <a:ln>
            <a:noFill/>
          </a:ln>
        </p:spPr>
      </p:sp>
      <p:sp>
        <p:nvSpPr>
          <p:cNvPr id="108" name="Google Shape;108;p32"/>
          <p:cNvSpPr>
            <a:spLocks noGrp="1"/>
          </p:cNvSpPr>
          <p:nvPr>
            <p:ph type="pic" idx="9"/>
          </p:nvPr>
        </p:nvSpPr>
        <p:spPr>
          <a:xfrm>
            <a:off x="7317600" y="0"/>
            <a:ext cx="2437200" cy="3429000"/>
          </a:xfrm>
          <a:prstGeom prst="rect">
            <a:avLst/>
          </a:prstGeom>
          <a:solidFill>
            <a:schemeClr val="lt1"/>
          </a:solidFill>
          <a:ln>
            <a:noFill/>
          </a:ln>
        </p:spPr>
      </p:sp>
      <p:grpSp>
        <p:nvGrpSpPr>
          <p:cNvPr id="109" name="Google Shape;109;p32"/>
          <p:cNvGrpSpPr/>
          <p:nvPr/>
        </p:nvGrpSpPr>
        <p:grpSpPr>
          <a:xfrm>
            <a:off x="6096" y="0"/>
            <a:ext cx="12185904" cy="6858000"/>
            <a:chOff x="6096" y="0"/>
            <a:chExt cx="12185904" cy="6858000"/>
          </a:xfrm>
        </p:grpSpPr>
        <p:pic>
          <p:nvPicPr>
            <p:cNvPr id="110" name="Google Shape;110;p32"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111" name="Google Shape;111;p32"/>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112" name="Google Shape;112;p32"/>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p:tgtEl>
                                          <p:spTgt spid="10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10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500"/>
                                        <p:tgtEl>
                                          <p:spTgt spid="107"/>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200"/>
                                  </p:stCondLst>
                                  <p:childTnLst>
                                    <p:set>
                                      <p:cBhvr>
                                        <p:cTn id="12" dur="1" fill="hold">
                                          <p:stCondLst>
                                            <p:cond delay="0"/>
                                          </p:stCondLst>
                                        </p:cTn>
                                        <p:tgtEl>
                                          <p:spTgt spid="108"/>
                                        </p:tgtEl>
                                        <p:attrNameLst>
                                          <p:attrName>style.visibility</p:attrName>
                                        </p:attrNameLst>
                                      </p:cBhvr>
                                      <p:to>
                                        <p:strVal val="visible"/>
                                      </p:to>
                                    </p:set>
                                    <p:anim calcmode="lin" valueType="num">
                                      <p:cBhvr additive="base">
                                        <p:cTn id="13" dur="500"/>
                                        <p:tgtEl>
                                          <p:spTgt spid="108"/>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300"/>
                                  </p:stCondLst>
                                  <p:childTnLst>
                                    <p:set>
                                      <p:cBhvr>
                                        <p:cTn id="15" dur="1" fill="hold">
                                          <p:stCondLst>
                                            <p:cond delay="0"/>
                                          </p:stCondLst>
                                        </p:cTn>
                                        <p:tgtEl>
                                          <p:spTgt spid="106"/>
                                        </p:tgtEl>
                                        <p:attrNameLst>
                                          <p:attrName>style.visibility</p:attrName>
                                        </p:attrNameLst>
                                      </p:cBhvr>
                                      <p:to>
                                        <p:strVal val="visible"/>
                                      </p:to>
                                    </p:set>
                                    <p:anim calcmode="lin" valueType="num">
                                      <p:cBhvr additive="base">
                                        <p:cTn id="16" dur="500"/>
                                        <p:tgtEl>
                                          <p:spTgt spid="106"/>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50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p:tgtEl>
                                          <p:spTgt spid="104"/>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600"/>
                                  </p:stCondLst>
                                  <p:childTnLst>
                                    <p:set>
                                      <p:cBhvr>
                                        <p:cTn id="21" dur="1" fill="hold">
                                          <p:stCondLst>
                                            <p:cond delay="0"/>
                                          </p:stCondLst>
                                        </p:cTn>
                                        <p:tgtEl>
                                          <p:spTgt spid="103"/>
                                        </p:tgtEl>
                                        <p:attrNameLst>
                                          <p:attrName>style.visibility</p:attrName>
                                        </p:attrNameLst>
                                      </p:cBhvr>
                                      <p:to>
                                        <p:strVal val="visible"/>
                                      </p:to>
                                    </p:set>
                                    <p:anim calcmode="lin" valueType="num">
                                      <p:cBhvr additive="base">
                                        <p:cTn id="22" dur="500"/>
                                        <p:tgtEl>
                                          <p:spTgt spid="103"/>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60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p:tgtEl>
                                          <p:spTgt spid="102"/>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800"/>
                                  </p:stCondLst>
                                  <p:childTnLst>
                                    <p:set>
                                      <p:cBhvr>
                                        <p:cTn id="27" dur="1" fill="hold">
                                          <p:stCondLst>
                                            <p:cond delay="0"/>
                                          </p:stCondLst>
                                        </p:cTn>
                                        <p:tgtEl>
                                          <p:spTgt spid="101"/>
                                        </p:tgtEl>
                                        <p:attrNameLst>
                                          <p:attrName>style.visibility</p:attrName>
                                        </p:attrNameLst>
                                      </p:cBhvr>
                                      <p:to>
                                        <p:strVal val="visible"/>
                                      </p:to>
                                    </p:set>
                                    <p:anim calcmode="lin" valueType="num">
                                      <p:cBhvr additive="base">
                                        <p:cTn id="28" dur="500"/>
                                        <p:tgtEl>
                                          <p:spTgt spid="1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2 Images with text">
  <p:cSld name="2 Images with text">
    <p:spTree>
      <p:nvGrpSpPr>
        <p:cNvPr id="1" name="Shape 1032"/>
        <p:cNvGrpSpPr/>
        <p:nvPr/>
      </p:nvGrpSpPr>
      <p:grpSpPr>
        <a:xfrm>
          <a:off x="0" y="0"/>
          <a:ext cx="0" cy="0"/>
          <a:chOff x="0" y="0"/>
          <a:chExt cx="0" cy="0"/>
        </a:xfrm>
      </p:grpSpPr>
      <p:sp>
        <p:nvSpPr>
          <p:cNvPr id="1033" name="Google Shape;1033;p185"/>
          <p:cNvSpPr>
            <a:spLocks noGrp="1"/>
          </p:cNvSpPr>
          <p:nvPr>
            <p:ph type="pic" idx="2"/>
          </p:nvPr>
        </p:nvSpPr>
        <p:spPr>
          <a:xfrm>
            <a:off x="3597799" y="1709757"/>
            <a:ext cx="2453831" cy="4223257"/>
          </a:xfrm>
          <a:prstGeom prst="rect">
            <a:avLst/>
          </a:prstGeom>
          <a:solidFill>
            <a:schemeClr val="lt1"/>
          </a:solidFill>
          <a:ln>
            <a:noFill/>
          </a:ln>
        </p:spPr>
      </p:sp>
      <p:sp>
        <p:nvSpPr>
          <p:cNvPr id="1034" name="Google Shape;1034;p185"/>
          <p:cNvSpPr>
            <a:spLocks noGrp="1"/>
          </p:cNvSpPr>
          <p:nvPr>
            <p:ph type="pic" idx="3"/>
          </p:nvPr>
        </p:nvSpPr>
        <p:spPr>
          <a:xfrm>
            <a:off x="8733100" y="1709757"/>
            <a:ext cx="2453831" cy="4223257"/>
          </a:xfrm>
          <a:prstGeom prst="rect">
            <a:avLst/>
          </a:prstGeom>
          <a:solidFill>
            <a:schemeClr val="lt1"/>
          </a:solidFill>
          <a:ln>
            <a:noFill/>
          </a:ln>
        </p:spPr>
      </p:sp>
      <p:sp>
        <p:nvSpPr>
          <p:cNvPr id="1035" name="Google Shape;1035;p185"/>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6" name="Google Shape;1036;p185"/>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500"/>
                                        <p:tgtEl>
                                          <p:spTgt spid="1033"/>
                                        </p:tgtEl>
                                      </p:cBhvr>
                                    </p:animEffect>
                                  </p:childTnLst>
                                </p:cTn>
                              </p:par>
                              <p:par>
                                <p:cTn id="8" presetID="10" presetClass="entr" presetSubtype="0" fill="hold" nodeType="withEffect">
                                  <p:stCondLst>
                                    <p:cond delay="90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2 Images with text 2">
  <p:cSld name="2 Images with text 2">
    <p:spTree>
      <p:nvGrpSpPr>
        <p:cNvPr id="1" name="Shape 1037"/>
        <p:cNvGrpSpPr/>
        <p:nvPr/>
      </p:nvGrpSpPr>
      <p:grpSpPr>
        <a:xfrm>
          <a:off x="0" y="0"/>
          <a:ext cx="0" cy="0"/>
          <a:chOff x="0" y="0"/>
          <a:chExt cx="0" cy="0"/>
        </a:xfrm>
      </p:grpSpPr>
      <p:sp>
        <p:nvSpPr>
          <p:cNvPr id="1038" name="Google Shape;1038;p186"/>
          <p:cNvSpPr>
            <a:spLocks noGrp="1"/>
          </p:cNvSpPr>
          <p:nvPr>
            <p:ph type="pic" idx="2"/>
          </p:nvPr>
        </p:nvSpPr>
        <p:spPr>
          <a:xfrm>
            <a:off x="979986" y="1709757"/>
            <a:ext cx="2453831" cy="4223257"/>
          </a:xfrm>
          <a:prstGeom prst="rect">
            <a:avLst/>
          </a:prstGeom>
          <a:solidFill>
            <a:schemeClr val="lt1"/>
          </a:solidFill>
          <a:ln>
            <a:noFill/>
          </a:ln>
        </p:spPr>
      </p:sp>
      <p:sp>
        <p:nvSpPr>
          <p:cNvPr id="1039" name="Google Shape;1039;p186"/>
          <p:cNvSpPr>
            <a:spLocks noGrp="1"/>
          </p:cNvSpPr>
          <p:nvPr>
            <p:ph type="pic" idx="3"/>
          </p:nvPr>
        </p:nvSpPr>
        <p:spPr>
          <a:xfrm>
            <a:off x="6115287" y="1709757"/>
            <a:ext cx="2453831" cy="4223257"/>
          </a:xfrm>
          <a:prstGeom prst="rect">
            <a:avLst/>
          </a:prstGeom>
          <a:solidFill>
            <a:schemeClr val="lt1"/>
          </a:solidFill>
          <a:ln>
            <a:noFill/>
          </a:ln>
        </p:spPr>
      </p:sp>
      <p:sp>
        <p:nvSpPr>
          <p:cNvPr id="1040" name="Google Shape;1040;p186"/>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1" name="Google Shape;1041;p186"/>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500"/>
                                        <p:tgtEl>
                                          <p:spTgt spid="1038"/>
                                        </p:tgtEl>
                                      </p:cBhvr>
                                    </p:animEffect>
                                  </p:childTnLst>
                                </p:cTn>
                              </p:par>
                              <p:par>
                                <p:cTn id="8" presetID="10" presetClass="entr" presetSubtype="0" fill="hold" nodeType="withEffect">
                                  <p:stCondLst>
                                    <p:cond delay="600"/>
                                  </p:stCondLst>
                                  <p:childTnLst>
                                    <p:set>
                                      <p:cBhvr>
                                        <p:cTn id="9" dur="1" fill="hold">
                                          <p:stCondLst>
                                            <p:cond delay="0"/>
                                          </p:stCondLst>
                                        </p:cTn>
                                        <p:tgtEl>
                                          <p:spTgt spid="1039"/>
                                        </p:tgtEl>
                                        <p:attrNameLst>
                                          <p:attrName>style.visibility</p:attrName>
                                        </p:attrNameLst>
                                      </p:cBhvr>
                                      <p:to>
                                        <p:strVal val="visible"/>
                                      </p:to>
                                    </p:set>
                                    <p:animEffect transition="in" filter="fade">
                                      <p:cBhvr>
                                        <p:cTn id="10"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6 Images with text">
  <p:cSld name="6 Images with text">
    <p:spTree>
      <p:nvGrpSpPr>
        <p:cNvPr id="1" name="Shape 1042"/>
        <p:cNvGrpSpPr/>
        <p:nvPr/>
      </p:nvGrpSpPr>
      <p:grpSpPr>
        <a:xfrm>
          <a:off x="0" y="0"/>
          <a:ext cx="0" cy="0"/>
          <a:chOff x="0" y="0"/>
          <a:chExt cx="0" cy="0"/>
        </a:xfrm>
      </p:grpSpPr>
      <p:sp>
        <p:nvSpPr>
          <p:cNvPr id="1043" name="Google Shape;1043;p187"/>
          <p:cNvSpPr>
            <a:spLocks noGrp="1"/>
          </p:cNvSpPr>
          <p:nvPr>
            <p:ph type="pic" idx="2"/>
          </p:nvPr>
        </p:nvSpPr>
        <p:spPr>
          <a:xfrm>
            <a:off x="467360" y="1732280"/>
            <a:ext cx="3566160" cy="1783080"/>
          </a:xfrm>
          <a:prstGeom prst="rect">
            <a:avLst/>
          </a:prstGeom>
          <a:solidFill>
            <a:schemeClr val="lt1"/>
          </a:solidFill>
          <a:ln>
            <a:noFill/>
          </a:ln>
        </p:spPr>
      </p:sp>
      <p:sp>
        <p:nvSpPr>
          <p:cNvPr id="1044" name="Google Shape;1044;p187"/>
          <p:cNvSpPr>
            <a:spLocks noGrp="1"/>
          </p:cNvSpPr>
          <p:nvPr>
            <p:ph type="pic" idx="3"/>
          </p:nvPr>
        </p:nvSpPr>
        <p:spPr>
          <a:xfrm>
            <a:off x="4312920" y="1732280"/>
            <a:ext cx="3566160" cy="1783080"/>
          </a:xfrm>
          <a:prstGeom prst="rect">
            <a:avLst/>
          </a:prstGeom>
          <a:solidFill>
            <a:schemeClr val="lt1"/>
          </a:solidFill>
          <a:ln>
            <a:noFill/>
          </a:ln>
        </p:spPr>
      </p:sp>
      <p:sp>
        <p:nvSpPr>
          <p:cNvPr id="1045" name="Google Shape;1045;p187"/>
          <p:cNvSpPr>
            <a:spLocks noGrp="1"/>
          </p:cNvSpPr>
          <p:nvPr>
            <p:ph type="pic" idx="4"/>
          </p:nvPr>
        </p:nvSpPr>
        <p:spPr>
          <a:xfrm>
            <a:off x="8158480" y="1732280"/>
            <a:ext cx="3566160" cy="1783080"/>
          </a:xfrm>
          <a:prstGeom prst="rect">
            <a:avLst/>
          </a:prstGeom>
          <a:solidFill>
            <a:schemeClr val="lt1"/>
          </a:solidFill>
          <a:ln>
            <a:noFill/>
          </a:ln>
        </p:spPr>
      </p:sp>
      <p:sp>
        <p:nvSpPr>
          <p:cNvPr id="1046" name="Google Shape;1046;p187"/>
          <p:cNvSpPr>
            <a:spLocks noGrp="1"/>
          </p:cNvSpPr>
          <p:nvPr>
            <p:ph type="pic" idx="5"/>
          </p:nvPr>
        </p:nvSpPr>
        <p:spPr>
          <a:xfrm>
            <a:off x="467360" y="3760016"/>
            <a:ext cx="3566160" cy="1783080"/>
          </a:xfrm>
          <a:prstGeom prst="rect">
            <a:avLst/>
          </a:prstGeom>
          <a:solidFill>
            <a:schemeClr val="lt1"/>
          </a:solidFill>
          <a:ln>
            <a:noFill/>
          </a:ln>
        </p:spPr>
      </p:sp>
      <p:sp>
        <p:nvSpPr>
          <p:cNvPr id="1047" name="Google Shape;1047;p187"/>
          <p:cNvSpPr>
            <a:spLocks noGrp="1"/>
          </p:cNvSpPr>
          <p:nvPr>
            <p:ph type="pic" idx="6"/>
          </p:nvPr>
        </p:nvSpPr>
        <p:spPr>
          <a:xfrm>
            <a:off x="4312920" y="3760016"/>
            <a:ext cx="3566160" cy="1783080"/>
          </a:xfrm>
          <a:prstGeom prst="rect">
            <a:avLst/>
          </a:prstGeom>
          <a:solidFill>
            <a:schemeClr val="lt1"/>
          </a:solidFill>
          <a:ln>
            <a:noFill/>
          </a:ln>
        </p:spPr>
      </p:sp>
      <p:sp>
        <p:nvSpPr>
          <p:cNvPr id="1048" name="Google Shape;1048;p187"/>
          <p:cNvSpPr>
            <a:spLocks noGrp="1"/>
          </p:cNvSpPr>
          <p:nvPr>
            <p:ph type="pic" idx="7"/>
          </p:nvPr>
        </p:nvSpPr>
        <p:spPr>
          <a:xfrm>
            <a:off x="8158480" y="3760016"/>
            <a:ext cx="3566160" cy="1783080"/>
          </a:xfrm>
          <a:prstGeom prst="rect">
            <a:avLst/>
          </a:prstGeom>
          <a:solidFill>
            <a:schemeClr val="lt1"/>
          </a:solidFill>
          <a:ln>
            <a:noFill/>
          </a:ln>
        </p:spPr>
      </p:sp>
      <p:sp>
        <p:nvSpPr>
          <p:cNvPr id="1049" name="Google Shape;1049;p187"/>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0" name="Google Shape;1050;p187"/>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1000"/>
                                        <p:tgtEl>
                                          <p:spTgt spid="1043"/>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300"/>
                                  </p:stCondLst>
                                  <p:childTnLst>
                                    <p:set>
                                      <p:cBhvr>
                                        <p:cTn id="9" dur="1" fill="hold">
                                          <p:stCondLst>
                                            <p:cond delay="0"/>
                                          </p:stCondLst>
                                        </p:cTn>
                                        <p:tgtEl>
                                          <p:spTgt spid="1044"/>
                                        </p:tgtEl>
                                        <p:attrNameLst>
                                          <p:attrName>style.visibility</p:attrName>
                                        </p:attrNameLst>
                                      </p:cBhvr>
                                      <p:to>
                                        <p:strVal val="visible"/>
                                      </p:to>
                                    </p:set>
                                    <p:anim calcmode="lin" valueType="num">
                                      <p:cBhvr additive="base">
                                        <p:cTn id="10" dur="1000"/>
                                        <p:tgtEl>
                                          <p:spTgt spid="1044"/>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600"/>
                                  </p:stCondLst>
                                  <p:childTnLst>
                                    <p:set>
                                      <p:cBhvr>
                                        <p:cTn id="12" dur="1" fill="hold">
                                          <p:stCondLst>
                                            <p:cond delay="0"/>
                                          </p:stCondLst>
                                        </p:cTn>
                                        <p:tgtEl>
                                          <p:spTgt spid="1045"/>
                                        </p:tgtEl>
                                        <p:attrNameLst>
                                          <p:attrName>style.visibility</p:attrName>
                                        </p:attrNameLst>
                                      </p:cBhvr>
                                      <p:to>
                                        <p:strVal val="visible"/>
                                      </p:to>
                                    </p:set>
                                    <p:anim calcmode="lin" valueType="num">
                                      <p:cBhvr additive="base">
                                        <p:cTn id="13" dur="1000"/>
                                        <p:tgtEl>
                                          <p:spTgt spid="1045"/>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900"/>
                                  </p:stCondLst>
                                  <p:childTnLst>
                                    <p:set>
                                      <p:cBhvr>
                                        <p:cTn id="15" dur="1" fill="hold">
                                          <p:stCondLst>
                                            <p:cond delay="0"/>
                                          </p:stCondLst>
                                        </p:cTn>
                                        <p:tgtEl>
                                          <p:spTgt spid="1046"/>
                                        </p:tgtEl>
                                        <p:attrNameLst>
                                          <p:attrName>style.visibility</p:attrName>
                                        </p:attrNameLst>
                                      </p:cBhvr>
                                      <p:to>
                                        <p:strVal val="visible"/>
                                      </p:to>
                                    </p:set>
                                    <p:anim calcmode="lin" valueType="num">
                                      <p:cBhvr additive="base">
                                        <p:cTn id="16" dur="1000"/>
                                        <p:tgtEl>
                                          <p:spTgt spid="1046"/>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1200"/>
                                  </p:stCondLst>
                                  <p:childTnLst>
                                    <p:set>
                                      <p:cBhvr>
                                        <p:cTn id="18" dur="1" fill="hold">
                                          <p:stCondLst>
                                            <p:cond delay="0"/>
                                          </p:stCondLst>
                                        </p:cTn>
                                        <p:tgtEl>
                                          <p:spTgt spid="1047"/>
                                        </p:tgtEl>
                                        <p:attrNameLst>
                                          <p:attrName>style.visibility</p:attrName>
                                        </p:attrNameLst>
                                      </p:cBhvr>
                                      <p:to>
                                        <p:strVal val="visible"/>
                                      </p:to>
                                    </p:set>
                                    <p:anim calcmode="lin" valueType="num">
                                      <p:cBhvr additive="base">
                                        <p:cTn id="19" dur="1000"/>
                                        <p:tgtEl>
                                          <p:spTgt spid="1047"/>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1500"/>
                                  </p:stCondLst>
                                  <p:childTnLst>
                                    <p:set>
                                      <p:cBhvr>
                                        <p:cTn id="21" dur="1" fill="hold">
                                          <p:stCondLst>
                                            <p:cond delay="0"/>
                                          </p:stCondLst>
                                        </p:cTn>
                                        <p:tgtEl>
                                          <p:spTgt spid="1048"/>
                                        </p:tgtEl>
                                        <p:attrNameLst>
                                          <p:attrName>style.visibility</p:attrName>
                                        </p:attrNameLst>
                                      </p:cBhvr>
                                      <p:to>
                                        <p:strVal val="visible"/>
                                      </p:to>
                                    </p:set>
                                    <p:anim calcmode="lin" valueType="num">
                                      <p:cBhvr additive="base">
                                        <p:cTn id="22" dur="1000"/>
                                        <p:tgtEl>
                                          <p:spTgt spid="10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Company Name 2">
  <p:cSld name="Company Name 2">
    <p:spTree>
      <p:nvGrpSpPr>
        <p:cNvPr id="1" name="Shape 1051"/>
        <p:cNvGrpSpPr/>
        <p:nvPr/>
      </p:nvGrpSpPr>
      <p:grpSpPr>
        <a:xfrm>
          <a:off x="0" y="0"/>
          <a:ext cx="0" cy="0"/>
          <a:chOff x="0" y="0"/>
          <a:chExt cx="0" cy="0"/>
        </a:xfrm>
      </p:grpSpPr>
      <p:sp>
        <p:nvSpPr>
          <p:cNvPr id="1052" name="Google Shape;1052;p188"/>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Company Name">
  <p:cSld name="Company Name">
    <p:spTree>
      <p:nvGrpSpPr>
        <p:cNvPr id="1" name="Shape 1053"/>
        <p:cNvGrpSpPr/>
        <p:nvPr/>
      </p:nvGrpSpPr>
      <p:grpSpPr>
        <a:xfrm>
          <a:off x="0" y="0"/>
          <a:ext cx="0" cy="0"/>
          <a:chOff x="0" y="0"/>
          <a:chExt cx="0" cy="0"/>
        </a:xfrm>
      </p:grpSpPr>
      <p:sp>
        <p:nvSpPr>
          <p:cNvPr id="1054" name="Google Shape;1054;p189"/>
          <p:cNvSpPr>
            <a:spLocks noGrp="1"/>
          </p:cNvSpPr>
          <p:nvPr>
            <p:ph type="pic" idx="2"/>
          </p:nvPr>
        </p:nvSpPr>
        <p:spPr>
          <a:xfrm>
            <a:off x="131180" y="2360265"/>
            <a:ext cx="4676044" cy="4378068"/>
          </a:xfrm>
          <a:prstGeom prst="roundRect">
            <a:avLst>
              <a:gd name="adj" fmla="val 2892"/>
            </a:avLst>
          </a:prstGeom>
          <a:solidFill>
            <a:schemeClr val="lt1"/>
          </a:solidFill>
          <a:ln>
            <a:noFill/>
          </a:ln>
        </p:spPr>
      </p:sp>
      <p:sp>
        <p:nvSpPr>
          <p:cNvPr id="1055" name="Google Shape;1055;p189"/>
          <p:cNvSpPr>
            <a:spLocks noGrp="1"/>
          </p:cNvSpPr>
          <p:nvPr>
            <p:ph type="pic" idx="3"/>
          </p:nvPr>
        </p:nvSpPr>
        <p:spPr>
          <a:xfrm>
            <a:off x="106952" y="88727"/>
            <a:ext cx="4676044" cy="2135649"/>
          </a:xfrm>
          <a:prstGeom prst="roundRect">
            <a:avLst>
              <a:gd name="adj" fmla="val 2892"/>
            </a:avLst>
          </a:prstGeom>
          <a:solidFill>
            <a:schemeClr val="lt1"/>
          </a:solidFill>
          <a:ln>
            <a:noFill/>
          </a:ln>
        </p:spPr>
      </p:sp>
      <p:sp>
        <p:nvSpPr>
          <p:cNvPr id="1056" name="Google Shape;1056;p189"/>
          <p:cNvSpPr>
            <a:spLocks noGrp="1"/>
          </p:cNvSpPr>
          <p:nvPr>
            <p:ph type="pic" idx="4"/>
          </p:nvPr>
        </p:nvSpPr>
        <p:spPr>
          <a:xfrm>
            <a:off x="4929264" y="88727"/>
            <a:ext cx="2294887" cy="4397481"/>
          </a:xfrm>
          <a:prstGeom prst="roundRect">
            <a:avLst>
              <a:gd name="adj" fmla="val 2892"/>
            </a:avLst>
          </a:prstGeom>
          <a:solidFill>
            <a:schemeClr val="lt1"/>
          </a:solidFill>
          <a:ln>
            <a:noFill/>
          </a:ln>
        </p:spPr>
      </p:sp>
      <p:sp>
        <p:nvSpPr>
          <p:cNvPr id="1057" name="Google Shape;1057;p189"/>
          <p:cNvSpPr>
            <a:spLocks noGrp="1"/>
          </p:cNvSpPr>
          <p:nvPr>
            <p:ph type="pic" idx="5"/>
          </p:nvPr>
        </p:nvSpPr>
        <p:spPr>
          <a:xfrm>
            <a:off x="4940491" y="4622096"/>
            <a:ext cx="2294887" cy="2116237"/>
          </a:xfrm>
          <a:prstGeom prst="roundRect">
            <a:avLst>
              <a:gd name="adj" fmla="val 2892"/>
            </a:avLst>
          </a:prstGeom>
          <a:solidFill>
            <a:schemeClr val="lt1"/>
          </a:solidFill>
          <a:ln>
            <a:noFill/>
          </a:ln>
        </p:spPr>
      </p:sp>
      <p:sp>
        <p:nvSpPr>
          <p:cNvPr id="1058" name="Google Shape;1058;p189"/>
          <p:cNvSpPr>
            <a:spLocks noGrp="1"/>
          </p:cNvSpPr>
          <p:nvPr>
            <p:ph type="pic" idx="6"/>
          </p:nvPr>
        </p:nvSpPr>
        <p:spPr>
          <a:xfrm>
            <a:off x="7370748" y="100302"/>
            <a:ext cx="2294887" cy="2116237"/>
          </a:xfrm>
          <a:prstGeom prst="roundRect">
            <a:avLst>
              <a:gd name="adj" fmla="val 2892"/>
            </a:avLst>
          </a:prstGeom>
          <a:solidFill>
            <a:schemeClr val="lt1"/>
          </a:solidFill>
          <a:ln>
            <a:noFill/>
          </a:ln>
        </p:spPr>
      </p:sp>
      <p:sp>
        <p:nvSpPr>
          <p:cNvPr id="1059" name="Google Shape;1059;p189"/>
          <p:cNvSpPr>
            <a:spLocks noGrp="1"/>
          </p:cNvSpPr>
          <p:nvPr>
            <p:ph type="pic" idx="7"/>
          </p:nvPr>
        </p:nvSpPr>
        <p:spPr>
          <a:xfrm>
            <a:off x="9789560" y="100302"/>
            <a:ext cx="2294887" cy="2116237"/>
          </a:xfrm>
          <a:prstGeom prst="roundRect">
            <a:avLst>
              <a:gd name="adj" fmla="val 2892"/>
            </a:avLst>
          </a:prstGeom>
          <a:solidFill>
            <a:schemeClr val="lt1"/>
          </a:solidFill>
          <a:ln>
            <a:noFill/>
          </a:ln>
        </p:spPr>
      </p:sp>
      <p:sp>
        <p:nvSpPr>
          <p:cNvPr id="1060" name="Google Shape;1060;p189"/>
          <p:cNvSpPr>
            <a:spLocks noGrp="1"/>
          </p:cNvSpPr>
          <p:nvPr>
            <p:ph type="pic" idx="8"/>
          </p:nvPr>
        </p:nvSpPr>
        <p:spPr>
          <a:xfrm>
            <a:off x="7358824" y="2360265"/>
            <a:ext cx="2294887" cy="2116237"/>
          </a:xfrm>
          <a:prstGeom prst="roundRect">
            <a:avLst>
              <a:gd name="adj" fmla="val 2892"/>
            </a:avLst>
          </a:prstGeom>
          <a:solidFill>
            <a:schemeClr val="lt1"/>
          </a:solidFill>
          <a:ln>
            <a:noFill/>
          </a:ln>
        </p:spPr>
      </p:sp>
      <p:sp>
        <p:nvSpPr>
          <p:cNvPr id="1061" name="Google Shape;1061;p189"/>
          <p:cNvSpPr>
            <a:spLocks noGrp="1"/>
          </p:cNvSpPr>
          <p:nvPr>
            <p:ph type="pic" idx="9"/>
          </p:nvPr>
        </p:nvSpPr>
        <p:spPr>
          <a:xfrm>
            <a:off x="9777636" y="2360265"/>
            <a:ext cx="2294887" cy="2116237"/>
          </a:xfrm>
          <a:prstGeom prst="roundRect">
            <a:avLst>
              <a:gd name="adj" fmla="val 2892"/>
            </a:avLst>
          </a:prstGeom>
          <a:solidFill>
            <a:schemeClr val="lt1"/>
          </a:solidFill>
          <a:ln>
            <a:noFill/>
          </a:ln>
        </p:spPr>
      </p:sp>
      <p:sp>
        <p:nvSpPr>
          <p:cNvPr id="1062" name="Google Shape;1062;p189"/>
          <p:cNvSpPr>
            <a:spLocks noGrp="1"/>
          </p:cNvSpPr>
          <p:nvPr>
            <p:ph type="pic" idx="13"/>
          </p:nvPr>
        </p:nvSpPr>
        <p:spPr>
          <a:xfrm>
            <a:off x="7357417" y="4602684"/>
            <a:ext cx="4715105" cy="2135649"/>
          </a:xfrm>
          <a:prstGeom prst="roundRect">
            <a:avLst>
              <a:gd name="adj" fmla="val 2892"/>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55"/>
                                        </p:tgtEl>
                                        <p:attrNameLst>
                                          <p:attrName>style.visibility</p:attrName>
                                        </p:attrNameLst>
                                      </p:cBhvr>
                                      <p:to>
                                        <p:strVal val="visible"/>
                                      </p:to>
                                    </p:set>
                                    <p:anim calcmode="lin" valueType="num">
                                      <p:cBhvr additive="base">
                                        <p:cTn id="7" dur="700"/>
                                        <p:tgtEl>
                                          <p:spTgt spid="105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400"/>
                                  </p:stCondLst>
                                  <p:childTnLst>
                                    <p:set>
                                      <p:cBhvr>
                                        <p:cTn id="9" dur="1" fill="hold">
                                          <p:stCondLst>
                                            <p:cond delay="0"/>
                                          </p:stCondLst>
                                        </p:cTn>
                                        <p:tgtEl>
                                          <p:spTgt spid="1054"/>
                                        </p:tgtEl>
                                        <p:attrNameLst>
                                          <p:attrName>style.visibility</p:attrName>
                                        </p:attrNameLst>
                                      </p:cBhvr>
                                      <p:to>
                                        <p:strVal val="visible"/>
                                      </p:to>
                                    </p:set>
                                    <p:anim calcmode="lin" valueType="num">
                                      <p:cBhvr additive="base">
                                        <p:cTn id="10" dur="700"/>
                                        <p:tgtEl>
                                          <p:spTgt spid="1054"/>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800"/>
                                  </p:stCondLst>
                                  <p:childTnLst>
                                    <p:set>
                                      <p:cBhvr>
                                        <p:cTn id="12" dur="1" fill="hold">
                                          <p:stCondLst>
                                            <p:cond delay="0"/>
                                          </p:stCondLst>
                                        </p:cTn>
                                        <p:tgtEl>
                                          <p:spTgt spid="1056"/>
                                        </p:tgtEl>
                                        <p:attrNameLst>
                                          <p:attrName>style.visibility</p:attrName>
                                        </p:attrNameLst>
                                      </p:cBhvr>
                                      <p:to>
                                        <p:strVal val="visible"/>
                                      </p:to>
                                    </p:set>
                                    <p:anim calcmode="lin" valueType="num">
                                      <p:cBhvr additive="base">
                                        <p:cTn id="13" dur="700"/>
                                        <p:tgtEl>
                                          <p:spTgt spid="105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1200"/>
                                  </p:stCondLst>
                                  <p:childTnLst>
                                    <p:set>
                                      <p:cBhvr>
                                        <p:cTn id="15" dur="1" fill="hold">
                                          <p:stCondLst>
                                            <p:cond delay="0"/>
                                          </p:stCondLst>
                                        </p:cTn>
                                        <p:tgtEl>
                                          <p:spTgt spid="1057"/>
                                        </p:tgtEl>
                                        <p:attrNameLst>
                                          <p:attrName>style.visibility</p:attrName>
                                        </p:attrNameLst>
                                      </p:cBhvr>
                                      <p:to>
                                        <p:strVal val="visible"/>
                                      </p:to>
                                    </p:set>
                                    <p:anim calcmode="lin" valueType="num">
                                      <p:cBhvr additive="base">
                                        <p:cTn id="16" dur="700"/>
                                        <p:tgtEl>
                                          <p:spTgt spid="1057"/>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1600"/>
                                  </p:stCondLst>
                                  <p:childTnLst>
                                    <p:set>
                                      <p:cBhvr>
                                        <p:cTn id="18" dur="1" fill="hold">
                                          <p:stCondLst>
                                            <p:cond delay="0"/>
                                          </p:stCondLst>
                                        </p:cTn>
                                        <p:tgtEl>
                                          <p:spTgt spid="1058"/>
                                        </p:tgtEl>
                                        <p:attrNameLst>
                                          <p:attrName>style.visibility</p:attrName>
                                        </p:attrNameLst>
                                      </p:cBhvr>
                                      <p:to>
                                        <p:strVal val="visible"/>
                                      </p:to>
                                    </p:set>
                                    <p:anim calcmode="lin" valueType="num">
                                      <p:cBhvr additive="base">
                                        <p:cTn id="19" dur="700"/>
                                        <p:tgtEl>
                                          <p:spTgt spid="1058"/>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2000"/>
                                  </p:stCondLst>
                                  <p:childTnLst>
                                    <p:set>
                                      <p:cBhvr>
                                        <p:cTn id="21" dur="1" fill="hold">
                                          <p:stCondLst>
                                            <p:cond delay="0"/>
                                          </p:stCondLst>
                                        </p:cTn>
                                        <p:tgtEl>
                                          <p:spTgt spid="1059"/>
                                        </p:tgtEl>
                                        <p:attrNameLst>
                                          <p:attrName>style.visibility</p:attrName>
                                        </p:attrNameLst>
                                      </p:cBhvr>
                                      <p:to>
                                        <p:strVal val="visible"/>
                                      </p:to>
                                    </p:set>
                                    <p:anim calcmode="lin" valueType="num">
                                      <p:cBhvr additive="base">
                                        <p:cTn id="22" dur="700"/>
                                        <p:tgtEl>
                                          <p:spTgt spid="1059"/>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1600"/>
                                  </p:stCondLst>
                                  <p:childTnLst>
                                    <p:set>
                                      <p:cBhvr>
                                        <p:cTn id="24" dur="1" fill="hold">
                                          <p:stCondLst>
                                            <p:cond delay="0"/>
                                          </p:stCondLst>
                                        </p:cTn>
                                        <p:tgtEl>
                                          <p:spTgt spid="1060"/>
                                        </p:tgtEl>
                                        <p:attrNameLst>
                                          <p:attrName>style.visibility</p:attrName>
                                        </p:attrNameLst>
                                      </p:cBhvr>
                                      <p:to>
                                        <p:strVal val="visible"/>
                                      </p:to>
                                    </p:set>
                                    <p:anim calcmode="lin" valueType="num">
                                      <p:cBhvr additive="base">
                                        <p:cTn id="25" dur="700"/>
                                        <p:tgtEl>
                                          <p:spTgt spid="1060"/>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2000"/>
                                  </p:stCondLst>
                                  <p:childTnLst>
                                    <p:set>
                                      <p:cBhvr>
                                        <p:cTn id="27" dur="1" fill="hold">
                                          <p:stCondLst>
                                            <p:cond delay="0"/>
                                          </p:stCondLst>
                                        </p:cTn>
                                        <p:tgtEl>
                                          <p:spTgt spid="1061"/>
                                        </p:tgtEl>
                                        <p:attrNameLst>
                                          <p:attrName>style.visibility</p:attrName>
                                        </p:attrNameLst>
                                      </p:cBhvr>
                                      <p:to>
                                        <p:strVal val="visible"/>
                                      </p:to>
                                    </p:set>
                                    <p:anim calcmode="lin" valueType="num">
                                      <p:cBhvr additive="base">
                                        <p:cTn id="28" dur="700"/>
                                        <p:tgtEl>
                                          <p:spTgt spid="1061"/>
                                        </p:tgtEl>
                                        <p:attrNameLst>
                                          <p:attrName>ppt_x</p:attrName>
                                        </p:attrNameLst>
                                      </p:cBhvr>
                                      <p:tavLst>
                                        <p:tav tm="0">
                                          <p:val>
                                            <p:strVal val="#ppt_x+1"/>
                                          </p:val>
                                        </p:tav>
                                        <p:tav tm="100000">
                                          <p:val>
                                            <p:strVal val="#ppt_x"/>
                                          </p:val>
                                        </p:tav>
                                      </p:tavLst>
                                    </p:anim>
                                  </p:childTnLst>
                                </p:cTn>
                              </p:par>
                              <p:par>
                                <p:cTn id="29" presetID="2" presetClass="entr" presetSubtype="4" fill="hold" nodeType="withEffect">
                                  <p:stCondLst>
                                    <p:cond delay="2400"/>
                                  </p:stCondLst>
                                  <p:childTnLst>
                                    <p:set>
                                      <p:cBhvr>
                                        <p:cTn id="30" dur="1" fill="hold">
                                          <p:stCondLst>
                                            <p:cond delay="0"/>
                                          </p:stCondLst>
                                        </p:cTn>
                                        <p:tgtEl>
                                          <p:spTgt spid="1062"/>
                                        </p:tgtEl>
                                        <p:attrNameLst>
                                          <p:attrName>style.visibility</p:attrName>
                                        </p:attrNameLst>
                                      </p:cBhvr>
                                      <p:to>
                                        <p:strVal val="visible"/>
                                      </p:to>
                                    </p:set>
                                    <p:anim calcmode="lin" valueType="num">
                                      <p:cBhvr additive="base">
                                        <p:cTn id="31" dur="700"/>
                                        <p:tgtEl>
                                          <p:spTgt spid="10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Layer with Image">
  <p:cSld name="Layer with Image">
    <p:spTree>
      <p:nvGrpSpPr>
        <p:cNvPr id="1" name="Shape 1063"/>
        <p:cNvGrpSpPr/>
        <p:nvPr/>
      </p:nvGrpSpPr>
      <p:grpSpPr>
        <a:xfrm>
          <a:off x="0" y="0"/>
          <a:ext cx="0" cy="0"/>
          <a:chOff x="0" y="0"/>
          <a:chExt cx="0" cy="0"/>
        </a:xfrm>
      </p:grpSpPr>
      <p:sp>
        <p:nvSpPr>
          <p:cNvPr id="1064" name="Google Shape;1064;p19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5" name="Google Shape;1065;p19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1066" name="Google Shape;1066;p190"/>
          <p:cNvSpPr>
            <a:spLocks noGrp="1"/>
          </p:cNvSpPr>
          <p:nvPr>
            <p:ph type="pic" idx="2"/>
          </p:nvPr>
        </p:nvSpPr>
        <p:spPr>
          <a:xfrm>
            <a:off x="657327" y="1631451"/>
            <a:ext cx="3096631" cy="4471416"/>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66"/>
                                        </p:tgtEl>
                                        <p:attrNameLst>
                                          <p:attrName>style.visibility</p:attrName>
                                        </p:attrNameLst>
                                      </p:cBhvr>
                                      <p:to>
                                        <p:strVal val="visible"/>
                                      </p:to>
                                    </p:set>
                                    <p:anim calcmode="lin" valueType="num">
                                      <p:cBhvr additive="base">
                                        <p:cTn id="7" dur="1000"/>
                                        <p:tgtEl>
                                          <p:spTgt spid="10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Layer with Image 2">
  <p:cSld name="Layer with Image 2">
    <p:spTree>
      <p:nvGrpSpPr>
        <p:cNvPr id="1" name="Shape 1067"/>
        <p:cNvGrpSpPr/>
        <p:nvPr/>
      </p:nvGrpSpPr>
      <p:grpSpPr>
        <a:xfrm>
          <a:off x="0" y="0"/>
          <a:ext cx="0" cy="0"/>
          <a:chOff x="0" y="0"/>
          <a:chExt cx="0" cy="0"/>
        </a:xfrm>
      </p:grpSpPr>
      <p:sp>
        <p:nvSpPr>
          <p:cNvPr id="1068" name="Google Shape;1068;p191"/>
          <p:cNvSpPr>
            <a:spLocks noGrp="1"/>
          </p:cNvSpPr>
          <p:nvPr>
            <p:ph type="pic" idx="2"/>
          </p:nvPr>
        </p:nvSpPr>
        <p:spPr>
          <a:xfrm>
            <a:off x="6095999" y="1743378"/>
            <a:ext cx="1069848" cy="1536192"/>
          </a:xfrm>
          <a:prstGeom prst="rect">
            <a:avLst/>
          </a:prstGeom>
          <a:solidFill>
            <a:schemeClr val="lt1"/>
          </a:solidFill>
          <a:ln>
            <a:noFill/>
          </a:ln>
        </p:spPr>
      </p:sp>
      <p:sp>
        <p:nvSpPr>
          <p:cNvPr id="1069" name="Google Shape;1069;p19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0" name="Google Shape;1070;p19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1071" name="Google Shape;1071;p191"/>
          <p:cNvSpPr>
            <a:spLocks noGrp="1"/>
          </p:cNvSpPr>
          <p:nvPr>
            <p:ph type="pic" idx="3"/>
          </p:nvPr>
        </p:nvSpPr>
        <p:spPr>
          <a:xfrm>
            <a:off x="6096000" y="3286191"/>
            <a:ext cx="1746504" cy="974061"/>
          </a:xfrm>
          <a:prstGeom prst="rect">
            <a:avLst/>
          </a:prstGeom>
          <a:solidFill>
            <a:schemeClr val="lt1"/>
          </a:solidFill>
          <a:ln>
            <a:noFill/>
          </a:ln>
        </p:spPr>
      </p:sp>
      <p:sp>
        <p:nvSpPr>
          <p:cNvPr id="1072" name="Google Shape;1072;p191"/>
          <p:cNvSpPr>
            <a:spLocks noGrp="1"/>
          </p:cNvSpPr>
          <p:nvPr>
            <p:ph type="pic" idx="4"/>
          </p:nvPr>
        </p:nvSpPr>
        <p:spPr>
          <a:xfrm>
            <a:off x="6096001" y="4266873"/>
            <a:ext cx="2423160" cy="974061"/>
          </a:xfrm>
          <a:prstGeom prst="rect">
            <a:avLst/>
          </a:prstGeom>
          <a:solidFill>
            <a:schemeClr val="lt1"/>
          </a:solidFill>
          <a:ln>
            <a:noFill/>
          </a:ln>
        </p:spPr>
      </p:sp>
      <p:sp>
        <p:nvSpPr>
          <p:cNvPr id="1073" name="Google Shape;1073;p191"/>
          <p:cNvSpPr>
            <a:spLocks noGrp="1"/>
          </p:cNvSpPr>
          <p:nvPr>
            <p:ph type="pic" idx="5"/>
          </p:nvPr>
        </p:nvSpPr>
        <p:spPr>
          <a:xfrm>
            <a:off x="6095999" y="5253125"/>
            <a:ext cx="3101163" cy="974061"/>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68"/>
                                        </p:tgtEl>
                                        <p:attrNameLst>
                                          <p:attrName>style.visibility</p:attrName>
                                        </p:attrNameLst>
                                      </p:cBhvr>
                                      <p:to>
                                        <p:strVal val="visible"/>
                                      </p:to>
                                    </p:set>
                                    <p:anim calcmode="lin" valueType="num">
                                      <p:cBhvr additive="base">
                                        <p:cTn id="7" dur="1000"/>
                                        <p:tgtEl>
                                          <p:spTgt spid="106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300"/>
                                  </p:stCondLst>
                                  <p:childTnLst>
                                    <p:set>
                                      <p:cBhvr>
                                        <p:cTn id="9" dur="1" fill="hold">
                                          <p:stCondLst>
                                            <p:cond delay="0"/>
                                          </p:stCondLst>
                                        </p:cTn>
                                        <p:tgtEl>
                                          <p:spTgt spid="1071"/>
                                        </p:tgtEl>
                                        <p:attrNameLst>
                                          <p:attrName>style.visibility</p:attrName>
                                        </p:attrNameLst>
                                      </p:cBhvr>
                                      <p:to>
                                        <p:strVal val="visible"/>
                                      </p:to>
                                    </p:set>
                                    <p:anim calcmode="lin" valueType="num">
                                      <p:cBhvr additive="base">
                                        <p:cTn id="10" dur="1000"/>
                                        <p:tgtEl>
                                          <p:spTgt spid="1071"/>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600"/>
                                  </p:stCondLst>
                                  <p:childTnLst>
                                    <p:set>
                                      <p:cBhvr>
                                        <p:cTn id="12" dur="1" fill="hold">
                                          <p:stCondLst>
                                            <p:cond delay="0"/>
                                          </p:stCondLst>
                                        </p:cTn>
                                        <p:tgtEl>
                                          <p:spTgt spid="1072"/>
                                        </p:tgtEl>
                                        <p:attrNameLst>
                                          <p:attrName>style.visibility</p:attrName>
                                        </p:attrNameLst>
                                      </p:cBhvr>
                                      <p:to>
                                        <p:strVal val="visible"/>
                                      </p:to>
                                    </p:set>
                                    <p:anim calcmode="lin" valueType="num">
                                      <p:cBhvr additive="base">
                                        <p:cTn id="13" dur="1000"/>
                                        <p:tgtEl>
                                          <p:spTgt spid="1072"/>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900"/>
                                  </p:stCondLst>
                                  <p:childTnLst>
                                    <p:set>
                                      <p:cBhvr>
                                        <p:cTn id="15" dur="1" fill="hold">
                                          <p:stCondLst>
                                            <p:cond delay="0"/>
                                          </p:stCondLst>
                                        </p:cTn>
                                        <p:tgtEl>
                                          <p:spTgt spid="1073"/>
                                        </p:tgtEl>
                                        <p:attrNameLst>
                                          <p:attrName>style.visibility</p:attrName>
                                        </p:attrNameLst>
                                      </p:cBhvr>
                                      <p:to>
                                        <p:strVal val="visible"/>
                                      </p:to>
                                    </p:set>
                                    <p:anim calcmode="lin" valueType="num">
                                      <p:cBhvr additive="base">
                                        <p:cTn id="16" dur="1000"/>
                                        <p:tgtEl>
                                          <p:spTgt spid="107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1_Testimonial Three Images">
  <p:cSld name="1_Testimonial Three Images">
    <p:spTree>
      <p:nvGrpSpPr>
        <p:cNvPr id="1" name="Shape 1074"/>
        <p:cNvGrpSpPr/>
        <p:nvPr/>
      </p:nvGrpSpPr>
      <p:grpSpPr>
        <a:xfrm>
          <a:off x="0" y="0"/>
          <a:ext cx="0" cy="0"/>
          <a:chOff x="0" y="0"/>
          <a:chExt cx="0" cy="0"/>
        </a:xfrm>
      </p:grpSpPr>
      <p:sp>
        <p:nvSpPr>
          <p:cNvPr id="1075" name="Google Shape;1075;p192"/>
          <p:cNvSpPr>
            <a:spLocks noGrp="1"/>
          </p:cNvSpPr>
          <p:nvPr>
            <p:ph type="pic" idx="2"/>
          </p:nvPr>
        </p:nvSpPr>
        <p:spPr>
          <a:xfrm>
            <a:off x="834777" y="2216575"/>
            <a:ext cx="1828800" cy="1828800"/>
          </a:xfrm>
          <a:prstGeom prst="ellipse">
            <a:avLst/>
          </a:prstGeom>
          <a:solidFill>
            <a:schemeClr val="lt1"/>
          </a:solidFill>
          <a:ln w="63500" cap="flat" cmpd="sng">
            <a:solidFill>
              <a:schemeClr val="accent1"/>
            </a:solidFill>
            <a:prstDash val="solid"/>
            <a:round/>
            <a:headEnd type="none" w="sm" len="sm"/>
            <a:tailEnd type="none" w="sm" len="sm"/>
          </a:ln>
        </p:spPr>
      </p:sp>
      <p:sp>
        <p:nvSpPr>
          <p:cNvPr id="1076" name="Google Shape;1076;p192"/>
          <p:cNvSpPr>
            <a:spLocks noGrp="1"/>
          </p:cNvSpPr>
          <p:nvPr>
            <p:ph type="pic" idx="3"/>
          </p:nvPr>
        </p:nvSpPr>
        <p:spPr>
          <a:xfrm>
            <a:off x="3013764" y="2216575"/>
            <a:ext cx="1828800" cy="1828800"/>
          </a:xfrm>
          <a:prstGeom prst="ellipse">
            <a:avLst/>
          </a:prstGeom>
          <a:solidFill>
            <a:schemeClr val="lt1"/>
          </a:solidFill>
          <a:ln w="63500" cap="flat" cmpd="sng">
            <a:solidFill>
              <a:schemeClr val="accent2"/>
            </a:solidFill>
            <a:prstDash val="solid"/>
            <a:round/>
            <a:headEnd type="none" w="sm" len="sm"/>
            <a:tailEnd type="none" w="sm" len="sm"/>
          </a:ln>
        </p:spPr>
      </p:sp>
      <p:sp>
        <p:nvSpPr>
          <p:cNvPr id="1077" name="Google Shape;1077;p192"/>
          <p:cNvSpPr>
            <a:spLocks noGrp="1"/>
          </p:cNvSpPr>
          <p:nvPr>
            <p:ph type="pic" idx="4"/>
          </p:nvPr>
        </p:nvSpPr>
        <p:spPr>
          <a:xfrm>
            <a:off x="5192751" y="2216575"/>
            <a:ext cx="1828800" cy="1828800"/>
          </a:xfrm>
          <a:prstGeom prst="ellipse">
            <a:avLst/>
          </a:prstGeom>
          <a:solidFill>
            <a:schemeClr val="lt1"/>
          </a:solidFill>
          <a:ln w="63500" cap="flat" cmpd="sng">
            <a:solidFill>
              <a:schemeClr val="accent3"/>
            </a:solidFill>
            <a:prstDash val="solid"/>
            <a:round/>
            <a:headEnd type="none" w="sm" len="sm"/>
            <a:tailEnd type="none" w="sm" len="sm"/>
          </a:ln>
        </p:spPr>
      </p:sp>
      <p:sp>
        <p:nvSpPr>
          <p:cNvPr id="1078" name="Google Shape;1078;p192"/>
          <p:cNvSpPr>
            <a:spLocks noGrp="1"/>
          </p:cNvSpPr>
          <p:nvPr>
            <p:ph type="pic" idx="5"/>
          </p:nvPr>
        </p:nvSpPr>
        <p:spPr>
          <a:xfrm>
            <a:off x="7371738" y="2216575"/>
            <a:ext cx="1828800" cy="1828800"/>
          </a:xfrm>
          <a:prstGeom prst="ellipse">
            <a:avLst/>
          </a:prstGeom>
          <a:solidFill>
            <a:schemeClr val="lt1"/>
          </a:solidFill>
          <a:ln w="63500" cap="flat" cmpd="sng">
            <a:solidFill>
              <a:schemeClr val="accent4"/>
            </a:solidFill>
            <a:prstDash val="solid"/>
            <a:round/>
            <a:headEnd type="none" w="sm" len="sm"/>
            <a:tailEnd type="none" w="sm" len="sm"/>
          </a:ln>
        </p:spPr>
      </p:sp>
      <p:sp>
        <p:nvSpPr>
          <p:cNvPr id="1079" name="Google Shape;1079;p192"/>
          <p:cNvSpPr>
            <a:spLocks noGrp="1"/>
          </p:cNvSpPr>
          <p:nvPr>
            <p:ph type="pic" idx="6"/>
          </p:nvPr>
        </p:nvSpPr>
        <p:spPr>
          <a:xfrm>
            <a:off x="9550725" y="2216575"/>
            <a:ext cx="1828800" cy="1828800"/>
          </a:xfrm>
          <a:prstGeom prst="ellipse">
            <a:avLst/>
          </a:prstGeom>
          <a:solidFill>
            <a:schemeClr val="lt1"/>
          </a:solidFill>
          <a:ln w="63500" cap="flat" cmpd="sng">
            <a:solidFill>
              <a:schemeClr val="accent5"/>
            </a:solidFill>
            <a:prstDash val="solid"/>
            <a:round/>
            <a:headEnd type="none" w="sm" len="sm"/>
            <a:tailEnd type="none" w="sm" len="sm"/>
          </a:ln>
        </p:spPr>
      </p:sp>
      <p:sp>
        <p:nvSpPr>
          <p:cNvPr id="1080" name="Google Shape;1080;p192"/>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1" name="Google Shape;1081;p192"/>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75"/>
                                        </p:tgtEl>
                                        <p:attrNameLst>
                                          <p:attrName>style.visibility</p:attrName>
                                        </p:attrNameLst>
                                      </p:cBhvr>
                                      <p:to>
                                        <p:strVal val="visible"/>
                                      </p:to>
                                    </p:set>
                                    <p:anim calcmode="lin" valueType="num">
                                      <p:cBhvr additive="base">
                                        <p:cTn id="7" dur="700"/>
                                        <p:tgtEl>
                                          <p:spTgt spid="107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300"/>
                                  </p:stCondLst>
                                  <p:childTnLst>
                                    <p:set>
                                      <p:cBhvr>
                                        <p:cTn id="9" dur="1" fill="hold">
                                          <p:stCondLst>
                                            <p:cond delay="0"/>
                                          </p:stCondLst>
                                        </p:cTn>
                                        <p:tgtEl>
                                          <p:spTgt spid="1076"/>
                                        </p:tgtEl>
                                        <p:attrNameLst>
                                          <p:attrName>style.visibility</p:attrName>
                                        </p:attrNameLst>
                                      </p:cBhvr>
                                      <p:to>
                                        <p:strVal val="visible"/>
                                      </p:to>
                                    </p:set>
                                    <p:anim calcmode="lin" valueType="num">
                                      <p:cBhvr additive="base">
                                        <p:cTn id="10" dur="700"/>
                                        <p:tgtEl>
                                          <p:spTgt spid="1076"/>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600"/>
                                  </p:stCondLst>
                                  <p:childTnLst>
                                    <p:set>
                                      <p:cBhvr>
                                        <p:cTn id="12" dur="1" fill="hold">
                                          <p:stCondLst>
                                            <p:cond delay="0"/>
                                          </p:stCondLst>
                                        </p:cTn>
                                        <p:tgtEl>
                                          <p:spTgt spid="1077"/>
                                        </p:tgtEl>
                                        <p:attrNameLst>
                                          <p:attrName>style.visibility</p:attrName>
                                        </p:attrNameLst>
                                      </p:cBhvr>
                                      <p:to>
                                        <p:strVal val="visible"/>
                                      </p:to>
                                    </p:set>
                                    <p:anim calcmode="lin" valueType="num">
                                      <p:cBhvr additive="base">
                                        <p:cTn id="13" dur="700"/>
                                        <p:tgtEl>
                                          <p:spTgt spid="1077"/>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900"/>
                                  </p:stCondLst>
                                  <p:childTnLst>
                                    <p:set>
                                      <p:cBhvr>
                                        <p:cTn id="15" dur="1" fill="hold">
                                          <p:stCondLst>
                                            <p:cond delay="0"/>
                                          </p:stCondLst>
                                        </p:cTn>
                                        <p:tgtEl>
                                          <p:spTgt spid="1078"/>
                                        </p:tgtEl>
                                        <p:attrNameLst>
                                          <p:attrName>style.visibility</p:attrName>
                                        </p:attrNameLst>
                                      </p:cBhvr>
                                      <p:to>
                                        <p:strVal val="visible"/>
                                      </p:to>
                                    </p:set>
                                    <p:anim calcmode="lin" valueType="num">
                                      <p:cBhvr additive="base">
                                        <p:cTn id="16" dur="700"/>
                                        <p:tgtEl>
                                          <p:spTgt spid="1078"/>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1200"/>
                                  </p:stCondLst>
                                  <p:childTnLst>
                                    <p:set>
                                      <p:cBhvr>
                                        <p:cTn id="18" dur="1" fill="hold">
                                          <p:stCondLst>
                                            <p:cond delay="0"/>
                                          </p:stCondLst>
                                        </p:cTn>
                                        <p:tgtEl>
                                          <p:spTgt spid="1079"/>
                                        </p:tgtEl>
                                        <p:attrNameLst>
                                          <p:attrName>style.visibility</p:attrName>
                                        </p:attrNameLst>
                                      </p:cBhvr>
                                      <p:to>
                                        <p:strVal val="visible"/>
                                      </p:to>
                                    </p:set>
                                    <p:anim calcmode="lin" valueType="num">
                                      <p:cBhvr additive="base">
                                        <p:cTn id="19" dur="700"/>
                                        <p:tgtEl>
                                          <p:spTgt spid="10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Event Image">
  <p:cSld name="Event Image">
    <p:spTree>
      <p:nvGrpSpPr>
        <p:cNvPr id="1" name="Shape 1082"/>
        <p:cNvGrpSpPr/>
        <p:nvPr/>
      </p:nvGrpSpPr>
      <p:grpSpPr>
        <a:xfrm>
          <a:off x="0" y="0"/>
          <a:ext cx="0" cy="0"/>
          <a:chOff x="0" y="0"/>
          <a:chExt cx="0" cy="0"/>
        </a:xfrm>
      </p:grpSpPr>
      <p:sp>
        <p:nvSpPr>
          <p:cNvPr id="1083" name="Google Shape;1083;p193"/>
          <p:cNvSpPr>
            <a:spLocks noGrp="1"/>
          </p:cNvSpPr>
          <p:nvPr>
            <p:ph type="pic" idx="2"/>
          </p:nvPr>
        </p:nvSpPr>
        <p:spPr>
          <a:xfrm>
            <a:off x="5304155" y="2147079"/>
            <a:ext cx="3054096" cy="2560320"/>
          </a:xfrm>
          <a:prstGeom prst="rect">
            <a:avLst/>
          </a:prstGeom>
          <a:solidFill>
            <a:schemeClr val="lt1"/>
          </a:solidFill>
          <a:ln>
            <a:noFill/>
          </a:ln>
        </p:spPr>
      </p:sp>
      <p:sp>
        <p:nvSpPr>
          <p:cNvPr id="1084" name="Google Shape;1084;p193"/>
          <p:cNvSpPr>
            <a:spLocks noGrp="1"/>
          </p:cNvSpPr>
          <p:nvPr>
            <p:ph type="pic" idx="3"/>
          </p:nvPr>
        </p:nvSpPr>
        <p:spPr>
          <a:xfrm>
            <a:off x="8686140" y="2147079"/>
            <a:ext cx="3054096" cy="2560320"/>
          </a:xfrm>
          <a:prstGeom prst="rect">
            <a:avLst/>
          </a:prstGeom>
          <a:solidFill>
            <a:schemeClr val="lt1"/>
          </a:solidFill>
          <a:ln>
            <a:noFill/>
          </a:ln>
        </p:spPr>
      </p:sp>
      <p:sp>
        <p:nvSpPr>
          <p:cNvPr id="1085" name="Google Shape;1085;p19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6" name="Google Shape;1086;p19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Image - Core Value">
  <p:cSld name="Image - Core Value">
    <p:spTree>
      <p:nvGrpSpPr>
        <p:cNvPr id="1" name="Shape 1087"/>
        <p:cNvGrpSpPr/>
        <p:nvPr/>
      </p:nvGrpSpPr>
      <p:grpSpPr>
        <a:xfrm>
          <a:off x="0" y="0"/>
          <a:ext cx="0" cy="0"/>
          <a:chOff x="0" y="0"/>
          <a:chExt cx="0" cy="0"/>
        </a:xfrm>
      </p:grpSpPr>
      <p:sp>
        <p:nvSpPr>
          <p:cNvPr id="1088" name="Google Shape;1088;p194"/>
          <p:cNvSpPr>
            <a:spLocks noGrp="1"/>
          </p:cNvSpPr>
          <p:nvPr>
            <p:ph type="pic" idx="2"/>
          </p:nvPr>
        </p:nvSpPr>
        <p:spPr>
          <a:xfrm>
            <a:off x="0" y="0"/>
            <a:ext cx="12192000" cy="3429000"/>
          </a:xfrm>
          <a:prstGeom prst="rect">
            <a:avLst/>
          </a:prstGeom>
          <a:solidFill>
            <a:schemeClr val="lt1"/>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2 images - team">
  <p:cSld name="12 images - team">
    <p:spTree>
      <p:nvGrpSpPr>
        <p:cNvPr id="1" name="Shape 113"/>
        <p:cNvGrpSpPr/>
        <p:nvPr/>
      </p:nvGrpSpPr>
      <p:grpSpPr>
        <a:xfrm>
          <a:off x="0" y="0"/>
          <a:ext cx="0" cy="0"/>
          <a:chOff x="0" y="0"/>
          <a:chExt cx="0" cy="0"/>
        </a:xfrm>
      </p:grpSpPr>
      <p:sp>
        <p:nvSpPr>
          <p:cNvPr id="114" name="Google Shape;114;p33"/>
          <p:cNvSpPr>
            <a:spLocks noGrp="1"/>
          </p:cNvSpPr>
          <p:nvPr>
            <p:ph type="pic" idx="2"/>
          </p:nvPr>
        </p:nvSpPr>
        <p:spPr>
          <a:xfrm>
            <a:off x="25400" y="2286000"/>
            <a:ext cx="2437200" cy="2286000"/>
          </a:xfrm>
          <a:prstGeom prst="rect">
            <a:avLst/>
          </a:prstGeom>
          <a:solidFill>
            <a:schemeClr val="lt1"/>
          </a:solidFill>
          <a:ln>
            <a:noFill/>
          </a:ln>
        </p:spPr>
      </p:sp>
      <p:sp>
        <p:nvSpPr>
          <p:cNvPr id="115" name="Google Shape;115;p33"/>
          <p:cNvSpPr>
            <a:spLocks noGrp="1"/>
          </p:cNvSpPr>
          <p:nvPr>
            <p:ph type="pic" idx="3"/>
          </p:nvPr>
        </p:nvSpPr>
        <p:spPr>
          <a:xfrm>
            <a:off x="2437200" y="2286000"/>
            <a:ext cx="2437200" cy="2286000"/>
          </a:xfrm>
          <a:prstGeom prst="rect">
            <a:avLst/>
          </a:prstGeom>
          <a:solidFill>
            <a:schemeClr val="lt1"/>
          </a:solidFill>
          <a:ln>
            <a:noFill/>
          </a:ln>
        </p:spPr>
      </p:sp>
      <p:sp>
        <p:nvSpPr>
          <p:cNvPr id="116" name="Google Shape;116;p33"/>
          <p:cNvSpPr>
            <a:spLocks noGrp="1"/>
          </p:cNvSpPr>
          <p:nvPr>
            <p:ph type="pic" idx="4"/>
          </p:nvPr>
        </p:nvSpPr>
        <p:spPr>
          <a:xfrm>
            <a:off x="4890800" y="2286000"/>
            <a:ext cx="2437200" cy="2286000"/>
          </a:xfrm>
          <a:prstGeom prst="rect">
            <a:avLst/>
          </a:prstGeom>
          <a:solidFill>
            <a:schemeClr val="lt1"/>
          </a:solidFill>
          <a:ln>
            <a:noFill/>
          </a:ln>
        </p:spPr>
      </p:sp>
      <p:sp>
        <p:nvSpPr>
          <p:cNvPr id="117" name="Google Shape;117;p33"/>
          <p:cNvSpPr>
            <a:spLocks noGrp="1"/>
          </p:cNvSpPr>
          <p:nvPr>
            <p:ph type="pic" idx="5"/>
          </p:nvPr>
        </p:nvSpPr>
        <p:spPr>
          <a:xfrm>
            <a:off x="7323600" y="2286000"/>
            <a:ext cx="2437200" cy="2286000"/>
          </a:xfrm>
          <a:prstGeom prst="rect">
            <a:avLst/>
          </a:prstGeom>
          <a:solidFill>
            <a:schemeClr val="lt1"/>
          </a:solidFill>
          <a:ln>
            <a:noFill/>
          </a:ln>
        </p:spPr>
      </p:sp>
      <p:sp>
        <p:nvSpPr>
          <p:cNvPr id="118" name="Google Shape;118;p33"/>
          <p:cNvSpPr>
            <a:spLocks noGrp="1"/>
          </p:cNvSpPr>
          <p:nvPr>
            <p:ph type="pic" idx="6"/>
          </p:nvPr>
        </p:nvSpPr>
        <p:spPr>
          <a:xfrm>
            <a:off x="2437200" y="0"/>
            <a:ext cx="2437200" cy="2286000"/>
          </a:xfrm>
          <a:prstGeom prst="rect">
            <a:avLst/>
          </a:prstGeom>
          <a:solidFill>
            <a:schemeClr val="lt1"/>
          </a:solidFill>
          <a:ln>
            <a:noFill/>
          </a:ln>
        </p:spPr>
      </p:sp>
      <p:sp>
        <p:nvSpPr>
          <p:cNvPr id="119" name="Google Shape;119;p33"/>
          <p:cNvSpPr>
            <a:spLocks noGrp="1"/>
          </p:cNvSpPr>
          <p:nvPr>
            <p:ph type="pic" idx="7"/>
          </p:nvPr>
        </p:nvSpPr>
        <p:spPr>
          <a:xfrm>
            <a:off x="9754800" y="0"/>
            <a:ext cx="2437200" cy="2286000"/>
          </a:xfrm>
          <a:prstGeom prst="rect">
            <a:avLst/>
          </a:prstGeom>
          <a:solidFill>
            <a:schemeClr val="lt1"/>
          </a:solidFill>
          <a:ln>
            <a:noFill/>
          </a:ln>
        </p:spPr>
      </p:sp>
      <p:sp>
        <p:nvSpPr>
          <p:cNvPr id="120" name="Google Shape;120;p33"/>
          <p:cNvSpPr>
            <a:spLocks noGrp="1"/>
          </p:cNvSpPr>
          <p:nvPr>
            <p:ph type="pic" idx="8"/>
          </p:nvPr>
        </p:nvSpPr>
        <p:spPr>
          <a:xfrm>
            <a:off x="4877400" y="0"/>
            <a:ext cx="2437200" cy="2286000"/>
          </a:xfrm>
          <a:prstGeom prst="rect">
            <a:avLst/>
          </a:prstGeom>
          <a:solidFill>
            <a:schemeClr val="lt1"/>
          </a:solidFill>
          <a:ln>
            <a:noFill/>
          </a:ln>
        </p:spPr>
      </p:sp>
      <p:sp>
        <p:nvSpPr>
          <p:cNvPr id="121" name="Google Shape;121;p33"/>
          <p:cNvSpPr>
            <a:spLocks noGrp="1"/>
          </p:cNvSpPr>
          <p:nvPr>
            <p:ph type="pic" idx="9"/>
          </p:nvPr>
        </p:nvSpPr>
        <p:spPr>
          <a:xfrm>
            <a:off x="7317600" y="0"/>
            <a:ext cx="2437200" cy="2286000"/>
          </a:xfrm>
          <a:prstGeom prst="rect">
            <a:avLst/>
          </a:prstGeom>
          <a:solidFill>
            <a:schemeClr val="lt1"/>
          </a:solidFill>
          <a:ln>
            <a:noFill/>
          </a:ln>
        </p:spPr>
      </p:sp>
      <p:sp>
        <p:nvSpPr>
          <p:cNvPr id="122" name="Google Shape;122;p33"/>
          <p:cNvSpPr>
            <a:spLocks noGrp="1"/>
          </p:cNvSpPr>
          <p:nvPr>
            <p:ph type="pic" idx="13"/>
          </p:nvPr>
        </p:nvSpPr>
        <p:spPr>
          <a:xfrm>
            <a:off x="0" y="4572000"/>
            <a:ext cx="2437200" cy="2286000"/>
          </a:xfrm>
          <a:prstGeom prst="rect">
            <a:avLst/>
          </a:prstGeom>
          <a:solidFill>
            <a:schemeClr val="lt1"/>
          </a:solidFill>
          <a:ln>
            <a:noFill/>
          </a:ln>
        </p:spPr>
      </p:sp>
      <p:sp>
        <p:nvSpPr>
          <p:cNvPr id="123" name="Google Shape;123;p33"/>
          <p:cNvSpPr>
            <a:spLocks noGrp="1"/>
          </p:cNvSpPr>
          <p:nvPr>
            <p:ph type="pic" idx="14"/>
          </p:nvPr>
        </p:nvSpPr>
        <p:spPr>
          <a:xfrm>
            <a:off x="4889400" y="4572000"/>
            <a:ext cx="2437200" cy="2286000"/>
          </a:xfrm>
          <a:prstGeom prst="rect">
            <a:avLst/>
          </a:prstGeom>
          <a:solidFill>
            <a:schemeClr val="lt1"/>
          </a:solidFill>
          <a:ln>
            <a:noFill/>
          </a:ln>
        </p:spPr>
      </p:sp>
      <p:sp>
        <p:nvSpPr>
          <p:cNvPr id="124" name="Google Shape;124;p33"/>
          <p:cNvSpPr>
            <a:spLocks noGrp="1"/>
          </p:cNvSpPr>
          <p:nvPr>
            <p:ph type="pic" idx="15"/>
          </p:nvPr>
        </p:nvSpPr>
        <p:spPr>
          <a:xfrm>
            <a:off x="7326600" y="4572000"/>
            <a:ext cx="2437200" cy="2286000"/>
          </a:xfrm>
          <a:prstGeom prst="rect">
            <a:avLst/>
          </a:prstGeom>
          <a:solidFill>
            <a:schemeClr val="lt1"/>
          </a:solidFill>
          <a:ln>
            <a:noFill/>
          </a:ln>
        </p:spPr>
      </p:sp>
      <p:sp>
        <p:nvSpPr>
          <p:cNvPr id="125" name="Google Shape;125;p33"/>
          <p:cNvSpPr>
            <a:spLocks noGrp="1"/>
          </p:cNvSpPr>
          <p:nvPr>
            <p:ph type="pic" idx="16"/>
          </p:nvPr>
        </p:nvSpPr>
        <p:spPr>
          <a:xfrm>
            <a:off x="9754800" y="4572000"/>
            <a:ext cx="2437200" cy="2286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par>
                                <p:cTn id="8" presetID="10" presetClass="entr" presetSubtype="0" fill="hold" nodeType="withEffect">
                                  <p:stCondLst>
                                    <p:cond delay="20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10" presetClass="entr" presetSubtype="0" fill="hold" nodeType="withEffect">
                                  <p:stCondLst>
                                    <p:cond delay="30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par>
                                <p:cTn id="14" presetID="10" presetClass="entr" presetSubtype="0" fill="hold" nodeType="withEffect">
                                  <p:stCondLst>
                                    <p:cond delay="40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500"/>
                                        <p:tgtEl>
                                          <p:spTgt spid="119"/>
                                        </p:tgtEl>
                                      </p:cBhvr>
                                    </p:animEffect>
                                  </p:childTnLst>
                                </p:cTn>
                              </p:par>
                              <p:par>
                                <p:cTn id="17" presetID="10" presetClass="entr" presetSubtype="0" fill="hold" nodeType="withEffect">
                                  <p:stCondLst>
                                    <p:cond delay="60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500"/>
                                        <p:tgtEl>
                                          <p:spTgt spid="117"/>
                                        </p:tgtEl>
                                      </p:cBhvr>
                                    </p:animEffect>
                                  </p:childTnLst>
                                </p:cTn>
                              </p:par>
                              <p:par>
                                <p:cTn id="20" presetID="10" presetClass="entr" presetSubtype="0" fill="hold" nodeType="withEffect">
                                  <p:stCondLst>
                                    <p:cond delay="70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par>
                                <p:cTn id="23" presetID="10" presetClass="entr" presetSubtype="0" fill="hold" nodeType="withEffect">
                                  <p:stCondLst>
                                    <p:cond delay="800"/>
                                  </p:stCondLst>
                                  <p:childTnLst>
                                    <p:set>
                                      <p:cBhvr>
                                        <p:cTn id="24" dur="1" fill="hold">
                                          <p:stCondLst>
                                            <p:cond delay="0"/>
                                          </p:stCondLst>
                                        </p:cTn>
                                        <p:tgtEl>
                                          <p:spTgt spid="115"/>
                                        </p:tgtEl>
                                        <p:attrNameLst>
                                          <p:attrName>style.visibility</p:attrName>
                                        </p:attrNameLst>
                                      </p:cBhvr>
                                      <p:to>
                                        <p:strVal val="visible"/>
                                      </p:to>
                                    </p:set>
                                    <p:animEffect transition="in" filter="fade">
                                      <p:cBhvr>
                                        <p:cTn id="25" dur="500"/>
                                        <p:tgtEl>
                                          <p:spTgt spid="115"/>
                                        </p:tgtEl>
                                      </p:cBhvr>
                                    </p:animEffect>
                                  </p:childTnLst>
                                </p:cTn>
                              </p:par>
                              <p:par>
                                <p:cTn id="26" presetID="10" presetClass="entr" presetSubtype="0" fill="hold" nodeType="withEffect">
                                  <p:stCondLst>
                                    <p:cond delay="90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nodeType="withEffect">
                                  <p:stCondLst>
                                    <p:cond delay="110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nodeType="withEffect">
                                  <p:stCondLst>
                                    <p:cond delay="120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500"/>
                                        <p:tgtEl>
                                          <p:spTgt spid="124"/>
                                        </p:tgtEl>
                                      </p:cBhvr>
                                    </p:animEffect>
                                  </p:childTnLst>
                                </p:cTn>
                              </p:par>
                              <p:par>
                                <p:cTn id="35" presetID="10" presetClass="entr" presetSubtype="0" fill="hold" nodeType="withEffect">
                                  <p:stCondLst>
                                    <p:cond delay="1300"/>
                                  </p:stCondLst>
                                  <p:childTnLst>
                                    <p:set>
                                      <p:cBhvr>
                                        <p:cTn id="36" dur="1" fill="hold">
                                          <p:stCondLst>
                                            <p:cond delay="0"/>
                                          </p:stCondLst>
                                        </p:cTn>
                                        <p:tgtEl>
                                          <p:spTgt spid="123"/>
                                        </p:tgtEl>
                                        <p:attrNameLst>
                                          <p:attrName>style.visibility</p:attrName>
                                        </p:attrNameLst>
                                      </p:cBhvr>
                                      <p:to>
                                        <p:strVal val="visible"/>
                                      </p:to>
                                    </p:set>
                                    <p:animEffect transition="in" filter="fade">
                                      <p:cBhvr>
                                        <p:cTn id="37" dur="500"/>
                                        <p:tgtEl>
                                          <p:spTgt spid="123"/>
                                        </p:tgtEl>
                                      </p:cBhvr>
                                    </p:animEffect>
                                  </p:childTnLst>
                                </p:cTn>
                              </p:par>
                              <p:par>
                                <p:cTn id="38" presetID="10" presetClass="entr" presetSubtype="0" fill="hold" nodeType="withEffect">
                                  <p:stCondLst>
                                    <p:cond delay="14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Image - Core Value 2">
  <p:cSld name="Image - Core Value 2">
    <p:spTree>
      <p:nvGrpSpPr>
        <p:cNvPr id="1" name="Shape 1089"/>
        <p:cNvGrpSpPr/>
        <p:nvPr/>
      </p:nvGrpSpPr>
      <p:grpSpPr>
        <a:xfrm>
          <a:off x="0" y="0"/>
          <a:ext cx="0" cy="0"/>
          <a:chOff x="0" y="0"/>
          <a:chExt cx="0" cy="0"/>
        </a:xfrm>
      </p:grpSpPr>
      <p:sp>
        <p:nvSpPr>
          <p:cNvPr id="1090" name="Google Shape;1090;p195"/>
          <p:cNvSpPr>
            <a:spLocks noGrp="1"/>
          </p:cNvSpPr>
          <p:nvPr>
            <p:ph type="pic" idx="2"/>
          </p:nvPr>
        </p:nvSpPr>
        <p:spPr>
          <a:xfrm>
            <a:off x="0" y="0"/>
            <a:ext cx="6096000" cy="6858000"/>
          </a:xfrm>
          <a:prstGeom prst="rect">
            <a:avLst/>
          </a:prstGeom>
          <a:solidFill>
            <a:schemeClr val="lt1"/>
          </a:solidFill>
          <a:ln>
            <a:noFill/>
          </a:ln>
        </p:spPr>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1_Service Image 2">
  <p:cSld name="1_Service Image 2">
    <p:spTree>
      <p:nvGrpSpPr>
        <p:cNvPr id="1" name="Shape 1091"/>
        <p:cNvGrpSpPr/>
        <p:nvPr/>
      </p:nvGrpSpPr>
      <p:grpSpPr>
        <a:xfrm>
          <a:off x="0" y="0"/>
          <a:ext cx="0" cy="0"/>
          <a:chOff x="0" y="0"/>
          <a:chExt cx="0" cy="0"/>
        </a:xfrm>
      </p:grpSpPr>
      <p:sp>
        <p:nvSpPr>
          <p:cNvPr id="1092" name="Google Shape;1092;p196"/>
          <p:cNvSpPr>
            <a:spLocks noGrp="1"/>
          </p:cNvSpPr>
          <p:nvPr>
            <p:ph type="pic" idx="2"/>
          </p:nvPr>
        </p:nvSpPr>
        <p:spPr>
          <a:xfrm>
            <a:off x="929951" y="1017725"/>
            <a:ext cx="10332098" cy="2339835"/>
          </a:xfrm>
          <a:prstGeom prst="rect">
            <a:avLst/>
          </a:prstGeom>
          <a:solidFill>
            <a:schemeClr val="lt1"/>
          </a:solidFill>
          <a:ln>
            <a:noFill/>
          </a:ln>
        </p:spPr>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Service Image 6">
  <p:cSld name="Service Image 6">
    <p:spTree>
      <p:nvGrpSpPr>
        <p:cNvPr id="1" name="Shape 1093"/>
        <p:cNvGrpSpPr/>
        <p:nvPr/>
      </p:nvGrpSpPr>
      <p:grpSpPr>
        <a:xfrm>
          <a:off x="0" y="0"/>
          <a:ext cx="0" cy="0"/>
          <a:chOff x="0" y="0"/>
          <a:chExt cx="0" cy="0"/>
        </a:xfrm>
      </p:grpSpPr>
      <p:sp>
        <p:nvSpPr>
          <p:cNvPr id="1094" name="Google Shape;1094;p197"/>
          <p:cNvSpPr>
            <a:spLocks noGrp="1"/>
          </p:cNvSpPr>
          <p:nvPr>
            <p:ph type="pic" idx="2"/>
          </p:nvPr>
        </p:nvSpPr>
        <p:spPr>
          <a:xfrm>
            <a:off x="1079770" y="1711428"/>
            <a:ext cx="3138792" cy="2062906"/>
          </a:xfrm>
          <a:prstGeom prst="rect">
            <a:avLst/>
          </a:prstGeom>
          <a:solidFill>
            <a:schemeClr val="lt1"/>
          </a:solidFill>
          <a:ln>
            <a:noFill/>
          </a:ln>
        </p:spPr>
      </p:sp>
      <p:sp>
        <p:nvSpPr>
          <p:cNvPr id="1095" name="Google Shape;1095;p197"/>
          <p:cNvSpPr>
            <a:spLocks noGrp="1"/>
          </p:cNvSpPr>
          <p:nvPr>
            <p:ph type="pic" idx="3"/>
          </p:nvPr>
        </p:nvSpPr>
        <p:spPr>
          <a:xfrm>
            <a:off x="4526604" y="1711428"/>
            <a:ext cx="3138792" cy="2062906"/>
          </a:xfrm>
          <a:prstGeom prst="rect">
            <a:avLst/>
          </a:prstGeom>
          <a:solidFill>
            <a:schemeClr val="lt1"/>
          </a:solidFill>
          <a:ln>
            <a:noFill/>
          </a:ln>
        </p:spPr>
      </p:sp>
      <p:sp>
        <p:nvSpPr>
          <p:cNvPr id="1096" name="Google Shape;1096;p197"/>
          <p:cNvSpPr>
            <a:spLocks noGrp="1"/>
          </p:cNvSpPr>
          <p:nvPr>
            <p:ph type="pic" idx="4"/>
          </p:nvPr>
        </p:nvSpPr>
        <p:spPr>
          <a:xfrm>
            <a:off x="7973438" y="1711428"/>
            <a:ext cx="3138792" cy="2062906"/>
          </a:xfrm>
          <a:prstGeom prst="rect">
            <a:avLst/>
          </a:prstGeom>
          <a:solidFill>
            <a:schemeClr val="lt1"/>
          </a:solidFill>
          <a:ln>
            <a:noFill/>
          </a:ln>
        </p:spPr>
      </p:sp>
      <p:sp>
        <p:nvSpPr>
          <p:cNvPr id="1097" name="Google Shape;1097;p197"/>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8" name="Google Shape;1098;p197"/>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94"/>
                                        </p:tgtEl>
                                        <p:attrNameLst>
                                          <p:attrName>style.visibility</p:attrName>
                                        </p:attrNameLst>
                                      </p:cBhvr>
                                      <p:to>
                                        <p:strVal val="visible"/>
                                      </p:to>
                                    </p:set>
                                    <p:anim calcmode="lin" valueType="num">
                                      <p:cBhvr additive="base">
                                        <p:cTn id="7" dur="700"/>
                                        <p:tgtEl>
                                          <p:spTgt spid="1094"/>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400"/>
                                  </p:stCondLst>
                                  <p:childTnLst>
                                    <p:set>
                                      <p:cBhvr>
                                        <p:cTn id="9" dur="1" fill="hold">
                                          <p:stCondLst>
                                            <p:cond delay="0"/>
                                          </p:stCondLst>
                                        </p:cTn>
                                        <p:tgtEl>
                                          <p:spTgt spid="1095"/>
                                        </p:tgtEl>
                                        <p:attrNameLst>
                                          <p:attrName>style.visibility</p:attrName>
                                        </p:attrNameLst>
                                      </p:cBhvr>
                                      <p:to>
                                        <p:strVal val="visible"/>
                                      </p:to>
                                    </p:set>
                                    <p:anim calcmode="lin" valueType="num">
                                      <p:cBhvr additive="base">
                                        <p:cTn id="10" dur="700"/>
                                        <p:tgtEl>
                                          <p:spTgt spid="1095"/>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800"/>
                                  </p:stCondLst>
                                  <p:childTnLst>
                                    <p:set>
                                      <p:cBhvr>
                                        <p:cTn id="12" dur="1" fill="hold">
                                          <p:stCondLst>
                                            <p:cond delay="0"/>
                                          </p:stCondLst>
                                        </p:cTn>
                                        <p:tgtEl>
                                          <p:spTgt spid="1096"/>
                                        </p:tgtEl>
                                        <p:attrNameLst>
                                          <p:attrName>style.visibility</p:attrName>
                                        </p:attrNameLst>
                                      </p:cBhvr>
                                      <p:to>
                                        <p:strVal val="visible"/>
                                      </p:to>
                                    </p:set>
                                    <p:anim calcmode="lin" valueType="num">
                                      <p:cBhvr additive="base">
                                        <p:cTn id="13" dur="700"/>
                                        <p:tgtEl>
                                          <p:spTgt spid="10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estimonial Two Images 2">
  <p:cSld name="Testimonial Two Images 2">
    <p:spTree>
      <p:nvGrpSpPr>
        <p:cNvPr id="1" name="Shape 1099"/>
        <p:cNvGrpSpPr/>
        <p:nvPr/>
      </p:nvGrpSpPr>
      <p:grpSpPr>
        <a:xfrm>
          <a:off x="0" y="0"/>
          <a:ext cx="0" cy="0"/>
          <a:chOff x="0" y="0"/>
          <a:chExt cx="0" cy="0"/>
        </a:xfrm>
      </p:grpSpPr>
      <p:sp>
        <p:nvSpPr>
          <p:cNvPr id="1100" name="Google Shape;1100;p198"/>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1" name="Google Shape;1101;p198"/>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1102" name="Google Shape;1102;p198"/>
          <p:cNvSpPr>
            <a:spLocks noGrp="1"/>
          </p:cNvSpPr>
          <p:nvPr>
            <p:ph type="pic" idx="2"/>
          </p:nvPr>
        </p:nvSpPr>
        <p:spPr>
          <a:xfrm>
            <a:off x="1010153" y="4108837"/>
            <a:ext cx="603504" cy="603504"/>
          </a:xfrm>
          <a:prstGeom prst="ellipse">
            <a:avLst/>
          </a:prstGeom>
          <a:solidFill>
            <a:schemeClr val="lt1"/>
          </a:solidFill>
          <a:ln>
            <a:noFill/>
          </a:ln>
        </p:spPr>
      </p:sp>
      <p:sp>
        <p:nvSpPr>
          <p:cNvPr id="1103" name="Google Shape;1103;p198"/>
          <p:cNvSpPr>
            <a:spLocks noGrp="1"/>
          </p:cNvSpPr>
          <p:nvPr>
            <p:ph type="pic" idx="3"/>
          </p:nvPr>
        </p:nvSpPr>
        <p:spPr>
          <a:xfrm>
            <a:off x="6648450" y="4115125"/>
            <a:ext cx="603504" cy="603504"/>
          </a:xfrm>
          <a:prstGeom prst="ellipse">
            <a:avLst/>
          </a:prstGeom>
          <a:solidFill>
            <a:schemeClr val="lt1"/>
          </a:solidFill>
          <a:ln>
            <a:noFill/>
          </a:ln>
        </p:spPr>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estimonial Three Images 2">
  <p:cSld name="Testimonial Three Images 2">
    <p:spTree>
      <p:nvGrpSpPr>
        <p:cNvPr id="1" name="Shape 1104"/>
        <p:cNvGrpSpPr/>
        <p:nvPr/>
      </p:nvGrpSpPr>
      <p:grpSpPr>
        <a:xfrm>
          <a:off x="0" y="0"/>
          <a:ext cx="0" cy="0"/>
          <a:chOff x="0" y="0"/>
          <a:chExt cx="0" cy="0"/>
        </a:xfrm>
      </p:grpSpPr>
      <p:sp>
        <p:nvSpPr>
          <p:cNvPr id="1105" name="Google Shape;1105;p199"/>
          <p:cNvSpPr>
            <a:spLocks noGrp="1"/>
          </p:cNvSpPr>
          <p:nvPr>
            <p:ph type="pic" idx="2"/>
          </p:nvPr>
        </p:nvSpPr>
        <p:spPr>
          <a:xfrm>
            <a:off x="4826279" y="4412609"/>
            <a:ext cx="603504" cy="603504"/>
          </a:xfrm>
          <a:prstGeom prst="ellipse">
            <a:avLst/>
          </a:prstGeom>
          <a:solidFill>
            <a:schemeClr val="lt1"/>
          </a:solidFill>
          <a:ln>
            <a:noFill/>
          </a:ln>
        </p:spPr>
      </p:sp>
      <p:sp>
        <p:nvSpPr>
          <p:cNvPr id="1106" name="Google Shape;1106;p199"/>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7" name="Google Shape;1107;p199"/>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1108" name="Google Shape;1108;p199"/>
          <p:cNvSpPr>
            <a:spLocks noGrp="1"/>
          </p:cNvSpPr>
          <p:nvPr>
            <p:ph type="pic" idx="3"/>
          </p:nvPr>
        </p:nvSpPr>
        <p:spPr>
          <a:xfrm>
            <a:off x="1387803" y="4412609"/>
            <a:ext cx="603504" cy="603504"/>
          </a:xfrm>
          <a:prstGeom prst="ellipse">
            <a:avLst/>
          </a:prstGeom>
          <a:solidFill>
            <a:schemeClr val="lt1"/>
          </a:solidFill>
          <a:ln>
            <a:noFill/>
          </a:ln>
        </p:spPr>
      </p:sp>
      <p:sp>
        <p:nvSpPr>
          <p:cNvPr id="1109" name="Google Shape;1109;p199"/>
          <p:cNvSpPr>
            <a:spLocks noGrp="1"/>
          </p:cNvSpPr>
          <p:nvPr>
            <p:ph type="pic" idx="4"/>
          </p:nvPr>
        </p:nvSpPr>
        <p:spPr>
          <a:xfrm>
            <a:off x="8264252" y="4412609"/>
            <a:ext cx="603504" cy="603504"/>
          </a:xfrm>
          <a:prstGeom prst="ellipse">
            <a:avLst/>
          </a:prstGeom>
          <a:solidFill>
            <a:schemeClr val="lt1"/>
          </a:solidFill>
          <a:ln>
            <a:noFill/>
          </a:ln>
        </p:spPr>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estimonial Three Images 3">
  <p:cSld name="Testimonial Three Images 3">
    <p:spTree>
      <p:nvGrpSpPr>
        <p:cNvPr id="1" name="Shape 1110"/>
        <p:cNvGrpSpPr/>
        <p:nvPr/>
      </p:nvGrpSpPr>
      <p:grpSpPr>
        <a:xfrm>
          <a:off x="0" y="0"/>
          <a:ext cx="0" cy="0"/>
          <a:chOff x="0" y="0"/>
          <a:chExt cx="0" cy="0"/>
        </a:xfrm>
      </p:grpSpPr>
      <p:sp>
        <p:nvSpPr>
          <p:cNvPr id="1111" name="Google Shape;1111;p200"/>
          <p:cNvSpPr>
            <a:spLocks noGrp="1"/>
          </p:cNvSpPr>
          <p:nvPr>
            <p:ph type="pic" idx="2"/>
          </p:nvPr>
        </p:nvSpPr>
        <p:spPr>
          <a:xfrm>
            <a:off x="1693263" y="1978868"/>
            <a:ext cx="798010" cy="798010"/>
          </a:xfrm>
          <a:prstGeom prst="ellipse">
            <a:avLst/>
          </a:prstGeom>
          <a:solidFill>
            <a:schemeClr val="lt1"/>
          </a:solidFill>
          <a:ln>
            <a:noFill/>
          </a:ln>
        </p:spPr>
      </p:sp>
      <p:sp>
        <p:nvSpPr>
          <p:cNvPr id="1112" name="Google Shape;1112;p200"/>
          <p:cNvSpPr>
            <a:spLocks noGrp="1"/>
          </p:cNvSpPr>
          <p:nvPr>
            <p:ph type="pic" idx="3"/>
          </p:nvPr>
        </p:nvSpPr>
        <p:spPr>
          <a:xfrm>
            <a:off x="1693263" y="3368284"/>
            <a:ext cx="798010" cy="798010"/>
          </a:xfrm>
          <a:prstGeom prst="ellipse">
            <a:avLst/>
          </a:prstGeom>
          <a:solidFill>
            <a:schemeClr val="lt1"/>
          </a:solidFill>
          <a:ln>
            <a:noFill/>
          </a:ln>
        </p:spPr>
      </p:sp>
      <p:sp>
        <p:nvSpPr>
          <p:cNvPr id="1113" name="Google Shape;1113;p200"/>
          <p:cNvSpPr>
            <a:spLocks noGrp="1"/>
          </p:cNvSpPr>
          <p:nvPr>
            <p:ph type="pic" idx="4"/>
          </p:nvPr>
        </p:nvSpPr>
        <p:spPr>
          <a:xfrm>
            <a:off x="1693263" y="4757700"/>
            <a:ext cx="798010" cy="798010"/>
          </a:xfrm>
          <a:prstGeom prst="ellipse">
            <a:avLst/>
          </a:prstGeom>
          <a:solidFill>
            <a:schemeClr val="lt1"/>
          </a:solidFill>
          <a:ln>
            <a:noFill/>
          </a:ln>
        </p:spPr>
      </p:sp>
      <p:sp>
        <p:nvSpPr>
          <p:cNvPr id="1114" name="Google Shape;1114;p20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5" name="Google Shape;1115;p20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 images - team">
  <p:cSld name="20 images - team">
    <p:spTree>
      <p:nvGrpSpPr>
        <p:cNvPr id="1" name="Shape 126"/>
        <p:cNvGrpSpPr/>
        <p:nvPr/>
      </p:nvGrpSpPr>
      <p:grpSpPr>
        <a:xfrm>
          <a:off x="0" y="0"/>
          <a:ext cx="0" cy="0"/>
          <a:chOff x="0" y="0"/>
          <a:chExt cx="0" cy="0"/>
        </a:xfrm>
      </p:grpSpPr>
      <p:sp>
        <p:nvSpPr>
          <p:cNvPr id="127" name="Google Shape;127;p34"/>
          <p:cNvSpPr>
            <a:spLocks noGrp="1"/>
          </p:cNvSpPr>
          <p:nvPr>
            <p:ph type="pic" idx="2"/>
          </p:nvPr>
        </p:nvSpPr>
        <p:spPr>
          <a:xfrm>
            <a:off x="0" y="5132829"/>
            <a:ext cx="2030400" cy="1713600"/>
          </a:xfrm>
          <a:prstGeom prst="rect">
            <a:avLst/>
          </a:prstGeom>
          <a:solidFill>
            <a:schemeClr val="lt1"/>
          </a:solidFill>
          <a:ln>
            <a:noFill/>
          </a:ln>
        </p:spPr>
      </p:sp>
      <p:sp>
        <p:nvSpPr>
          <p:cNvPr id="128" name="Google Shape;128;p34"/>
          <p:cNvSpPr>
            <a:spLocks noGrp="1"/>
          </p:cNvSpPr>
          <p:nvPr>
            <p:ph type="pic" idx="3"/>
          </p:nvPr>
        </p:nvSpPr>
        <p:spPr>
          <a:xfrm>
            <a:off x="0" y="3423086"/>
            <a:ext cx="2030400" cy="1713600"/>
          </a:xfrm>
          <a:prstGeom prst="rect">
            <a:avLst/>
          </a:prstGeom>
          <a:solidFill>
            <a:schemeClr val="lt1"/>
          </a:solidFill>
          <a:ln>
            <a:noFill/>
          </a:ln>
        </p:spPr>
      </p:sp>
      <p:sp>
        <p:nvSpPr>
          <p:cNvPr id="129" name="Google Shape;129;p34"/>
          <p:cNvSpPr>
            <a:spLocks noGrp="1"/>
          </p:cNvSpPr>
          <p:nvPr>
            <p:ph type="pic" idx="4"/>
          </p:nvPr>
        </p:nvSpPr>
        <p:spPr>
          <a:xfrm>
            <a:off x="0" y="1701772"/>
            <a:ext cx="2030400" cy="1713600"/>
          </a:xfrm>
          <a:prstGeom prst="rect">
            <a:avLst/>
          </a:prstGeom>
          <a:solidFill>
            <a:schemeClr val="lt1"/>
          </a:solidFill>
          <a:ln>
            <a:noFill/>
          </a:ln>
        </p:spPr>
      </p:sp>
      <p:sp>
        <p:nvSpPr>
          <p:cNvPr id="130" name="Google Shape;130;p34"/>
          <p:cNvSpPr>
            <a:spLocks noGrp="1"/>
          </p:cNvSpPr>
          <p:nvPr>
            <p:ph type="pic" idx="5"/>
          </p:nvPr>
        </p:nvSpPr>
        <p:spPr>
          <a:xfrm>
            <a:off x="2030400" y="3423086"/>
            <a:ext cx="2030400" cy="1713600"/>
          </a:xfrm>
          <a:prstGeom prst="rect">
            <a:avLst/>
          </a:prstGeom>
          <a:solidFill>
            <a:schemeClr val="lt1"/>
          </a:solidFill>
          <a:ln>
            <a:noFill/>
          </a:ln>
        </p:spPr>
      </p:sp>
      <p:sp>
        <p:nvSpPr>
          <p:cNvPr id="131" name="Google Shape;131;p34"/>
          <p:cNvSpPr>
            <a:spLocks noGrp="1"/>
          </p:cNvSpPr>
          <p:nvPr>
            <p:ph type="pic" idx="6"/>
          </p:nvPr>
        </p:nvSpPr>
        <p:spPr>
          <a:xfrm>
            <a:off x="2030400" y="1701772"/>
            <a:ext cx="2030400" cy="1713600"/>
          </a:xfrm>
          <a:prstGeom prst="rect">
            <a:avLst/>
          </a:prstGeom>
          <a:solidFill>
            <a:schemeClr val="lt1"/>
          </a:solidFill>
          <a:ln>
            <a:noFill/>
          </a:ln>
        </p:spPr>
      </p:sp>
      <p:sp>
        <p:nvSpPr>
          <p:cNvPr id="132" name="Google Shape;132;p34"/>
          <p:cNvSpPr>
            <a:spLocks noGrp="1"/>
          </p:cNvSpPr>
          <p:nvPr>
            <p:ph type="pic" idx="7"/>
          </p:nvPr>
        </p:nvSpPr>
        <p:spPr>
          <a:xfrm>
            <a:off x="2030400" y="-19542"/>
            <a:ext cx="2030400" cy="1713600"/>
          </a:xfrm>
          <a:prstGeom prst="rect">
            <a:avLst/>
          </a:prstGeom>
          <a:solidFill>
            <a:schemeClr val="lt1"/>
          </a:solidFill>
          <a:ln>
            <a:noFill/>
          </a:ln>
        </p:spPr>
      </p:sp>
      <p:sp>
        <p:nvSpPr>
          <p:cNvPr id="133" name="Google Shape;133;p34"/>
          <p:cNvSpPr>
            <a:spLocks noGrp="1"/>
          </p:cNvSpPr>
          <p:nvPr>
            <p:ph type="pic" idx="8"/>
          </p:nvPr>
        </p:nvSpPr>
        <p:spPr>
          <a:xfrm>
            <a:off x="4071686" y="5132829"/>
            <a:ext cx="2030400" cy="1713600"/>
          </a:xfrm>
          <a:prstGeom prst="rect">
            <a:avLst/>
          </a:prstGeom>
          <a:solidFill>
            <a:schemeClr val="lt1"/>
          </a:solidFill>
          <a:ln>
            <a:noFill/>
          </a:ln>
        </p:spPr>
      </p:sp>
      <p:sp>
        <p:nvSpPr>
          <p:cNvPr id="134" name="Google Shape;134;p34"/>
          <p:cNvSpPr>
            <a:spLocks noGrp="1"/>
          </p:cNvSpPr>
          <p:nvPr>
            <p:ph type="pic" idx="9"/>
          </p:nvPr>
        </p:nvSpPr>
        <p:spPr>
          <a:xfrm>
            <a:off x="4071686" y="3423086"/>
            <a:ext cx="2030400" cy="1713600"/>
          </a:xfrm>
          <a:prstGeom prst="rect">
            <a:avLst/>
          </a:prstGeom>
          <a:solidFill>
            <a:schemeClr val="lt1"/>
          </a:solidFill>
          <a:ln>
            <a:noFill/>
          </a:ln>
        </p:spPr>
      </p:sp>
      <p:sp>
        <p:nvSpPr>
          <p:cNvPr id="135" name="Google Shape;135;p34"/>
          <p:cNvSpPr>
            <a:spLocks noGrp="1"/>
          </p:cNvSpPr>
          <p:nvPr>
            <p:ph type="pic" idx="13"/>
          </p:nvPr>
        </p:nvSpPr>
        <p:spPr>
          <a:xfrm>
            <a:off x="4060478" y="-19542"/>
            <a:ext cx="2030400" cy="1713600"/>
          </a:xfrm>
          <a:prstGeom prst="rect">
            <a:avLst/>
          </a:prstGeom>
          <a:solidFill>
            <a:schemeClr val="lt1"/>
          </a:solidFill>
          <a:ln>
            <a:noFill/>
          </a:ln>
        </p:spPr>
      </p:sp>
      <p:sp>
        <p:nvSpPr>
          <p:cNvPr id="136" name="Google Shape;136;p34"/>
          <p:cNvSpPr>
            <a:spLocks noGrp="1"/>
          </p:cNvSpPr>
          <p:nvPr>
            <p:ph type="pic" idx="14"/>
          </p:nvPr>
        </p:nvSpPr>
        <p:spPr>
          <a:xfrm>
            <a:off x="6091200" y="5132829"/>
            <a:ext cx="2030400" cy="1713600"/>
          </a:xfrm>
          <a:prstGeom prst="rect">
            <a:avLst/>
          </a:prstGeom>
          <a:solidFill>
            <a:schemeClr val="lt1"/>
          </a:solidFill>
          <a:ln>
            <a:noFill/>
          </a:ln>
        </p:spPr>
      </p:sp>
      <p:sp>
        <p:nvSpPr>
          <p:cNvPr id="137" name="Google Shape;137;p34"/>
          <p:cNvSpPr>
            <a:spLocks noGrp="1"/>
          </p:cNvSpPr>
          <p:nvPr>
            <p:ph type="pic" idx="15"/>
          </p:nvPr>
        </p:nvSpPr>
        <p:spPr>
          <a:xfrm>
            <a:off x="6091200" y="1701772"/>
            <a:ext cx="2030400" cy="1713600"/>
          </a:xfrm>
          <a:prstGeom prst="rect">
            <a:avLst/>
          </a:prstGeom>
          <a:solidFill>
            <a:schemeClr val="lt1"/>
          </a:solidFill>
          <a:ln>
            <a:noFill/>
          </a:ln>
        </p:spPr>
      </p:sp>
      <p:sp>
        <p:nvSpPr>
          <p:cNvPr id="138" name="Google Shape;138;p34"/>
          <p:cNvSpPr>
            <a:spLocks noGrp="1"/>
          </p:cNvSpPr>
          <p:nvPr>
            <p:ph type="pic" idx="16"/>
          </p:nvPr>
        </p:nvSpPr>
        <p:spPr>
          <a:xfrm>
            <a:off x="6090556" y="-19542"/>
            <a:ext cx="2030400" cy="1713600"/>
          </a:xfrm>
          <a:prstGeom prst="rect">
            <a:avLst/>
          </a:prstGeom>
          <a:solidFill>
            <a:schemeClr val="lt1"/>
          </a:solidFill>
          <a:ln>
            <a:noFill/>
          </a:ln>
        </p:spPr>
      </p:sp>
      <p:sp>
        <p:nvSpPr>
          <p:cNvPr id="139" name="Google Shape;139;p34"/>
          <p:cNvSpPr>
            <a:spLocks noGrp="1"/>
          </p:cNvSpPr>
          <p:nvPr>
            <p:ph type="pic" idx="17"/>
          </p:nvPr>
        </p:nvSpPr>
        <p:spPr>
          <a:xfrm>
            <a:off x="8120316" y="5132829"/>
            <a:ext cx="2030400" cy="1713600"/>
          </a:xfrm>
          <a:prstGeom prst="rect">
            <a:avLst/>
          </a:prstGeom>
          <a:solidFill>
            <a:schemeClr val="lt1"/>
          </a:solidFill>
          <a:ln>
            <a:noFill/>
          </a:ln>
        </p:spPr>
      </p:sp>
      <p:sp>
        <p:nvSpPr>
          <p:cNvPr id="140" name="Google Shape;140;p34"/>
          <p:cNvSpPr>
            <a:spLocks noGrp="1"/>
          </p:cNvSpPr>
          <p:nvPr>
            <p:ph type="pic" idx="18"/>
          </p:nvPr>
        </p:nvSpPr>
        <p:spPr>
          <a:xfrm>
            <a:off x="8120316" y="3423086"/>
            <a:ext cx="2030400" cy="1713600"/>
          </a:xfrm>
          <a:prstGeom prst="rect">
            <a:avLst/>
          </a:prstGeom>
          <a:solidFill>
            <a:schemeClr val="lt1"/>
          </a:solidFill>
          <a:ln>
            <a:noFill/>
          </a:ln>
        </p:spPr>
      </p:sp>
      <p:sp>
        <p:nvSpPr>
          <p:cNvPr id="141" name="Google Shape;141;p34"/>
          <p:cNvSpPr>
            <a:spLocks noGrp="1"/>
          </p:cNvSpPr>
          <p:nvPr>
            <p:ph type="pic" idx="19"/>
          </p:nvPr>
        </p:nvSpPr>
        <p:spPr>
          <a:xfrm>
            <a:off x="8120316" y="1701772"/>
            <a:ext cx="2030400" cy="1713600"/>
          </a:xfrm>
          <a:prstGeom prst="rect">
            <a:avLst/>
          </a:prstGeom>
          <a:solidFill>
            <a:schemeClr val="lt1"/>
          </a:solidFill>
          <a:ln>
            <a:noFill/>
          </a:ln>
        </p:spPr>
      </p:sp>
      <p:sp>
        <p:nvSpPr>
          <p:cNvPr id="142" name="Google Shape;142;p34"/>
          <p:cNvSpPr>
            <a:spLocks noGrp="1"/>
          </p:cNvSpPr>
          <p:nvPr>
            <p:ph type="pic" idx="20"/>
          </p:nvPr>
        </p:nvSpPr>
        <p:spPr>
          <a:xfrm>
            <a:off x="8120635" y="-19542"/>
            <a:ext cx="2030400" cy="1713600"/>
          </a:xfrm>
          <a:prstGeom prst="rect">
            <a:avLst/>
          </a:prstGeom>
          <a:solidFill>
            <a:schemeClr val="lt1"/>
          </a:solidFill>
          <a:ln>
            <a:noFill/>
          </a:ln>
        </p:spPr>
      </p:sp>
      <p:sp>
        <p:nvSpPr>
          <p:cNvPr id="143" name="Google Shape;143;p34"/>
          <p:cNvSpPr>
            <a:spLocks noGrp="1"/>
          </p:cNvSpPr>
          <p:nvPr>
            <p:ph type="pic" idx="21"/>
          </p:nvPr>
        </p:nvSpPr>
        <p:spPr>
          <a:xfrm>
            <a:off x="10150714" y="3423086"/>
            <a:ext cx="2030400" cy="1713600"/>
          </a:xfrm>
          <a:prstGeom prst="rect">
            <a:avLst/>
          </a:prstGeom>
          <a:solidFill>
            <a:schemeClr val="lt1"/>
          </a:solidFill>
          <a:ln>
            <a:noFill/>
          </a:ln>
        </p:spPr>
      </p:sp>
      <p:sp>
        <p:nvSpPr>
          <p:cNvPr id="144" name="Google Shape;144;p34"/>
          <p:cNvSpPr>
            <a:spLocks noGrp="1"/>
          </p:cNvSpPr>
          <p:nvPr>
            <p:ph type="pic" idx="22"/>
          </p:nvPr>
        </p:nvSpPr>
        <p:spPr>
          <a:xfrm>
            <a:off x="10150714" y="1701772"/>
            <a:ext cx="2030400" cy="1713600"/>
          </a:xfrm>
          <a:prstGeom prst="rect">
            <a:avLst/>
          </a:prstGeom>
          <a:solidFill>
            <a:schemeClr val="lt1"/>
          </a:solidFill>
          <a:ln>
            <a:noFill/>
          </a:ln>
        </p:spPr>
      </p:sp>
      <p:sp>
        <p:nvSpPr>
          <p:cNvPr id="145" name="Google Shape;145;p34"/>
          <p:cNvSpPr>
            <a:spLocks noGrp="1"/>
          </p:cNvSpPr>
          <p:nvPr>
            <p:ph type="pic" idx="23"/>
          </p:nvPr>
        </p:nvSpPr>
        <p:spPr>
          <a:xfrm>
            <a:off x="10150714" y="-19542"/>
            <a:ext cx="2030400" cy="17136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p:tgtEl>
                                          <p:spTgt spid="132"/>
                                        </p:tgtEl>
                                        <p:attrNameLst>
                                          <p:attrName>ppt_w</p:attrName>
                                        </p:attrNameLst>
                                      </p:cBhvr>
                                      <p:tavLst>
                                        <p:tav tm="0">
                                          <p:val>
                                            <p:strVal val="0"/>
                                          </p:val>
                                        </p:tav>
                                        <p:tav tm="100000">
                                          <p:val>
                                            <p:strVal val="#ppt_w"/>
                                          </p:val>
                                        </p:tav>
                                      </p:tavLst>
                                    </p:anim>
                                    <p:anim calcmode="lin" valueType="num">
                                      <p:cBhvr additive="base">
                                        <p:cTn id="8" dur="500"/>
                                        <p:tgtEl>
                                          <p:spTgt spid="13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40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p:tgtEl>
                                          <p:spTgt spid="135"/>
                                        </p:tgtEl>
                                        <p:attrNameLst>
                                          <p:attrName>ppt_w</p:attrName>
                                        </p:attrNameLst>
                                      </p:cBhvr>
                                      <p:tavLst>
                                        <p:tav tm="0">
                                          <p:val>
                                            <p:strVal val="0"/>
                                          </p:val>
                                        </p:tav>
                                        <p:tav tm="100000">
                                          <p:val>
                                            <p:strVal val="#ppt_w"/>
                                          </p:val>
                                        </p:tav>
                                      </p:tavLst>
                                    </p:anim>
                                    <p:anim calcmode="lin" valueType="num">
                                      <p:cBhvr additive="base">
                                        <p:cTn id="12" dur="500"/>
                                        <p:tgtEl>
                                          <p:spTgt spid="13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60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500"/>
                                        <p:tgtEl>
                                          <p:spTgt spid="138"/>
                                        </p:tgtEl>
                                        <p:attrNameLst>
                                          <p:attrName>ppt_w</p:attrName>
                                        </p:attrNameLst>
                                      </p:cBhvr>
                                      <p:tavLst>
                                        <p:tav tm="0">
                                          <p:val>
                                            <p:strVal val="0"/>
                                          </p:val>
                                        </p:tav>
                                        <p:tav tm="100000">
                                          <p:val>
                                            <p:strVal val="#ppt_w"/>
                                          </p:val>
                                        </p:tav>
                                      </p:tavLst>
                                    </p:anim>
                                    <p:anim calcmode="lin" valueType="num">
                                      <p:cBhvr additive="base">
                                        <p:cTn id="16" dur="500"/>
                                        <p:tgtEl>
                                          <p:spTgt spid="13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800"/>
                                  </p:stCondLst>
                                  <p:childTnLst>
                                    <p:set>
                                      <p:cBhvr>
                                        <p:cTn id="18" dur="1" fill="hold">
                                          <p:stCondLst>
                                            <p:cond delay="0"/>
                                          </p:stCondLst>
                                        </p:cTn>
                                        <p:tgtEl>
                                          <p:spTgt spid="142"/>
                                        </p:tgtEl>
                                        <p:attrNameLst>
                                          <p:attrName>style.visibility</p:attrName>
                                        </p:attrNameLst>
                                      </p:cBhvr>
                                      <p:to>
                                        <p:strVal val="visible"/>
                                      </p:to>
                                    </p:set>
                                    <p:anim calcmode="lin" valueType="num">
                                      <p:cBhvr additive="base">
                                        <p:cTn id="19" dur="500"/>
                                        <p:tgtEl>
                                          <p:spTgt spid="142"/>
                                        </p:tgtEl>
                                        <p:attrNameLst>
                                          <p:attrName>ppt_w</p:attrName>
                                        </p:attrNameLst>
                                      </p:cBhvr>
                                      <p:tavLst>
                                        <p:tav tm="0">
                                          <p:val>
                                            <p:strVal val="0"/>
                                          </p:val>
                                        </p:tav>
                                        <p:tav tm="100000">
                                          <p:val>
                                            <p:strVal val="#ppt_w"/>
                                          </p:val>
                                        </p:tav>
                                      </p:tavLst>
                                    </p:anim>
                                    <p:anim calcmode="lin" valueType="num">
                                      <p:cBhvr additive="base">
                                        <p:cTn id="20" dur="500"/>
                                        <p:tgtEl>
                                          <p:spTgt spid="14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1000"/>
                                  </p:stCondLst>
                                  <p:childTnLst>
                                    <p:set>
                                      <p:cBhvr>
                                        <p:cTn id="22" dur="1" fill="hold">
                                          <p:stCondLst>
                                            <p:cond delay="0"/>
                                          </p:stCondLst>
                                        </p:cTn>
                                        <p:tgtEl>
                                          <p:spTgt spid="145"/>
                                        </p:tgtEl>
                                        <p:attrNameLst>
                                          <p:attrName>style.visibility</p:attrName>
                                        </p:attrNameLst>
                                      </p:cBhvr>
                                      <p:to>
                                        <p:strVal val="visible"/>
                                      </p:to>
                                    </p:set>
                                    <p:anim calcmode="lin" valueType="num">
                                      <p:cBhvr additive="base">
                                        <p:cTn id="23" dur="500"/>
                                        <p:tgtEl>
                                          <p:spTgt spid="145"/>
                                        </p:tgtEl>
                                        <p:attrNameLst>
                                          <p:attrName>ppt_w</p:attrName>
                                        </p:attrNameLst>
                                      </p:cBhvr>
                                      <p:tavLst>
                                        <p:tav tm="0">
                                          <p:val>
                                            <p:strVal val="0"/>
                                          </p:val>
                                        </p:tav>
                                        <p:tav tm="100000">
                                          <p:val>
                                            <p:strVal val="#ppt_w"/>
                                          </p:val>
                                        </p:tav>
                                      </p:tavLst>
                                    </p:anim>
                                    <p:anim calcmode="lin" valueType="num">
                                      <p:cBhvr additive="base">
                                        <p:cTn id="24" dur="500"/>
                                        <p:tgtEl>
                                          <p:spTgt spid="14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140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500"/>
                                        <p:tgtEl>
                                          <p:spTgt spid="131"/>
                                        </p:tgtEl>
                                        <p:attrNameLst>
                                          <p:attrName>ppt_w</p:attrName>
                                        </p:attrNameLst>
                                      </p:cBhvr>
                                      <p:tavLst>
                                        <p:tav tm="0">
                                          <p:val>
                                            <p:strVal val="0"/>
                                          </p:val>
                                        </p:tav>
                                        <p:tav tm="100000">
                                          <p:val>
                                            <p:strVal val="#ppt_w"/>
                                          </p:val>
                                        </p:tav>
                                      </p:tavLst>
                                    </p:anim>
                                    <p:anim calcmode="lin" valueType="num">
                                      <p:cBhvr additive="base">
                                        <p:cTn id="28" dur="500"/>
                                        <p:tgtEl>
                                          <p:spTgt spid="13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1400"/>
                                  </p:stCondLst>
                                  <p:childTnLst>
                                    <p:set>
                                      <p:cBhvr>
                                        <p:cTn id="30" dur="1" fill="hold">
                                          <p:stCondLst>
                                            <p:cond delay="0"/>
                                          </p:stCondLst>
                                        </p:cTn>
                                        <p:tgtEl>
                                          <p:spTgt spid="137"/>
                                        </p:tgtEl>
                                        <p:attrNameLst>
                                          <p:attrName>style.visibility</p:attrName>
                                        </p:attrNameLst>
                                      </p:cBhvr>
                                      <p:to>
                                        <p:strVal val="visible"/>
                                      </p:to>
                                    </p:set>
                                    <p:anim calcmode="lin" valueType="num">
                                      <p:cBhvr additive="base">
                                        <p:cTn id="31" dur="500"/>
                                        <p:tgtEl>
                                          <p:spTgt spid="137"/>
                                        </p:tgtEl>
                                        <p:attrNameLst>
                                          <p:attrName>ppt_w</p:attrName>
                                        </p:attrNameLst>
                                      </p:cBhvr>
                                      <p:tavLst>
                                        <p:tav tm="0">
                                          <p:val>
                                            <p:strVal val="0"/>
                                          </p:val>
                                        </p:tav>
                                        <p:tav tm="100000">
                                          <p:val>
                                            <p:strVal val="#ppt_w"/>
                                          </p:val>
                                        </p:tav>
                                      </p:tavLst>
                                    </p:anim>
                                    <p:anim calcmode="lin" valueType="num">
                                      <p:cBhvr additive="base">
                                        <p:cTn id="32" dur="500"/>
                                        <p:tgtEl>
                                          <p:spTgt spid="137"/>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160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500"/>
                                        <p:tgtEl>
                                          <p:spTgt spid="141"/>
                                        </p:tgtEl>
                                        <p:attrNameLst>
                                          <p:attrName>ppt_w</p:attrName>
                                        </p:attrNameLst>
                                      </p:cBhvr>
                                      <p:tavLst>
                                        <p:tav tm="0">
                                          <p:val>
                                            <p:strVal val="0"/>
                                          </p:val>
                                        </p:tav>
                                        <p:tav tm="100000">
                                          <p:val>
                                            <p:strVal val="#ppt_w"/>
                                          </p:val>
                                        </p:tav>
                                      </p:tavLst>
                                    </p:anim>
                                    <p:anim calcmode="lin" valueType="num">
                                      <p:cBhvr additive="base">
                                        <p:cTn id="36" dur="500"/>
                                        <p:tgtEl>
                                          <p:spTgt spid="141"/>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1600"/>
                                  </p:stCondLst>
                                  <p:childTnLst>
                                    <p:set>
                                      <p:cBhvr>
                                        <p:cTn id="38" dur="1" fill="hold">
                                          <p:stCondLst>
                                            <p:cond delay="0"/>
                                          </p:stCondLst>
                                        </p:cTn>
                                        <p:tgtEl>
                                          <p:spTgt spid="129"/>
                                        </p:tgtEl>
                                        <p:attrNameLst>
                                          <p:attrName>style.visibility</p:attrName>
                                        </p:attrNameLst>
                                      </p:cBhvr>
                                      <p:to>
                                        <p:strVal val="visible"/>
                                      </p:to>
                                    </p:set>
                                    <p:anim calcmode="lin" valueType="num">
                                      <p:cBhvr additive="base">
                                        <p:cTn id="39" dur="500"/>
                                        <p:tgtEl>
                                          <p:spTgt spid="129"/>
                                        </p:tgtEl>
                                        <p:attrNameLst>
                                          <p:attrName>ppt_w</p:attrName>
                                        </p:attrNameLst>
                                      </p:cBhvr>
                                      <p:tavLst>
                                        <p:tav tm="0">
                                          <p:val>
                                            <p:strVal val="0"/>
                                          </p:val>
                                        </p:tav>
                                        <p:tav tm="100000">
                                          <p:val>
                                            <p:strVal val="#ppt_w"/>
                                          </p:val>
                                        </p:tav>
                                      </p:tavLst>
                                    </p:anim>
                                    <p:anim calcmode="lin" valueType="num">
                                      <p:cBhvr additive="base">
                                        <p:cTn id="40" dur="500"/>
                                        <p:tgtEl>
                                          <p:spTgt spid="12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1800"/>
                                  </p:stCondLst>
                                  <p:childTnLst>
                                    <p:set>
                                      <p:cBhvr>
                                        <p:cTn id="42" dur="1" fill="hold">
                                          <p:stCondLst>
                                            <p:cond delay="0"/>
                                          </p:stCondLst>
                                        </p:cTn>
                                        <p:tgtEl>
                                          <p:spTgt spid="144"/>
                                        </p:tgtEl>
                                        <p:attrNameLst>
                                          <p:attrName>style.visibility</p:attrName>
                                        </p:attrNameLst>
                                      </p:cBhvr>
                                      <p:to>
                                        <p:strVal val="visible"/>
                                      </p:to>
                                    </p:set>
                                    <p:anim calcmode="lin" valueType="num">
                                      <p:cBhvr additive="base">
                                        <p:cTn id="43" dur="500"/>
                                        <p:tgtEl>
                                          <p:spTgt spid="144"/>
                                        </p:tgtEl>
                                        <p:attrNameLst>
                                          <p:attrName>ppt_w</p:attrName>
                                        </p:attrNameLst>
                                      </p:cBhvr>
                                      <p:tavLst>
                                        <p:tav tm="0">
                                          <p:val>
                                            <p:strVal val="0"/>
                                          </p:val>
                                        </p:tav>
                                        <p:tav tm="100000">
                                          <p:val>
                                            <p:strVal val="#ppt_w"/>
                                          </p:val>
                                        </p:tav>
                                      </p:tavLst>
                                    </p:anim>
                                    <p:anim calcmode="lin" valueType="num">
                                      <p:cBhvr additive="base">
                                        <p:cTn id="44" dur="500"/>
                                        <p:tgtEl>
                                          <p:spTgt spid="144"/>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2200"/>
                                  </p:stCondLst>
                                  <p:childTnLst>
                                    <p:set>
                                      <p:cBhvr>
                                        <p:cTn id="46" dur="1" fill="hold">
                                          <p:stCondLst>
                                            <p:cond delay="0"/>
                                          </p:stCondLst>
                                        </p:cTn>
                                        <p:tgtEl>
                                          <p:spTgt spid="134"/>
                                        </p:tgtEl>
                                        <p:attrNameLst>
                                          <p:attrName>style.visibility</p:attrName>
                                        </p:attrNameLst>
                                      </p:cBhvr>
                                      <p:to>
                                        <p:strVal val="visible"/>
                                      </p:to>
                                    </p:set>
                                    <p:anim calcmode="lin" valueType="num">
                                      <p:cBhvr additive="base">
                                        <p:cTn id="47" dur="500"/>
                                        <p:tgtEl>
                                          <p:spTgt spid="134"/>
                                        </p:tgtEl>
                                        <p:attrNameLst>
                                          <p:attrName>ppt_w</p:attrName>
                                        </p:attrNameLst>
                                      </p:cBhvr>
                                      <p:tavLst>
                                        <p:tav tm="0">
                                          <p:val>
                                            <p:strVal val="0"/>
                                          </p:val>
                                        </p:tav>
                                        <p:tav tm="100000">
                                          <p:val>
                                            <p:strVal val="#ppt_w"/>
                                          </p:val>
                                        </p:tav>
                                      </p:tavLst>
                                    </p:anim>
                                    <p:anim calcmode="lin" valueType="num">
                                      <p:cBhvr additive="base">
                                        <p:cTn id="48" dur="500"/>
                                        <p:tgtEl>
                                          <p:spTgt spid="134"/>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220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500"/>
                                        <p:tgtEl>
                                          <p:spTgt spid="140"/>
                                        </p:tgtEl>
                                        <p:attrNameLst>
                                          <p:attrName>ppt_w</p:attrName>
                                        </p:attrNameLst>
                                      </p:cBhvr>
                                      <p:tavLst>
                                        <p:tav tm="0">
                                          <p:val>
                                            <p:strVal val="0"/>
                                          </p:val>
                                        </p:tav>
                                        <p:tav tm="100000">
                                          <p:val>
                                            <p:strVal val="#ppt_w"/>
                                          </p:val>
                                        </p:tav>
                                      </p:tavLst>
                                    </p:anim>
                                    <p:anim calcmode="lin" valueType="num">
                                      <p:cBhvr additive="base">
                                        <p:cTn id="52" dur="500"/>
                                        <p:tgtEl>
                                          <p:spTgt spid="140"/>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2400"/>
                                  </p:stCondLst>
                                  <p:childTnLst>
                                    <p:set>
                                      <p:cBhvr>
                                        <p:cTn id="54" dur="1" fill="hold">
                                          <p:stCondLst>
                                            <p:cond delay="0"/>
                                          </p:stCondLst>
                                        </p:cTn>
                                        <p:tgtEl>
                                          <p:spTgt spid="130"/>
                                        </p:tgtEl>
                                        <p:attrNameLst>
                                          <p:attrName>style.visibility</p:attrName>
                                        </p:attrNameLst>
                                      </p:cBhvr>
                                      <p:to>
                                        <p:strVal val="visible"/>
                                      </p:to>
                                    </p:set>
                                    <p:anim calcmode="lin" valueType="num">
                                      <p:cBhvr additive="base">
                                        <p:cTn id="55" dur="500"/>
                                        <p:tgtEl>
                                          <p:spTgt spid="130"/>
                                        </p:tgtEl>
                                        <p:attrNameLst>
                                          <p:attrName>ppt_w</p:attrName>
                                        </p:attrNameLst>
                                      </p:cBhvr>
                                      <p:tavLst>
                                        <p:tav tm="0">
                                          <p:val>
                                            <p:strVal val="0"/>
                                          </p:val>
                                        </p:tav>
                                        <p:tav tm="100000">
                                          <p:val>
                                            <p:strVal val="#ppt_w"/>
                                          </p:val>
                                        </p:tav>
                                      </p:tavLst>
                                    </p:anim>
                                    <p:anim calcmode="lin" valueType="num">
                                      <p:cBhvr additive="base">
                                        <p:cTn id="56" dur="500"/>
                                        <p:tgtEl>
                                          <p:spTgt spid="130"/>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2300"/>
                                  </p:stCondLst>
                                  <p:childTnLst>
                                    <p:set>
                                      <p:cBhvr>
                                        <p:cTn id="58" dur="1" fill="hold">
                                          <p:stCondLst>
                                            <p:cond delay="0"/>
                                          </p:stCondLst>
                                        </p:cTn>
                                        <p:tgtEl>
                                          <p:spTgt spid="143"/>
                                        </p:tgtEl>
                                        <p:attrNameLst>
                                          <p:attrName>style.visibility</p:attrName>
                                        </p:attrNameLst>
                                      </p:cBhvr>
                                      <p:to>
                                        <p:strVal val="visible"/>
                                      </p:to>
                                    </p:set>
                                    <p:anim calcmode="lin" valueType="num">
                                      <p:cBhvr additive="base">
                                        <p:cTn id="59" dur="500"/>
                                        <p:tgtEl>
                                          <p:spTgt spid="143"/>
                                        </p:tgtEl>
                                        <p:attrNameLst>
                                          <p:attrName>ppt_w</p:attrName>
                                        </p:attrNameLst>
                                      </p:cBhvr>
                                      <p:tavLst>
                                        <p:tav tm="0">
                                          <p:val>
                                            <p:strVal val="0"/>
                                          </p:val>
                                        </p:tav>
                                        <p:tav tm="100000">
                                          <p:val>
                                            <p:strVal val="#ppt_w"/>
                                          </p:val>
                                        </p:tav>
                                      </p:tavLst>
                                    </p:anim>
                                    <p:anim calcmode="lin" valueType="num">
                                      <p:cBhvr additive="base">
                                        <p:cTn id="60" dur="500"/>
                                        <p:tgtEl>
                                          <p:spTgt spid="143"/>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2600"/>
                                  </p:stCondLst>
                                  <p:childTnLst>
                                    <p:set>
                                      <p:cBhvr>
                                        <p:cTn id="62" dur="1" fill="hold">
                                          <p:stCondLst>
                                            <p:cond delay="0"/>
                                          </p:stCondLst>
                                        </p:cTn>
                                        <p:tgtEl>
                                          <p:spTgt spid="128"/>
                                        </p:tgtEl>
                                        <p:attrNameLst>
                                          <p:attrName>style.visibility</p:attrName>
                                        </p:attrNameLst>
                                      </p:cBhvr>
                                      <p:to>
                                        <p:strVal val="visible"/>
                                      </p:to>
                                    </p:set>
                                    <p:anim calcmode="lin" valueType="num">
                                      <p:cBhvr additive="base">
                                        <p:cTn id="63" dur="500"/>
                                        <p:tgtEl>
                                          <p:spTgt spid="128"/>
                                        </p:tgtEl>
                                        <p:attrNameLst>
                                          <p:attrName>ppt_w</p:attrName>
                                        </p:attrNameLst>
                                      </p:cBhvr>
                                      <p:tavLst>
                                        <p:tav tm="0">
                                          <p:val>
                                            <p:strVal val="0"/>
                                          </p:val>
                                        </p:tav>
                                        <p:tav tm="100000">
                                          <p:val>
                                            <p:strVal val="#ppt_w"/>
                                          </p:val>
                                        </p:tav>
                                      </p:tavLst>
                                    </p:anim>
                                    <p:anim calcmode="lin" valueType="num">
                                      <p:cBhvr additive="base">
                                        <p:cTn id="64" dur="500"/>
                                        <p:tgtEl>
                                          <p:spTgt spid="128"/>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3000"/>
                                  </p:stCondLst>
                                  <p:childTnLst>
                                    <p:set>
                                      <p:cBhvr>
                                        <p:cTn id="66" dur="1" fill="hold">
                                          <p:stCondLst>
                                            <p:cond delay="0"/>
                                          </p:stCondLst>
                                        </p:cTn>
                                        <p:tgtEl>
                                          <p:spTgt spid="127"/>
                                        </p:tgtEl>
                                        <p:attrNameLst>
                                          <p:attrName>style.visibility</p:attrName>
                                        </p:attrNameLst>
                                      </p:cBhvr>
                                      <p:to>
                                        <p:strVal val="visible"/>
                                      </p:to>
                                    </p:set>
                                    <p:anim calcmode="lin" valueType="num">
                                      <p:cBhvr additive="base">
                                        <p:cTn id="67" dur="500"/>
                                        <p:tgtEl>
                                          <p:spTgt spid="127"/>
                                        </p:tgtEl>
                                        <p:attrNameLst>
                                          <p:attrName>ppt_w</p:attrName>
                                        </p:attrNameLst>
                                      </p:cBhvr>
                                      <p:tavLst>
                                        <p:tav tm="0">
                                          <p:val>
                                            <p:strVal val="0"/>
                                          </p:val>
                                        </p:tav>
                                        <p:tav tm="100000">
                                          <p:val>
                                            <p:strVal val="#ppt_w"/>
                                          </p:val>
                                        </p:tav>
                                      </p:tavLst>
                                    </p:anim>
                                    <p:anim calcmode="lin" valueType="num">
                                      <p:cBhvr additive="base">
                                        <p:cTn id="68" dur="500"/>
                                        <p:tgtEl>
                                          <p:spTgt spid="127"/>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3000"/>
                                  </p:stCondLst>
                                  <p:childTnLst>
                                    <p:set>
                                      <p:cBhvr>
                                        <p:cTn id="70" dur="1" fill="hold">
                                          <p:stCondLst>
                                            <p:cond delay="0"/>
                                          </p:stCondLst>
                                        </p:cTn>
                                        <p:tgtEl>
                                          <p:spTgt spid="133"/>
                                        </p:tgtEl>
                                        <p:attrNameLst>
                                          <p:attrName>style.visibility</p:attrName>
                                        </p:attrNameLst>
                                      </p:cBhvr>
                                      <p:to>
                                        <p:strVal val="visible"/>
                                      </p:to>
                                    </p:set>
                                    <p:anim calcmode="lin" valueType="num">
                                      <p:cBhvr additive="base">
                                        <p:cTn id="71" dur="500"/>
                                        <p:tgtEl>
                                          <p:spTgt spid="133"/>
                                        </p:tgtEl>
                                        <p:attrNameLst>
                                          <p:attrName>ppt_w</p:attrName>
                                        </p:attrNameLst>
                                      </p:cBhvr>
                                      <p:tavLst>
                                        <p:tav tm="0">
                                          <p:val>
                                            <p:strVal val="0"/>
                                          </p:val>
                                        </p:tav>
                                        <p:tav tm="100000">
                                          <p:val>
                                            <p:strVal val="#ppt_w"/>
                                          </p:val>
                                        </p:tav>
                                      </p:tavLst>
                                    </p:anim>
                                    <p:anim calcmode="lin" valueType="num">
                                      <p:cBhvr additive="base">
                                        <p:cTn id="72" dur="500"/>
                                        <p:tgtEl>
                                          <p:spTgt spid="133"/>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3000"/>
                                  </p:stCondLst>
                                  <p:childTnLst>
                                    <p:set>
                                      <p:cBhvr>
                                        <p:cTn id="74" dur="1" fill="hold">
                                          <p:stCondLst>
                                            <p:cond delay="0"/>
                                          </p:stCondLst>
                                        </p:cTn>
                                        <p:tgtEl>
                                          <p:spTgt spid="139"/>
                                        </p:tgtEl>
                                        <p:attrNameLst>
                                          <p:attrName>style.visibility</p:attrName>
                                        </p:attrNameLst>
                                      </p:cBhvr>
                                      <p:to>
                                        <p:strVal val="visible"/>
                                      </p:to>
                                    </p:set>
                                    <p:anim calcmode="lin" valueType="num">
                                      <p:cBhvr additive="base">
                                        <p:cTn id="75" dur="500"/>
                                        <p:tgtEl>
                                          <p:spTgt spid="139"/>
                                        </p:tgtEl>
                                        <p:attrNameLst>
                                          <p:attrName>ppt_w</p:attrName>
                                        </p:attrNameLst>
                                      </p:cBhvr>
                                      <p:tavLst>
                                        <p:tav tm="0">
                                          <p:val>
                                            <p:strVal val="0"/>
                                          </p:val>
                                        </p:tav>
                                        <p:tav tm="100000">
                                          <p:val>
                                            <p:strVal val="#ppt_w"/>
                                          </p:val>
                                        </p:tav>
                                      </p:tavLst>
                                    </p:anim>
                                    <p:anim calcmode="lin" valueType="num">
                                      <p:cBhvr additive="base">
                                        <p:cTn id="76" dur="500"/>
                                        <p:tgtEl>
                                          <p:spTgt spid="139"/>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3200"/>
                                  </p:stCondLst>
                                  <p:childTnLst>
                                    <p:set>
                                      <p:cBhvr>
                                        <p:cTn id="78" dur="1" fill="hold">
                                          <p:stCondLst>
                                            <p:cond delay="0"/>
                                          </p:stCondLst>
                                        </p:cTn>
                                        <p:tgtEl>
                                          <p:spTgt spid="136"/>
                                        </p:tgtEl>
                                        <p:attrNameLst>
                                          <p:attrName>style.visibility</p:attrName>
                                        </p:attrNameLst>
                                      </p:cBhvr>
                                      <p:to>
                                        <p:strVal val="visible"/>
                                      </p:to>
                                    </p:set>
                                    <p:anim calcmode="lin" valueType="num">
                                      <p:cBhvr additive="base">
                                        <p:cTn id="79" dur="500"/>
                                        <p:tgtEl>
                                          <p:spTgt spid="136"/>
                                        </p:tgtEl>
                                        <p:attrNameLst>
                                          <p:attrName>ppt_w</p:attrName>
                                        </p:attrNameLst>
                                      </p:cBhvr>
                                      <p:tavLst>
                                        <p:tav tm="0">
                                          <p:val>
                                            <p:strVal val="0"/>
                                          </p:val>
                                        </p:tav>
                                        <p:tav tm="100000">
                                          <p:val>
                                            <p:strVal val="#ppt_w"/>
                                          </p:val>
                                        </p:tav>
                                      </p:tavLst>
                                    </p:anim>
                                    <p:anim calcmode="lin" valueType="num">
                                      <p:cBhvr additive="base">
                                        <p:cTn id="80" dur="500"/>
                                        <p:tgtEl>
                                          <p:spTgt spid="13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Page">
  <p:cSld name="Image Page">
    <p:spTree>
      <p:nvGrpSpPr>
        <p:cNvPr id="1" name="Shape 19"/>
        <p:cNvGrpSpPr/>
        <p:nvPr/>
      </p:nvGrpSpPr>
      <p:grpSpPr>
        <a:xfrm>
          <a:off x="0" y="0"/>
          <a:ext cx="0" cy="0"/>
          <a:chOff x="0" y="0"/>
          <a:chExt cx="0" cy="0"/>
        </a:xfrm>
      </p:grpSpPr>
      <p:sp>
        <p:nvSpPr>
          <p:cNvPr id="20" name="Google Shape;20;p17"/>
          <p:cNvSpPr>
            <a:spLocks noGrp="1"/>
          </p:cNvSpPr>
          <p:nvPr>
            <p:ph type="pic" idx="2"/>
          </p:nvPr>
        </p:nvSpPr>
        <p:spPr>
          <a:xfrm>
            <a:off x="0" y="0"/>
            <a:ext cx="12192000" cy="6858000"/>
          </a:xfrm>
          <a:prstGeom prst="rect">
            <a:avLst/>
          </a:prstGeom>
          <a:solidFill>
            <a:schemeClr val="lt1"/>
          </a:solidFill>
          <a:ln>
            <a:noFill/>
          </a:ln>
        </p:spPr>
      </p:sp>
      <p:grpSp>
        <p:nvGrpSpPr>
          <p:cNvPr id="21" name="Google Shape;21;p17"/>
          <p:cNvGrpSpPr/>
          <p:nvPr/>
        </p:nvGrpSpPr>
        <p:grpSpPr>
          <a:xfrm>
            <a:off x="6096" y="0"/>
            <a:ext cx="12185904" cy="6858000"/>
            <a:chOff x="6096" y="0"/>
            <a:chExt cx="12185904" cy="6858000"/>
          </a:xfrm>
        </p:grpSpPr>
        <p:pic>
          <p:nvPicPr>
            <p:cNvPr id="22" name="Google Shape;22;p17"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23" name="Google Shape;23;p17"/>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24" name="Google Shape;24;p17"/>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 images - circle - team">
  <p:cSld name="5 images - circle - team">
    <p:spTree>
      <p:nvGrpSpPr>
        <p:cNvPr id="1" name="Shape 146"/>
        <p:cNvGrpSpPr/>
        <p:nvPr/>
      </p:nvGrpSpPr>
      <p:grpSpPr>
        <a:xfrm>
          <a:off x="0" y="0"/>
          <a:ext cx="0" cy="0"/>
          <a:chOff x="0" y="0"/>
          <a:chExt cx="0" cy="0"/>
        </a:xfrm>
      </p:grpSpPr>
      <p:sp>
        <p:nvSpPr>
          <p:cNvPr id="147" name="Google Shape;147;p35"/>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35"/>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149" name="Google Shape;149;p35"/>
          <p:cNvSpPr>
            <a:spLocks noGrp="1"/>
          </p:cNvSpPr>
          <p:nvPr>
            <p:ph type="pic" idx="2"/>
          </p:nvPr>
        </p:nvSpPr>
        <p:spPr>
          <a:xfrm>
            <a:off x="560615" y="2156072"/>
            <a:ext cx="2579914" cy="2579914"/>
          </a:xfrm>
          <a:prstGeom prst="rect">
            <a:avLst/>
          </a:prstGeom>
          <a:solidFill>
            <a:schemeClr val="lt1"/>
          </a:solidFill>
          <a:ln>
            <a:noFill/>
          </a:ln>
        </p:spPr>
      </p:sp>
      <p:sp>
        <p:nvSpPr>
          <p:cNvPr id="150" name="Google Shape;150;p35"/>
          <p:cNvSpPr>
            <a:spLocks noGrp="1"/>
          </p:cNvSpPr>
          <p:nvPr>
            <p:ph type="pic" idx="3"/>
          </p:nvPr>
        </p:nvSpPr>
        <p:spPr>
          <a:xfrm>
            <a:off x="2683329" y="2156072"/>
            <a:ext cx="2579914" cy="2579914"/>
          </a:xfrm>
          <a:prstGeom prst="rect">
            <a:avLst/>
          </a:prstGeom>
          <a:solidFill>
            <a:schemeClr val="lt1"/>
          </a:solidFill>
          <a:ln>
            <a:noFill/>
          </a:ln>
        </p:spPr>
      </p:sp>
      <p:sp>
        <p:nvSpPr>
          <p:cNvPr id="151" name="Google Shape;151;p35"/>
          <p:cNvSpPr>
            <a:spLocks noGrp="1"/>
          </p:cNvSpPr>
          <p:nvPr>
            <p:ph type="pic" idx="4"/>
          </p:nvPr>
        </p:nvSpPr>
        <p:spPr>
          <a:xfrm>
            <a:off x="4806043" y="2156072"/>
            <a:ext cx="2579914" cy="2579914"/>
          </a:xfrm>
          <a:prstGeom prst="rect">
            <a:avLst/>
          </a:prstGeom>
          <a:solidFill>
            <a:schemeClr val="lt1"/>
          </a:solidFill>
          <a:ln>
            <a:noFill/>
          </a:ln>
        </p:spPr>
      </p:sp>
      <p:sp>
        <p:nvSpPr>
          <p:cNvPr id="152" name="Google Shape;152;p35"/>
          <p:cNvSpPr>
            <a:spLocks noGrp="1"/>
          </p:cNvSpPr>
          <p:nvPr>
            <p:ph type="pic" idx="5"/>
          </p:nvPr>
        </p:nvSpPr>
        <p:spPr>
          <a:xfrm>
            <a:off x="6928757" y="2156072"/>
            <a:ext cx="2579914" cy="2579914"/>
          </a:xfrm>
          <a:prstGeom prst="rect">
            <a:avLst/>
          </a:prstGeom>
          <a:solidFill>
            <a:schemeClr val="lt1"/>
          </a:solidFill>
          <a:ln>
            <a:noFill/>
          </a:ln>
        </p:spPr>
      </p:sp>
      <p:sp>
        <p:nvSpPr>
          <p:cNvPr id="153" name="Google Shape;153;p35"/>
          <p:cNvSpPr>
            <a:spLocks noGrp="1"/>
          </p:cNvSpPr>
          <p:nvPr>
            <p:ph type="pic" idx="6"/>
          </p:nvPr>
        </p:nvSpPr>
        <p:spPr>
          <a:xfrm>
            <a:off x="9051471" y="2156072"/>
            <a:ext cx="2579914" cy="2579914"/>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5 images - circle - team">
  <p:cSld name="1_5 images - circle - team">
    <p:spTree>
      <p:nvGrpSpPr>
        <p:cNvPr id="1" name="Shape 154"/>
        <p:cNvGrpSpPr/>
        <p:nvPr/>
      </p:nvGrpSpPr>
      <p:grpSpPr>
        <a:xfrm>
          <a:off x="0" y="0"/>
          <a:ext cx="0" cy="0"/>
          <a:chOff x="0" y="0"/>
          <a:chExt cx="0" cy="0"/>
        </a:xfrm>
      </p:grpSpPr>
      <p:sp>
        <p:nvSpPr>
          <p:cNvPr id="155" name="Google Shape;155;p36"/>
          <p:cNvSpPr>
            <a:spLocks noGrp="1"/>
          </p:cNvSpPr>
          <p:nvPr>
            <p:ph type="pic" idx="2"/>
          </p:nvPr>
        </p:nvSpPr>
        <p:spPr>
          <a:xfrm>
            <a:off x="4806043" y="11881344"/>
            <a:ext cx="2579914" cy="2579914"/>
          </a:xfrm>
          <a:prstGeom prst="rect">
            <a:avLst/>
          </a:prstGeom>
          <a:solidFill>
            <a:schemeClr val="lt1"/>
          </a:solidFill>
          <a:ln>
            <a:noFill/>
          </a:ln>
        </p:spPr>
      </p:sp>
      <p:sp>
        <p:nvSpPr>
          <p:cNvPr id="156" name="Google Shape;156;p36"/>
          <p:cNvSpPr>
            <a:spLocks noGrp="1"/>
          </p:cNvSpPr>
          <p:nvPr>
            <p:ph type="pic" idx="3"/>
          </p:nvPr>
        </p:nvSpPr>
        <p:spPr>
          <a:xfrm>
            <a:off x="4806043" y="6320959"/>
            <a:ext cx="2579914" cy="2579914"/>
          </a:xfrm>
          <a:prstGeom prst="rect">
            <a:avLst/>
          </a:prstGeom>
          <a:solidFill>
            <a:schemeClr val="lt1"/>
          </a:solidFill>
          <a:ln>
            <a:noFill/>
          </a:ln>
        </p:spPr>
      </p:sp>
      <p:sp>
        <p:nvSpPr>
          <p:cNvPr id="157" name="Google Shape;157;p36"/>
          <p:cNvSpPr>
            <a:spLocks noGrp="1"/>
          </p:cNvSpPr>
          <p:nvPr>
            <p:ph type="pic" idx="4"/>
          </p:nvPr>
        </p:nvSpPr>
        <p:spPr>
          <a:xfrm>
            <a:off x="4296000" y="1629000"/>
            <a:ext cx="3600000" cy="3600000"/>
          </a:xfrm>
          <a:prstGeom prst="rect">
            <a:avLst/>
          </a:prstGeom>
          <a:solidFill>
            <a:schemeClr val="lt1"/>
          </a:solidFill>
          <a:ln>
            <a:noFill/>
          </a:ln>
        </p:spPr>
      </p:sp>
      <p:sp>
        <p:nvSpPr>
          <p:cNvPr id="158" name="Google Shape;158;p36"/>
          <p:cNvSpPr>
            <a:spLocks noGrp="1"/>
          </p:cNvSpPr>
          <p:nvPr>
            <p:ph type="pic" idx="5"/>
          </p:nvPr>
        </p:nvSpPr>
        <p:spPr>
          <a:xfrm>
            <a:off x="4806043" y="9064872"/>
            <a:ext cx="2579914" cy="2579914"/>
          </a:xfrm>
          <a:prstGeom prst="rect">
            <a:avLst/>
          </a:prstGeom>
          <a:solidFill>
            <a:schemeClr val="lt1"/>
          </a:solidFill>
          <a:ln>
            <a:noFill/>
          </a:ln>
        </p:spPr>
      </p:sp>
      <p:sp>
        <p:nvSpPr>
          <p:cNvPr id="159" name="Google Shape;159;p36"/>
          <p:cNvSpPr>
            <a:spLocks noGrp="1"/>
          </p:cNvSpPr>
          <p:nvPr>
            <p:ph type="pic" idx="6"/>
          </p:nvPr>
        </p:nvSpPr>
        <p:spPr>
          <a:xfrm>
            <a:off x="4806043" y="14697816"/>
            <a:ext cx="2579914" cy="2579914"/>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5 images - circle - team">
  <p:cSld name="2_5 images - circle - team">
    <p:spTree>
      <p:nvGrpSpPr>
        <p:cNvPr id="1" name="Shape 160"/>
        <p:cNvGrpSpPr/>
        <p:nvPr/>
      </p:nvGrpSpPr>
      <p:grpSpPr>
        <a:xfrm>
          <a:off x="0" y="0"/>
          <a:ext cx="0" cy="0"/>
          <a:chOff x="0" y="0"/>
          <a:chExt cx="0" cy="0"/>
        </a:xfrm>
      </p:grpSpPr>
      <p:sp>
        <p:nvSpPr>
          <p:cNvPr id="161" name="Google Shape;161;p37"/>
          <p:cNvSpPr>
            <a:spLocks noGrp="1"/>
          </p:cNvSpPr>
          <p:nvPr>
            <p:ph type="pic" idx="2"/>
          </p:nvPr>
        </p:nvSpPr>
        <p:spPr>
          <a:xfrm>
            <a:off x="4806043" y="9087344"/>
            <a:ext cx="2579914" cy="2579914"/>
          </a:xfrm>
          <a:prstGeom prst="rect">
            <a:avLst/>
          </a:prstGeom>
          <a:solidFill>
            <a:schemeClr val="lt1"/>
          </a:solidFill>
          <a:ln>
            <a:noFill/>
          </a:ln>
        </p:spPr>
      </p:sp>
      <p:sp>
        <p:nvSpPr>
          <p:cNvPr id="162" name="Google Shape;162;p37"/>
          <p:cNvSpPr>
            <a:spLocks noGrp="1"/>
          </p:cNvSpPr>
          <p:nvPr>
            <p:ph type="pic" idx="3"/>
          </p:nvPr>
        </p:nvSpPr>
        <p:spPr>
          <a:xfrm>
            <a:off x="4295357" y="1629000"/>
            <a:ext cx="3600000" cy="3600000"/>
          </a:xfrm>
          <a:prstGeom prst="rect">
            <a:avLst/>
          </a:prstGeom>
          <a:solidFill>
            <a:schemeClr val="lt1"/>
          </a:solidFill>
          <a:ln>
            <a:noFill/>
          </a:ln>
        </p:spPr>
      </p:sp>
      <p:sp>
        <p:nvSpPr>
          <p:cNvPr id="163" name="Google Shape;163;p37"/>
          <p:cNvSpPr>
            <a:spLocks noGrp="1"/>
          </p:cNvSpPr>
          <p:nvPr>
            <p:ph type="pic" idx="4"/>
          </p:nvPr>
        </p:nvSpPr>
        <p:spPr>
          <a:xfrm>
            <a:off x="4804757" y="-2051282"/>
            <a:ext cx="2581200" cy="2581200"/>
          </a:xfrm>
          <a:prstGeom prst="rect">
            <a:avLst/>
          </a:prstGeom>
          <a:solidFill>
            <a:schemeClr val="lt1"/>
          </a:solidFill>
          <a:ln>
            <a:noFill/>
          </a:ln>
        </p:spPr>
      </p:sp>
      <p:sp>
        <p:nvSpPr>
          <p:cNvPr id="164" name="Google Shape;164;p37"/>
          <p:cNvSpPr>
            <a:spLocks noGrp="1"/>
          </p:cNvSpPr>
          <p:nvPr>
            <p:ph type="pic" idx="5"/>
          </p:nvPr>
        </p:nvSpPr>
        <p:spPr>
          <a:xfrm>
            <a:off x="4806043" y="6328082"/>
            <a:ext cx="2579914" cy="2579914"/>
          </a:xfrm>
          <a:prstGeom prst="rect">
            <a:avLst/>
          </a:prstGeom>
          <a:solidFill>
            <a:schemeClr val="lt1"/>
          </a:solidFill>
          <a:ln>
            <a:noFill/>
          </a:ln>
        </p:spPr>
      </p:sp>
      <p:sp>
        <p:nvSpPr>
          <p:cNvPr id="165" name="Google Shape;165;p37"/>
          <p:cNvSpPr>
            <a:spLocks noGrp="1"/>
          </p:cNvSpPr>
          <p:nvPr>
            <p:ph type="pic" idx="6"/>
          </p:nvPr>
        </p:nvSpPr>
        <p:spPr>
          <a:xfrm>
            <a:off x="4806043" y="11903816"/>
            <a:ext cx="2579914" cy="2579914"/>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5 images - circle - team">
  <p:cSld name="3_5 images - circle - team">
    <p:spTree>
      <p:nvGrpSpPr>
        <p:cNvPr id="1" name="Shape 166"/>
        <p:cNvGrpSpPr/>
        <p:nvPr/>
      </p:nvGrpSpPr>
      <p:grpSpPr>
        <a:xfrm>
          <a:off x="0" y="0"/>
          <a:ext cx="0" cy="0"/>
          <a:chOff x="0" y="0"/>
          <a:chExt cx="0" cy="0"/>
        </a:xfrm>
      </p:grpSpPr>
      <p:sp>
        <p:nvSpPr>
          <p:cNvPr id="167" name="Google Shape;167;p38"/>
          <p:cNvSpPr>
            <a:spLocks noGrp="1"/>
          </p:cNvSpPr>
          <p:nvPr>
            <p:ph type="pic" idx="2"/>
          </p:nvPr>
        </p:nvSpPr>
        <p:spPr>
          <a:xfrm>
            <a:off x="4806043" y="6383300"/>
            <a:ext cx="2579914" cy="2579914"/>
          </a:xfrm>
          <a:prstGeom prst="rect">
            <a:avLst/>
          </a:prstGeom>
          <a:solidFill>
            <a:schemeClr val="lt1"/>
          </a:solidFill>
          <a:ln>
            <a:noFill/>
          </a:ln>
        </p:spPr>
      </p:sp>
      <p:sp>
        <p:nvSpPr>
          <p:cNvPr id="168" name="Google Shape;168;p38"/>
          <p:cNvSpPr>
            <a:spLocks noGrp="1"/>
          </p:cNvSpPr>
          <p:nvPr>
            <p:ph type="pic" idx="3"/>
          </p:nvPr>
        </p:nvSpPr>
        <p:spPr>
          <a:xfrm>
            <a:off x="4804757" y="-2106500"/>
            <a:ext cx="2581200" cy="2581200"/>
          </a:xfrm>
          <a:prstGeom prst="rect">
            <a:avLst/>
          </a:prstGeom>
          <a:solidFill>
            <a:schemeClr val="lt1"/>
          </a:solidFill>
          <a:ln>
            <a:noFill/>
          </a:ln>
        </p:spPr>
      </p:sp>
      <p:sp>
        <p:nvSpPr>
          <p:cNvPr id="169" name="Google Shape;169;p38"/>
          <p:cNvSpPr>
            <a:spLocks noGrp="1"/>
          </p:cNvSpPr>
          <p:nvPr>
            <p:ph type="pic" idx="4"/>
          </p:nvPr>
        </p:nvSpPr>
        <p:spPr>
          <a:xfrm>
            <a:off x="4804757" y="-4924258"/>
            <a:ext cx="2581200" cy="2581200"/>
          </a:xfrm>
          <a:prstGeom prst="rect">
            <a:avLst/>
          </a:prstGeom>
          <a:solidFill>
            <a:schemeClr val="lt1"/>
          </a:solidFill>
          <a:ln>
            <a:noFill/>
          </a:ln>
        </p:spPr>
      </p:sp>
      <p:sp>
        <p:nvSpPr>
          <p:cNvPr id="170" name="Google Shape;170;p38"/>
          <p:cNvSpPr>
            <a:spLocks noGrp="1"/>
          </p:cNvSpPr>
          <p:nvPr>
            <p:ph type="pic" idx="5"/>
          </p:nvPr>
        </p:nvSpPr>
        <p:spPr>
          <a:xfrm>
            <a:off x="4295357" y="1629000"/>
            <a:ext cx="3600000" cy="3600000"/>
          </a:xfrm>
          <a:prstGeom prst="rect">
            <a:avLst/>
          </a:prstGeom>
          <a:solidFill>
            <a:schemeClr val="lt1"/>
          </a:solidFill>
          <a:ln>
            <a:noFill/>
          </a:ln>
        </p:spPr>
      </p:sp>
      <p:sp>
        <p:nvSpPr>
          <p:cNvPr id="171" name="Google Shape;171;p38"/>
          <p:cNvSpPr>
            <a:spLocks noGrp="1"/>
          </p:cNvSpPr>
          <p:nvPr>
            <p:ph type="pic" idx="6"/>
          </p:nvPr>
        </p:nvSpPr>
        <p:spPr>
          <a:xfrm>
            <a:off x="4806043" y="9199772"/>
            <a:ext cx="2579914" cy="2579914"/>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5 images - circle - team">
  <p:cSld name="4_5 images - circle - team">
    <p:spTree>
      <p:nvGrpSpPr>
        <p:cNvPr id="1" name="Shape 172"/>
        <p:cNvGrpSpPr/>
        <p:nvPr/>
      </p:nvGrpSpPr>
      <p:grpSpPr>
        <a:xfrm>
          <a:off x="0" y="0"/>
          <a:ext cx="0" cy="0"/>
          <a:chOff x="0" y="0"/>
          <a:chExt cx="0" cy="0"/>
        </a:xfrm>
      </p:grpSpPr>
      <p:sp>
        <p:nvSpPr>
          <p:cNvPr id="173" name="Google Shape;173;p39"/>
          <p:cNvSpPr>
            <a:spLocks noGrp="1"/>
          </p:cNvSpPr>
          <p:nvPr>
            <p:ph type="pic" idx="2"/>
          </p:nvPr>
        </p:nvSpPr>
        <p:spPr>
          <a:xfrm>
            <a:off x="4295357" y="1629000"/>
            <a:ext cx="3600000" cy="3600000"/>
          </a:xfrm>
          <a:prstGeom prst="rect">
            <a:avLst/>
          </a:prstGeom>
          <a:solidFill>
            <a:schemeClr val="lt1"/>
          </a:solidFill>
          <a:ln>
            <a:noFill/>
          </a:ln>
        </p:spPr>
      </p:sp>
      <p:sp>
        <p:nvSpPr>
          <p:cNvPr id="174" name="Google Shape;174;p39"/>
          <p:cNvSpPr>
            <a:spLocks noGrp="1"/>
          </p:cNvSpPr>
          <p:nvPr>
            <p:ph type="pic" idx="3"/>
          </p:nvPr>
        </p:nvSpPr>
        <p:spPr>
          <a:xfrm>
            <a:off x="4804757" y="-4922972"/>
            <a:ext cx="2581200" cy="2581200"/>
          </a:xfrm>
          <a:prstGeom prst="rect">
            <a:avLst/>
          </a:prstGeom>
          <a:solidFill>
            <a:schemeClr val="lt1"/>
          </a:solidFill>
          <a:ln>
            <a:noFill/>
          </a:ln>
        </p:spPr>
      </p:sp>
      <p:sp>
        <p:nvSpPr>
          <p:cNvPr id="175" name="Google Shape;175;p39"/>
          <p:cNvSpPr>
            <a:spLocks noGrp="1"/>
          </p:cNvSpPr>
          <p:nvPr>
            <p:ph type="pic" idx="4"/>
          </p:nvPr>
        </p:nvSpPr>
        <p:spPr>
          <a:xfrm>
            <a:off x="4804757" y="-7740730"/>
            <a:ext cx="2581200" cy="2581200"/>
          </a:xfrm>
          <a:prstGeom prst="rect">
            <a:avLst/>
          </a:prstGeom>
          <a:solidFill>
            <a:schemeClr val="lt1"/>
          </a:solidFill>
          <a:ln>
            <a:noFill/>
          </a:ln>
        </p:spPr>
      </p:sp>
      <p:sp>
        <p:nvSpPr>
          <p:cNvPr id="176" name="Google Shape;176;p39"/>
          <p:cNvSpPr>
            <a:spLocks noGrp="1"/>
          </p:cNvSpPr>
          <p:nvPr>
            <p:ph type="pic" idx="5"/>
          </p:nvPr>
        </p:nvSpPr>
        <p:spPr>
          <a:xfrm>
            <a:off x="4804757" y="-2105214"/>
            <a:ext cx="2581200" cy="2581200"/>
          </a:xfrm>
          <a:prstGeom prst="rect">
            <a:avLst/>
          </a:prstGeom>
          <a:solidFill>
            <a:schemeClr val="lt1"/>
          </a:solidFill>
          <a:ln>
            <a:noFill/>
          </a:ln>
        </p:spPr>
      </p:sp>
      <p:sp>
        <p:nvSpPr>
          <p:cNvPr id="177" name="Google Shape;177;p39"/>
          <p:cNvSpPr>
            <a:spLocks noGrp="1"/>
          </p:cNvSpPr>
          <p:nvPr>
            <p:ph type="pic" idx="6"/>
          </p:nvPr>
        </p:nvSpPr>
        <p:spPr>
          <a:xfrm>
            <a:off x="4806043" y="6382014"/>
            <a:ext cx="2579914" cy="2579914"/>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5 images - circle - team">
  <p:cSld name="5_5 images - circle - team">
    <p:spTree>
      <p:nvGrpSpPr>
        <p:cNvPr id="1" name="Shape 178"/>
        <p:cNvGrpSpPr/>
        <p:nvPr/>
      </p:nvGrpSpPr>
      <p:grpSpPr>
        <a:xfrm>
          <a:off x="0" y="0"/>
          <a:ext cx="0" cy="0"/>
          <a:chOff x="0" y="0"/>
          <a:chExt cx="0" cy="0"/>
        </a:xfrm>
      </p:grpSpPr>
      <p:sp>
        <p:nvSpPr>
          <p:cNvPr id="179" name="Google Shape;179;p40"/>
          <p:cNvSpPr>
            <a:spLocks noGrp="1"/>
          </p:cNvSpPr>
          <p:nvPr>
            <p:ph type="pic" idx="2"/>
          </p:nvPr>
        </p:nvSpPr>
        <p:spPr>
          <a:xfrm>
            <a:off x="4805400" y="-2142900"/>
            <a:ext cx="2581200" cy="2581200"/>
          </a:xfrm>
          <a:prstGeom prst="rect">
            <a:avLst/>
          </a:prstGeom>
          <a:solidFill>
            <a:schemeClr val="lt1"/>
          </a:solidFill>
          <a:ln>
            <a:noFill/>
          </a:ln>
        </p:spPr>
      </p:sp>
      <p:sp>
        <p:nvSpPr>
          <p:cNvPr id="180" name="Google Shape;180;p40"/>
          <p:cNvSpPr>
            <a:spLocks noGrp="1"/>
          </p:cNvSpPr>
          <p:nvPr>
            <p:ph type="pic" idx="3"/>
          </p:nvPr>
        </p:nvSpPr>
        <p:spPr>
          <a:xfrm>
            <a:off x="4804757" y="-7850023"/>
            <a:ext cx="2581200" cy="2581200"/>
          </a:xfrm>
          <a:prstGeom prst="rect">
            <a:avLst/>
          </a:prstGeom>
          <a:solidFill>
            <a:schemeClr val="lt1"/>
          </a:solidFill>
          <a:ln>
            <a:noFill/>
          </a:ln>
        </p:spPr>
      </p:sp>
      <p:sp>
        <p:nvSpPr>
          <p:cNvPr id="181" name="Google Shape;181;p40"/>
          <p:cNvSpPr>
            <a:spLocks noGrp="1"/>
          </p:cNvSpPr>
          <p:nvPr>
            <p:ph type="pic" idx="4"/>
          </p:nvPr>
        </p:nvSpPr>
        <p:spPr>
          <a:xfrm>
            <a:off x="4804757" y="-10667781"/>
            <a:ext cx="2581200" cy="2581200"/>
          </a:xfrm>
          <a:prstGeom prst="rect">
            <a:avLst/>
          </a:prstGeom>
          <a:solidFill>
            <a:schemeClr val="lt1"/>
          </a:solidFill>
          <a:ln>
            <a:noFill/>
          </a:ln>
        </p:spPr>
      </p:sp>
      <p:sp>
        <p:nvSpPr>
          <p:cNvPr id="182" name="Google Shape;182;p40"/>
          <p:cNvSpPr>
            <a:spLocks noGrp="1"/>
          </p:cNvSpPr>
          <p:nvPr>
            <p:ph type="pic" idx="5"/>
          </p:nvPr>
        </p:nvSpPr>
        <p:spPr>
          <a:xfrm>
            <a:off x="4804757" y="-5032265"/>
            <a:ext cx="2581200" cy="2581200"/>
          </a:xfrm>
          <a:prstGeom prst="rect">
            <a:avLst/>
          </a:prstGeom>
          <a:solidFill>
            <a:schemeClr val="lt1"/>
          </a:solidFill>
          <a:ln>
            <a:noFill/>
          </a:ln>
        </p:spPr>
      </p:sp>
      <p:sp>
        <p:nvSpPr>
          <p:cNvPr id="183" name="Google Shape;183;p40"/>
          <p:cNvSpPr>
            <a:spLocks noGrp="1"/>
          </p:cNvSpPr>
          <p:nvPr>
            <p:ph type="pic" idx="6"/>
          </p:nvPr>
        </p:nvSpPr>
        <p:spPr>
          <a:xfrm>
            <a:off x="4296000" y="1629000"/>
            <a:ext cx="3600000" cy="36000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page - Timeline">
  <p:cSld name="Title page - Timeline">
    <p:spTree>
      <p:nvGrpSpPr>
        <p:cNvPr id="1" name="Shape 184"/>
        <p:cNvGrpSpPr/>
        <p:nvPr/>
      </p:nvGrpSpPr>
      <p:grpSpPr>
        <a:xfrm>
          <a:off x="0" y="0"/>
          <a:ext cx="0" cy="0"/>
          <a:chOff x="0" y="0"/>
          <a:chExt cx="0" cy="0"/>
        </a:xfrm>
      </p:grpSpPr>
      <p:sp>
        <p:nvSpPr>
          <p:cNvPr id="185" name="Google Shape;185;p4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6" name="Google Shape;186;p4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sic page - Timeline">
  <p:cSld name="Basic page - Timeline">
    <p:spTree>
      <p:nvGrpSpPr>
        <p:cNvPr id="1" name="Shape 18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page 2 - Image Timeline">
  <p:cSld name="Title page 2 - Image Timeline">
    <p:spTree>
      <p:nvGrpSpPr>
        <p:cNvPr id="1" name="Shape 188"/>
        <p:cNvGrpSpPr/>
        <p:nvPr/>
      </p:nvGrpSpPr>
      <p:grpSpPr>
        <a:xfrm>
          <a:off x="0" y="0"/>
          <a:ext cx="0" cy="0"/>
          <a:chOff x="0" y="0"/>
          <a:chExt cx="0" cy="0"/>
        </a:xfrm>
      </p:grpSpPr>
      <p:sp>
        <p:nvSpPr>
          <p:cNvPr id="189" name="Google Shape;189;p4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0" name="Google Shape;190;p4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191" name="Google Shape;191;p43"/>
          <p:cNvSpPr>
            <a:spLocks noGrp="1"/>
          </p:cNvSpPr>
          <p:nvPr>
            <p:ph type="pic" idx="2"/>
          </p:nvPr>
        </p:nvSpPr>
        <p:spPr>
          <a:xfrm>
            <a:off x="4657725" y="2695575"/>
            <a:ext cx="2895600" cy="1447800"/>
          </a:xfrm>
          <a:prstGeom prst="rect">
            <a:avLst/>
          </a:prstGeom>
          <a:solidFill>
            <a:schemeClr val="lt1"/>
          </a:solidFill>
          <a:ln>
            <a:noFill/>
          </a:ln>
        </p:spPr>
      </p:sp>
      <p:sp>
        <p:nvSpPr>
          <p:cNvPr id="192" name="Google Shape;192;p43"/>
          <p:cNvSpPr>
            <a:spLocks noGrp="1"/>
          </p:cNvSpPr>
          <p:nvPr>
            <p:ph type="pic" idx="3"/>
          </p:nvPr>
        </p:nvSpPr>
        <p:spPr>
          <a:xfrm>
            <a:off x="4657725" y="4876800"/>
            <a:ext cx="2895600" cy="14478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additive="base">
                                        <p:cTn id="7" dur="500"/>
                                        <p:tgtEl>
                                          <p:spTgt spid="19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600"/>
                                  </p:stCondLst>
                                  <p:childTnLst>
                                    <p:set>
                                      <p:cBhvr>
                                        <p:cTn id="9" dur="1" fill="hold">
                                          <p:stCondLst>
                                            <p:cond delay="0"/>
                                          </p:stCondLst>
                                        </p:cTn>
                                        <p:tgtEl>
                                          <p:spTgt spid="192"/>
                                        </p:tgtEl>
                                        <p:attrNameLst>
                                          <p:attrName>style.visibility</p:attrName>
                                        </p:attrNameLst>
                                      </p:cBhvr>
                                      <p:to>
                                        <p:strVal val="visible"/>
                                      </p:to>
                                    </p:set>
                                    <p:anim calcmode="lin" valueType="num">
                                      <p:cBhvr additive="base">
                                        <p:cTn id="10" dur="500"/>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sic page - Image Timeline">
  <p:cSld name="Basic page - Image Timeline">
    <p:spTree>
      <p:nvGrpSpPr>
        <p:cNvPr id="1" name="Shape 193"/>
        <p:cNvGrpSpPr/>
        <p:nvPr/>
      </p:nvGrpSpPr>
      <p:grpSpPr>
        <a:xfrm>
          <a:off x="0" y="0"/>
          <a:ext cx="0" cy="0"/>
          <a:chOff x="0" y="0"/>
          <a:chExt cx="0" cy="0"/>
        </a:xfrm>
      </p:grpSpPr>
      <p:sp>
        <p:nvSpPr>
          <p:cNvPr id="194" name="Google Shape;194;p44"/>
          <p:cNvSpPr>
            <a:spLocks noGrp="1"/>
          </p:cNvSpPr>
          <p:nvPr>
            <p:ph type="pic" idx="2"/>
          </p:nvPr>
        </p:nvSpPr>
        <p:spPr>
          <a:xfrm>
            <a:off x="4657725" y="2695575"/>
            <a:ext cx="2895600" cy="1447800"/>
          </a:xfrm>
          <a:prstGeom prst="rect">
            <a:avLst/>
          </a:prstGeom>
          <a:solidFill>
            <a:schemeClr val="lt1"/>
          </a:solidFill>
          <a:ln>
            <a:noFill/>
          </a:ln>
        </p:spPr>
      </p:sp>
      <p:sp>
        <p:nvSpPr>
          <p:cNvPr id="195" name="Google Shape;195;p44"/>
          <p:cNvSpPr>
            <a:spLocks noGrp="1"/>
          </p:cNvSpPr>
          <p:nvPr>
            <p:ph type="pic" idx="3"/>
          </p:nvPr>
        </p:nvSpPr>
        <p:spPr>
          <a:xfrm>
            <a:off x="4657725" y="4876800"/>
            <a:ext cx="2895600" cy="1447800"/>
          </a:xfrm>
          <a:prstGeom prst="rect">
            <a:avLst/>
          </a:prstGeom>
          <a:solidFill>
            <a:schemeClr val="lt1"/>
          </a:solidFill>
          <a:ln>
            <a:noFill/>
          </a:ln>
        </p:spPr>
      </p:sp>
      <p:sp>
        <p:nvSpPr>
          <p:cNvPr id="196" name="Google Shape;196;p44"/>
          <p:cNvSpPr>
            <a:spLocks noGrp="1"/>
          </p:cNvSpPr>
          <p:nvPr>
            <p:ph type="pic" idx="4"/>
          </p:nvPr>
        </p:nvSpPr>
        <p:spPr>
          <a:xfrm>
            <a:off x="4648200" y="533400"/>
            <a:ext cx="2895600" cy="14478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p:tgtEl>
                                          <p:spTgt spid="19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600"/>
                                  </p:stCondLst>
                                  <p:childTnLst>
                                    <p:set>
                                      <p:cBhvr>
                                        <p:cTn id="9" dur="1" fill="hold">
                                          <p:stCondLst>
                                            <p:cond delay="0"/>
                                          </p:stCondLst>
                                        </p:cTn>
                                        <p:tgtEl>
                                          <p:spTgt spid="194"/>
                                        </p:tgtEl>
                                        <p:attrNameLst>
                                          <p:attrName>style.visibility</p:attrName>
                                        </p:attrNameLst>
                                      </p:cBhvr>
                                      <p:to>
                                        <p:strVal val="visible"/>
                                      </p:to>
                                    </p:set>
                                    <p:anim calcmode="lin" valueType="num">
                                      <p:cBhvr additive="base">
                                        <p:cTn id="10" dur="500"/>
                                        <p:tgtEl>
                                          <p:spTgt spid="194"/>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000"/>
                                  </p:stCondLst>
                                  <p:childTnLst>
                                    <p:set>
                                      <p:cBhvr>
                                        <p:cTn id="12" dur="1" fill="hold">
                                          <p:stCondLst>
                                            <p:cond delay="0"/>
                                          </p:stCondLst>
                                        </p:cTn>
                                        <p:tgtEl>
                                          <p:spTgt spid="195"/>
                                        </p:tgtEl>
                                        <p:attrNameLst>
                                          <p:attrName>style.visibility</p:attrName>
                                        </p:attrNameLst>
                                      </p:cBhvr>
                                      <p:to>
                                        <p:strVal val="visible"/>
                                      </p:to>
                                    </p:set>
                                    <p:anim calcmode="lin" valueType="num">
                                      <p:cBhvr additive="base">
                                        <p:cTn id="13" dur="500"/>
                                        <p:tgtEl>
                                          <p:spTgt spid="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vice Mockup - Page Title 18">
  <p:cSld name="Device Mockup - Page Title 18">
    <p:spTree>
      <p:nvGrpSpPr>
        <p:cNvPr id="1" name="Shape 25"/>
        <p:cNvGrpSpPr/>
        <p:nvPr/>
      </p:nvGrpSpPr>
      <p:grpSpPr>
        <a:xfrm>
          <a:off x="0" y="0"/>
          <a:ext cx="0" cy="0"/>
          <a:chOff x="0" y="0"/>
          <a:chExt cx="0" cy="0"/>
        </a:xfrm>
      </p:grpSpPr>
      <p:sp>
        <p:nvSpPr>
          <p:cNvPr id="26" name="Google Shape;26;p18"/>
          <p:cNvSpPr>
            <a:spLocks noGrp="1"/>
          </p:cNvSpPr>
          <p:nvPr>
            <p:ph type="pic" idx="2"/>
          </p:nvPr>
        </p:nvSpPr>
        <p:spPr>
          <a:xfrm>
            <a:off x="3428332" y="919504"/>
            <a:ext cx="5347368" cy="3398496"/>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page 2 - Image Timeline">
  <p:cSld name="Basic page 2 - Image Timeline">
    <p:spTree>
      <p:nvGrpSpPr>
        <p:cNvPr id="1" name="Shape 197"/>
        <p:cNvGrpSpPr/>
        <p:nvPr/>
      </p:nvGrpSpPr>
      <p:grpSpPr>
        <a:xfrm>
          <a:off x="0" y="0"/>
          <a:ext cx="0" cy="0"/>
          <a:chOff x="0" y="0"/>
          <a:chExt cx="0" cy="0"/>
        </a:xfrm>
      </p:grpSpPr>
      <p:sp>
        <p:nvSpPr>
          <p:cNvPr id="198" name="Google Shape;198;p45"/>
          <p:cNvSpPr>
            <a:spLocks noGrp="1"/>
          </p:cNvSpPr>
          <p:nvPr>
            <p:ph type="pic" idx="2"/>
          </p:nvPr>
        </p:nvSpPr>
        <p:spPr>
          <a:xfrm>
            <a:off x="4657725" y="2695575"/>
            <a:ext cx="2895600" cy="1447800"/>
          </a:xfrm>
          <a:prstGeom prst="rect">
            <a:avLst/>
          </a:prstGeom>
          <a:solidFill>
            <a:schemeClr val="lt1"/>
          </a:solidFill>
          <a:ln>
            <a:noFill/>
          </a:ln>
        </p:spPr>
      </p:sp>
      <p:sp>
        <p:nvSpPr>
          <p:cNvPr id="199" name="Google Shape;199;p45"/>
          <p:cNvSpPr>
            <a:spLocks noGrp="1"/>
          </p:cNvSpPr>
          <p:nvPr>
            <p:ph type="pic" idx="3"/>
          </p:nvPr>
        </p:nvSpPr>
        <p:spPr>
          <a:xfrm>
            <a:off x="4648200" y="533400"/>
            <a:ext cx="2895600" cy="14478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500"/>
                                        <p:tgtEl>
                                          <p:spTgt spid="19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600"/>
                                  </p:stCondLst>
                                  <p:childTnLst>
                                    <p:set>
                                      <p:cBhvr>
                                        <p:cTn id="9" dur="1" fill="hold">
                                          <p:stCondLst>
                                            <p:cond delay="0"/>
                                          </p:stCondLst>
                                        </p:cTn>
                                        <p:tgtEl>
                                          <p:spTgt spid="198"/>
                                        </p:tgtEl>
                                        <p:attrNameLst>
                                          <p:attrName>style.visibility</p:attrName>
                                        </p:attrNameLst>
                                      </p:cBhvr>
                                      <p:to>
                                        <p:strVal val="visible"/>
                                      </p:to>
                                    </p:set>
                                    <p:anim calcmode="lin" valueType="num">
                                      <p:cBhvr additive="base">
                                        <p:cTn id="10" dur="500"/>
                                        <p:tgtEl>
                                          <p:spTgt spid="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orizontal Title page - Timeline">
  <p:cSld name="Horizontal Title page - Timeline">
    <p:spTree>
      <p:nvGrpSpPr>
        <p:cNvPr id="1" name="Shape 200"/>
        <p:cNvGrpSpPr/>
        <p:nvPr/>
      </p:nvGrpSpPr>
      <p:grpSpPr>
        <a:xfrm>
          <a:off x="0" y="0"/>
          <a:ext cx="0" cy="0"/>
          <a:chOff x="0" y="0"/>
          <a:chExt cx="0" cy="0"/>
        </a:xfrm>
      </p:grpSpPr>
      <p:sp>
        <p:nvSpPr>
          <p:cNvPr id="201" name="Google Shape;201;p46"/>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2" name="Google Shape;202;p46"/>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orizontal Basic page - Timeline">
  <p:cSld name="Horizontal Basic page - Timeline">
    <p:spTree>
      <p:nvGrpSpPr>
        <p:cNvPr id="1" name="Shape 203"/>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evice Mockup - Page Title 1">
  <p:cSld name="Device Mockup - Page Title 1">
    <p:spTree>
      <p:nvGrpSpPr>
        <p:cNvPr id="1" name="Shape 204"/>
        <p:cNvGrpSpPr/>
        <p:nvPr/>
      </p:nvGrpSpPr>
      <p:grpSpPr>
        <a:xfrm>
          <a:off x="0" y="0"/>
          <a:ext cx="0" cy="0"/>
          <a:chOff x="0" y="0"/>
          <a:chExt cx="0" cy="0"/>
        </a:xfrm>
      </p:grpSpPr>
      <p:sp>
        <p:nvSpPr>
          <p:cNvPr id="205" name="Google Shape;205;p48"/>
          <p:cNvSpPr>
            <a:spLocks noGrp="1"/>
          </p:cNvSpPr>
          <p:nvPr>
            <p:ph type="pic" idx="2"/>
          </p:nvPr>
        </p:nvSpPr>
        <p:spPr>
          <a:xfrm>
            <a:off x="2085263" y="1779685"/>
            <a:ext cx="1900800" cy="4136400"/>
          </a:xfrm>
          <a:prstGeom prst="rect">
            <a:avLst/>
          </a:prstGeom>
          <a:solidFill>
            <a:schemeClr val="lt1"/>
          </a:solidFill>
          <a:ln>
            <a:noFill/>
          </a:ln>
        </p:spPr>
      </p:sp>
      <p:sp>
        <p:nvSpPr>
          <p:cNvPr id="206" name="Google Shape;206;p48"/>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7" name="Google Shape;207;p48"/>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208" name="Google Shape;208;p48"/>
          <p:cNvSpPr>
            <a:spLocks noGrp="1"/>
          </p:cNvSpPr>
          <p:nvPr>
            <p:ph type="pic" idx="3"/>
          </p:nvPr>
        </p:nvSpPr>
        <p:spPr>
          <a:xfrm>
            <a:off x="5145600" y="1779685"/>
            <a:ext cx="1900800" cy="4136400"/>
          </a:xfrm>
          <a:prstGeom prst="rect">
            <a:avLst/>
          </a:prstGeom>
          <a:solidFill>
            <a:schemeClr val="lt1"/>
          </a:solidFill>
          <a:ln>
            <a:noFill/>
          </a:ln>
        </p:spPr>
      </p:sp>
      <p:sp>
        <p:nvSpPr>
          <p:cNvPr id="209" name="Google Shape;209;p48"/>
          <p:cNvSpPr>
            <a:spLocks noGrp="1"/>
          </p:cNvSpPr>
          <p:nvPr>
            <p:ph type="pic" idx="4"/>
          </p:nvPr>
        </p:nvSpPr>
        <p:spPr>
          <a:xfrm>
            <a:off x="8205937" y="1779685"/>
            <a:ext cx="1900800" cy="41364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par>
                                <p:cTn id="8" presetID="10" presetClass="entr" presetSubtype="0" fill="hold" nodeType="withEffect">
                                  <p:stCondLst>
                                    <p:cond delay="40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par>
                                <p:cTn id="11" presetID="10" presetClass="entr" presetSubtype="0" fill="hold" nodeType="withEffect">
                                  <p:stCondLst>
                                    <p:cond delay="80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evice Mockup - Page Title 2">
  <p:cSld name="Device Mockup - Page Title 2">
    <p:spTree>
      <p:nvGrpSpPr>
        <p:cNvPr id="1" name="Shape 210"/>
        <p:cNvGrpSpPr/>
        <p:nvPr/>
      </p:nvGrpSpPr>
      <p:grpSpPr>
        <a:xfrm>
          <a:off x="0" y="0"/>
          <a:ext cx="0" cy="0"/>
          <a:chOff x="0" y="0"/>
          <a:chExt cx="0" cy="0"/>
        </a:xfrm>
      </p:grpSpPr>
      <p:sp>
        <p:nvSpPr>
          <p:cNvPr id="211" name="Google Shape;211;p49"/>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2" name="Google Shape;212;p49"/>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213" name="Google Shape;213;p49"/>
          <p:cNvSpPr>
            <a:spLocks noGrp="1"/>
          </p:cNvSpPr>
          <p:nvPr>
            <p:ph type="pic" idx="2"/>
          </p:nvPr>
        </p:nvSpPr>
        <p:spPr>
          <a:xfrm>
            <a:off x="6096000" y="2166958"/>
            <a:ext cx="4810837" cy="10726082"/>
          </a:xfrm>
          <a:prstGeom prst="rect">
            <a:avLst/>
          </a:prstGeom>
          <a:solidFill>
            <a:schemeClr val="lt1"/>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evice Mockup - Page Title 3">
  <p:cSld name="Device Mockup - Page Title 3">
    <p:spTree>
      <p:nvGrpSpPr>
        <p:cNvPr id="1" name="Shape 214"/>
        <p:cNvGrpSpPr/>
        <p:nvPr/>
      </p:nvGrpSpPr>
      <p:grpSpPr>
        <a:xfrm>
          <a:off x="0" y="0"/>
          <a:ext cx="0" cy="0"/>
          <a:chOff x="0" y="0"/>
          <a:chExt cx="0" cy="0"/>
        </a:xfrm>
      </p:grpSpPr>
      <p:sp>
        <p:nvSpPr>
          <p:cNvPr id="215" name="Google Shape;215;p50"/>
          <p:cNvSpPr>
            <a:spLocks noGrp="1"/>
          </p:cNvSpPr>
          <p:nvPr>
            <p:ph type="pic" idx="2"/>
          </p:nvPr>
        </p:nvSpPr>
        <p:spPr>
          <a:xfrm>
            <a:off x="1422199" y="2532786"/>
            <a:ext cx="1975104" cy="4261104"/>
          </a:xfrm>
          <a:prstGeom prst="rect">
            <a:avLst/>
          </a:prstGeom>
          <a:solidFill>
            <a:schemeClr val="lt1"/>
          </a:solidFill>
          <a:ln>
            <a:noFill/>
          </a:ln>
          <a:effectLst>
            <a:outerShdw blurRad="254000" dist="38100" dir="5400000" algn="t" rotWithShape="0">
              <a:srgbClr val="000000">
                <a:alpha val="29803"/>
              </a:srgbClr>
            </a:outerShdw>
          </a:effectLst>
        </p:spPr>
      </p:sp>
      <p:sp>
        <p:nvSpPr>
          <p:cNvPr id="216" name="Google Shape;216;p50"/>
          <p:cNvSpPr>
            <a:spLocks noGrp="1"/>
          </p:cNvSpPr>
          <p:nvPr>
            <p:ph type="pic" idx="3"/>
          </p:nvPr>
        </p:nvSpPr>
        <p:spPr>
          <a:xfrm>
            <a:off x="2531373" y="2349872"/>
            <a:ext cx="1975104" cy="4261104"/>
          </a:xfrm>
          <a:prstGeom prst="rect">
            <a:avLst/>
          </a:prstGeom>
          <a:solidFill>
            <a:schemeClr val="lt1"/>
          </a:solidFill>
          <a:ln>
            <a:noFill/>
          </a:ln>
          <a:effectLst>
            <a:outerShdw blurRad="254000" dist="38100" dir="5400000" algn="t" rotWithShape="0">
              <a:srgbClr val="000000">
                <a:alpha val="29803"/>
              </a:srgbClr>
            </a:outerShdw>
          </a:effectLst>
        </p:spPr>
      </p:sp>
      <p:sp>
        <p:nvSpPr>
          <p:cNvPr id="217" name="Google Shape;217;p5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8" name="Google Shape;218;p5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219" name="Google Shape;219;p50"/>
          <p:cNvSpPr>
            <a:spLocks noGrp="1"/>
          </p:cNvSpPr>
          <p:nvPr>
            <p:ph type="pic" idx="4"/>
          </p:nvPr>
        </p:nvSpPr>
        <p:spPr>
          <a:xfrm>
            <a:off x="3767523" y="2166958"/>
            <a:ext cx="1975104" cy="4261104"/>
          </a:xfrm>
          <a:prstGeom prst="rect">
            <a:avLst/>
          </a:prstGeom>
          <a:solidFill>
            <a:schemeClr val="lt1"/>
          </a:solidFill>
          <a:ln>
            <a:noFill/>
          </a:ln>
          <a:effectLst>
            <a:outerShdw blurRad="254000" dist="38100" dir="5400000" algn="t" rotWithShape="0">
              <a:srgbClr val="000000">
                <a:alpha val="29803"/>
              </a:srgbClr>
            </a:outerShdw>
          </a:effectLst>
        </p:spPr>
      </p:sp>
      <p:sp>
        <p:nvSpPr>
          <p:cNvPr id="220" name="Google Shape;220;p50"/>
          <p:cNvSpPr>
            <a:spLocks noGrp="1"/>
          </p:cNvSpPr>
          <p:nvPr>
            <p:ph type="pic" idx="5"/>
          </p:nvPr>
        </p:nvSpPr>
        <p:spPr>
          <a:xfrm>
            <a:off x="9026448" y="2532786"/>
            <a:ext cx="1975104" cy="4261104"/>
          </a:xfrm>
          <a:prstGeom prst="rect">
            <a:avLst/>
          </a:prstGeom>
          <a:solidFill>
            <a:schemeClr val="lt1"/>
          </a:solidFill>
          <a:ln>
            <a:noFill/>
          </a:ln>
          <a:effectLst>
            <a:outerShdw blurRad="254000" dist="38100" dir="5400000" algn="t" rotWithShape="0">
              <a:srgbClr val="000000">
                <a:alpha val="29803"/>
              </a:srgbClr>
            </a:outerShdw>
          </a:effectLst>
        </p:spPr>
      </p:sp>
      <p:sp>
        <p:nvSpPr>
          <p:cNvPr id="221" name="Google Shape;221;p50"/>
          <p:cNvSpPr>
            <a:spLocks noGrp="1"/>
          </p:cNvSpPr>
          <p:nvPr>
            <p:ph type="pic" idx="6"/>
          </p:nvPr>
        </p:nvSpPr>
        <p:spPr>
          <a:xfrm>
            <a:off x="7685523" y="2349872"/>
            <a:ext cx="1975104" cy="4261104"/>
          </a:xfrm>
          <a:prstGeom prst="rect">
            <a:avLst/>
          </a:prstGeom>
          <a:solidFill>
            <a:schemeClr val="lt1"/>
          </a:solidFill>
          <a:ln>
            <a:noFill/>
          </a:ln>
          <a:effectLst>
            <a:outerShdw blurRad="254000" dist="38100" dir="5400000" algn="t" rotWithShape="0">
              <a:srgbClr val="000000">
                <a:alpha val="29803"/>
              </a:srgbClr>
            </a:outerShdw>
          </a:effectLst>
        </p:spPr>
      </p:sp>
      <p:sp>
        <p:nvSpPr>
          <p:cNvPr id="222" name="Google Shape;222;p50"/>
          <p:cNvSpPr>
            <a:spLocks noGrp="1"/>
          </p:cNvSpPr>
          <p:nvPr>
            <p:ph type="pic" idx="7"/>
          </p:nvPr>
        </p:nvSpPr>
        <p:spPr>
          <a:xfrm>
            <a:off x="6344598" y="2166958"/>
            <a:ext cx="1975104" cy="4261104"/>
          </a:xfrm>
          <a:prstGeom prst="rect">
            <a:avLst/>
          </a:prstGeom>
          <a:solidFill>
            <a:schemeClr val="lt1"/>
          </a:solidFill>
          <a:ln>
            <a:noFill/>
          </a:ln>
          <a:effectLst>
            <a:outerShdw blurRad="254000" dist="38100" dir="5400000" algn="t" rotWithShape="0">
              <a:srgbClr val="000000">
                <a:alpha val="29803"/>
              </a:srgbClr>
            </a:outerShdw>
          </a:effectLst>
        </p:spPr>
      </p:sp>
      <p:sp>
        <p:nvSpPr>
          <p:cNvPr id="223" name="Google Shape;223;p50"/>
          <p:cNvSpPr>
            <a:spLocks noGrp="1"/>
          </p:cNvSpPr>
          <p:nvPr>
            <p:ph type="pic" idx="8"/>
          </p:nvPr>
        </p:nvSpPr>
        <p:spPr>
          <a:xfrm>
            <a:off x="5108448" y="1937794"/>
            <a:ext cx="1975104" cy="4261104"/>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1000"/>
                                        <p:tgtEl>
                                          <p:spTgt spid="22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200"/>
                                  </p:stCondLst>
                                  <p:childTnLst>
                                    <p:set>
                                      <p:cBhvr>
                                        <p:cTn id="9" dur="1" fill="hold">
                                          <p:stCondLst>
                                            <p:cond delay="0"/>
                                          </p:stCondLst>
                                        </p:cTn>
                                        <p:tgtEl>
                                          <p:spTgt spid="219"/>
                                        </p:tgtEl>
                                        <p:attrNameLst>
                                          <p:attrName>style.visibility</p:attrName>
                                        </p:attrNameLst>
                                      </p:cBhvr>
                                      <p:to>
                                        <p:strVal val="visible"/>
                                      </p:to>
                                    </p:set>
                                    <p:anim calcmode="lin" valueType="num">
                                      <p:cBhvr additive="base">
                                        <p:cTn id="10" dur="1000"/>
                                        <p:tgtEl>
                                          <p:spTgt spid="219"/>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400"/>
                                  </p:stCondLst>
                                  <p:childTnLst>
                                    <p:set>
                                      <p:cBhvr>
                                        <p:cTn id="12" dur="1" fill="hold">
                                          <p:stCondLst>
                                            <p:cond delay="0"/>
                                          </p:stCondLst>
                                        </p:cTn>
                                        <p:tgtEl>
                                          <p:spTgt spid="222"/>
                                        </p:tgtEl>
                                        <p:attrNameLst>
                                          <p:attrName>style.visibility</p:attrName>
                                        </p:attrNameLst>
                                      </p:cBhvr>
                                      <p:to>
                                        <p:strVal val="visible"/>
                                      </p:to>
                                    </p:set>
                                    <p:anim calcmode="lin" valueType="num">
                                      <p:cBhvr additive="base">
                                        <p:cTn id="13" dur="1000"/>
                                        <p:tgtEl>
                                          <p:spTgt spid="222"/>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600"/>
                                  </p:stCondLst>
                                  <p:childTnLst>
                                    <p:set>
                                      <p:cBhvr>
                                        <p:cTn id="15" dur="1" fill="hold">
                                          <p:stCondLst>
                                            <p:cond delay="0"/>
                                          </p:stCondLst>
                                        </p:cTn>
                                        <p:tgtEl>
                                          <p:spTgt spid="216"/>
                                        </p:tgtEl>
                                        <p:attrNameLst>
                                          <p:attrName>style.visibility</p:attrName>
                                        </p:attrNameLst>
                                      </p:cBhvr>
                                      <p:to>
                                        <p:strVal val="visible"/>
                                      </p:to>
                                    </p:set>
                                    <p:anim calcmode="lin" valueType="num">
                                      <p:cBhvr additive="base">
                                        <p:cTn id="16" dur="1000"/>
                                        <p:tgtEl>
                                          <p:spTgt spid="216"/>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221"/>
                                        </p:tgtEl>
                                        <p:attrNameLst>
                                          <p:attrName>style.visibility</p:attrName>
                                        </p:attrNameLst>
                                      </p:cBhvr>
                                      <p:to>
                                        <p:strVal val="visible"/>
                                      </p:to>
                                    </p:set>
                                    <p:anim calcmode="lin" valueType="num">
                                      <p:cBhvr additive="base">
                                        <p:cTn id="19" dur="1000"/>
                                        <p:tgtEl>
                                          <p:spTgt spid="221"/>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1000"/>
                                  </p:stCondLst>
                                  <p:childTnLst>
                                    <p:set>
                                      <p:cBhvr>
                                        <p:cTn id="21" dur="1" fill="hold">
                                          <p:stCondLst>
                                            <p:cond delay="0"/>
                                          </p:stCondLst>
                                        </p:cTn>
                                        <p:tgtEl>
                                          <p:spTgt spid="215"/>
                                        </p:tgtEl>
                                        <p:attrNameLst>
                                          <p:attrName>style.visibility</p:attrName>
                                        </p:attrNameLst>
                                      </p:cBhvr>
                                      <p:to>
                                        <p:strVal val="visible"/>
                                      </p:to>
                                    </p:set>
                                    <p:anim calcmode="lin" valueType="num">
                                      <p:cBhvr additive="base">
                                        <p:cTn id="22" dur="1000"/>
                                        <p:tgtEl>
                                          <p:spTgt spid="215"/>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1200"/>
                                  </p:stCondLst>
                                  <p:childTnLst>
                                    <p:set>
                                      <p:cBhvr>
                                        <p:cTn id="24" dur="1" fill="hold">
                                          <p:stCondLst>
                                            <p:cond delay="0"/>
                                          </p:stCondLst>
                                        </p:cTn>
                                        <p:tgtEl>
                                          <p:spTgt spid="220"/>
                                        </p:tgtEl>
                                        <p:attrNameLst>
                                          <p:attrName>style.visibility</p:attrName>
                                        </p:attrNameLst>
                                      </p:cBhvr>
                                      <p:to>
                                        <p:strVal val="visible"/>
                                      </p:to>
                                    </p:set>
                                    <p:anim calcmode="lin" valueType="num">
                                      <p:cBhvr additive="base">
                                        <p:cTn id="25" dur="1000"/>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evice Mockup - Page Title 4">
  <p:cSld name="Device Mockup - Page Title 4">
    <p:spTree>
      <p:nvGrpSpPr>
        <p:cNvPr id="1" name="Shape 224"/>
        <p:cNvGrpSpPr/>
        <p:nvPr/>
      </p:nvGrpSpPr>
      <p:grpSpPr>
        <a:xfrm>
          <a:off x="0" y="0"/>
          <a:ext cx="0" cy="0"/>
          <a:chOff x="0" y="0"/>
          <a:chExt cx="0" cy="0"/>
        </a:xfrm>
      </p:grpSpPr>
      <p:sp>
        <p:nvSpPr>
          <p:cNvPr id="225" name="Google Shape;225;p5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6" name="Google Shape;226;p5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227" name="Google Shape;227;p51"/>
          <p:cNvSpPr>
            <a:spLocks noGrp="1"/>
          </p:cNvSpPr>
          <p:nvPr>
            <p:ph type="pic" idx="2"/>
          </p:nvPr>
        </p:nvSpPr>
        <p:spPr>
          <a:xfrm>
            <a:off x="5108448" y="1779684"/>
            <a:ext cx="1975104" cy="4259165"/>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p:tgtEl>
                                          <p:spTgt spid="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evice Mockup - Page Title 4.1">
  <p:cSld name="Device Mockup - Page Title 4.1">
    <p:spTree>
      <p:nvGrpSpPr>
        <p:cNvPr id="1" name="Shape 228"/>
        <p:cNvGrpSpPr/>
        <p:nvPr/>
      </p:nvGrpSpPr>
      <p:grpSpPr>
        <a:xfrm>
          <a:off x="0" y="0"/>
          <a:ext cx="0" cy="0"/>
          <a:chOff x="0" y="0"/>
          <a:chExt cx="0" cy="0"/>
        </a:xfrm>
      </p:grpSpPr>
      <p:sp>
        <p:nvSpPr>
          <p:cNvPr id="229" name="Google Shape;229;p52"/>
          <p:cNvSpPr>
            <a:spLocks noGrp="1"/>
          </p:cNvSpPr>
          <p:nvPr>
            <p:ph type="pic" idx="2"/>
          </p:nvPr>
        </p:nvSpPr>
        <p:spPr>
          <a:xfrm>
            <a:off x="3830100" y="1780747"/>
            <a:ext cx="4531800" cy="10154505"/>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evice Mockup - Page Title 4.2">
  <p:cSld name="Device Mockup - Page Title 4.2">
    <p:spTree>
      <p:nvGrpSpPr>
        <p:cNvPr id="1" name="Shape 230"/>
        <p:cNvGrpSpPr/>
        <p:nvPr/>
      </p:nvGrpSpPr>
      <p:grpSpPr>
        <a:xfrm>
          <a:off x="0" y="0"/>
          <a:ext cx="0" cy="0"/>
          <a:chOff x="0" y="0"/>
          <a:chExt cx="0" cy="0"/>
        </a:xfrm>
      </p:grpSpPr>
      <p:sp>
        <p:nvSpPr>
          <p:cNvPr id="231" name="Google Shape;231;p53"/>
          <p:cNvSpPr>
            <a:spLocks noGrp="1"/>
          </p:cNvSpPr>
          <p:nvPr>
            <p:ph type="pic" idx="2"/>
          </p:nvPr>
        </p:nvSpPr>
        <p:spPr>
          <a:xfrm>
            <a:off x="3830100" y="-5058203"/>
            <a:ext cx="4531800" cy="10154505"/>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evice Mockup - Page Title 5">
  <p:cSld name="Device Mockup - Page Title 5">
    <p:spTree>
      <p:nvGrpSpPr>
        <p:cNvPr id="1" name="Shape 232"/>
        <p:cNvGrpSpPr/>
        <p:nvPr/>
      </p:nvGrpSpPr>
      <p:grpSpPr>
        <a:xfrm>
          <a:off x="0" y="0"/>
          <a:ext cx="0" cy="0"/>
          <a:chOff x="0" y="0"/>
          <a:chExt cx="0" cy="0"/>
        </a:xfrm>
      </p:grpSpPr>
      <p:sp>
        <p:nvSpPr>
          <p:cNvPr id="233" name="Google Shape;233;p54"/>
          <p:cNvSpPr>
            <a:spLocks noGrp="1"/>
          </p:cNvSpPr>
          <p:nvPr>
            <p:ph type="pic" idx="2"/>
          </p:nvPr>
        </p:nvSpPr>
        <p:spPr>
          <a:xfrm>
            <a:off x="2665032" y="1779685"/>
            <a:ext cx="1900800" cy="4136400"/>
          </a:xfrm>
          <a:prstGeom prst="rect">
            <a:avLst/>
          </a:prstGeom>
          <a:solidFill>
            <a:schemeClr val="lt1"/>
          </a:solidFill>
          <a:ln>
            <a:noFill/>
          </a:ln>
        </p:spPr>
      </p:sp>
      <p:sp>
        <p:nvSpPr>
          <p:cNvPr id="234" name="Google Shape;234;p54"/>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5" name="Google Shape;235;p54"/>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236" name="Google Shape;236;p54"/>
          <p:cNvSpPr>
            <a:spLocks noGrp="1"/>
          </p:cNvSpPr>
          <p:nvPr>
            <p:ph type="pic" idx="3"/>
          </p:nvPr>
        </p:nvSpPr>
        <p:spPr>
          <a:xfrm>
            <a:off x="5145600" y="1779685"/>
            <a:ext cx="1900800" cy="4136400"/>
          </a:xfrm>
          <a:prstGeom prst="rect">
            <a:avLst/>
          </a:prstGeom>
          <a:solidFill>
            <a:schemeClr val="lt1"/>
          </a:solidFill>
          <a:ln>
            <a:noFill/>
          </a:ln>
        </p:spPr>
      </p:sp>
      <p:sp>
        <p:nvSpPr>
          <p:cNvPr id="237" name="Google Shape;237;p54"/>
          <p:cNvSpPr>
            <a:spLocks noGrp="1"/>
          </p:cNvSpPr>
          <p:nvPr>
            <p:ph type="pic" idx="4"/>
          </p:nvPr>
        </p:nvSpPr>
        <p:spPr>
          <a:xfrm>
            <a:off x="7626168" y="1779685"/>
            <a:ext cx="1900800" cy="41364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1000"/>
                                        <p:tgtEl>
                                          <p:spTgt spid="23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300"/>
                                  </p:stCondLst>
                                  <p:childTnLst>
                                    <p:set>
                                      <p:cBhvr>
                                        <p:cTn id="9" dur="1" fill="hold">
                                          <p:stCondLst>
                                            <p:cond delay="0"/>
                                          </p:stCondLst>
                                        </p:cTn>
                                        <p:tgtEl>
                                          <p:spTgt spid="236"/>
                                        </p:tgtEl>
                                        <p:attrNameLst>
                                          <p:attrName>style.visibility</p:attrName>
                                        </p:attrNameLst>
                                      </p:cBhvr>
                                      <p:to>
                                        <p:strVal val="visible"/>
                                      </p:to>
                                    </p:set>
                                    <p:anim calcmode="lin" valueType="num">
                                      <p:cBhvr additive="base">
                                        <p:cTn id="10" dur="1000"/>
                                        <p:tgtEl>
                                          <p:spTgt spid="236"/>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600"/>
                                  </p:stCondLst>
                                  <p:childTnLst>
                                    <p:set>
                                      <p:cBhvr>
                                        <p:cTn id="12" dur="1" fill="hold">
                                          <p:stCondLst>
                                            <p:cond delay="0"/>
                                          </p:stCondLst>
                                        </p:cTn>
                                        <p:tgtEl>
                                          <p:spTgt spid="233"/>
                                        </p:tgtEl>
                                        <p:attrNameLst>
                                          <p:attrName>style.visibility</p:attrName>
                                        </p:attrNameLst>
                                      </p:cBhvr>
                                      <p:to>
                                        <p:strVal val="visible"/>
                                      </p:to>
                                    </p:set>
                                    <p:anim calcmode="lin" valueType="num">
                                      <p:cBhvr additive="base">
                                        <p:cTn id="13" dur="1000"/>
                                        <p:tgtEl>
                                          <p:spTgt spid="2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rvice Image 2">
  <p:cSld name="Service Image 2">
    <p:spTree>
      <p:nvGrpSpPr>
        <p:cNvPr id="1" name="Shape 27"/>
        <p:cNvGrpSpPr/>
        <p:nvPr/>
      </p:nvGrpSpPr>
      <p:grpSpPr>
        <a:xfrm>
          <a:off x="0" y="0"/>
          <a:ext cx="0" cy="0"/>
          <a:chOff x="0" y="0"/>
          <a:chExt cx="0" cy="0"/>
        </a:xfrm>
      </p:grpSpPr>
      <p:sp>
        <p:nvSpPr>
          <p:cNvPr id="28" name="Google Shape;28;p19"/>
          <p:cNvSpPr>
            <a:spLocks noGrp="1"/>
          </p:cNvSpPr>
          <p:nvPr>
            <p:ph type="pic" idx="2"/>
          </p:nvPr>
        </p:nvSpPr>
        <p:spPr>
          <a:xfrm>
            <a:off x="4202188" y="1742026"/>
            <a:ext cx="3790672" cy="3790672"/>
          </a:xfrm>
          <a:prstGeom prst="ellipse">
            <a:avLst/>
          </a:prstGeom>
          <a:solidFill>
            <a:schemeClr val="lt1"/>
          </a:solidFill>
          <a:ln w="63500" cap="flat" cmpd="sng">
            <a:solidFill>
              <a:schemeClr val="accent1"/>
            </a:solidFill>
            <a:prstDash val="solid"/>
            <a:round/>
            <a:headEnd type="none" w="sm" len="sm"/>
            <a:tailEnd type="none" w="sm" len="sm"/>
          </a:ln>
        </p:spPr>
      </p:sp>
      <p:sp>
        <p:nvSpPr>
          <p:cNvPr id="29" name="Google Shape;29;p19"/>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19"/>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evice Mockup - 5.1">
  <p:cSld name="Device Mockup - 5.1">
    <p:spTree>
      <p:nvGrpSpPr>
        <p:cNvPr id="1" name="Shape 238"/>
        <p:cNvGrpSpPr/>
        <p:nvPr/>
      </p:nvGrpSpPr>
      <p:grpSpPr>
        <a:xfrm>
          <a:off x="0" y="0"/>
          <a:ext cx="0" cy="0"/>
          <a:chOff x="0" y="0"/>
          <a:chExt cx="0" cy="0"/>
        </a:xfrm>
      </p:grpSpPr>
      <p:sp>
        <p:nvSpPr>
          <p:cNvPr id="239" name="Google Shape;239;p55"/>
          <p:cNvSpPr>
            <a:spLocks noGrp="1"/>
          </p:cNvSpPr>
          <p:nvPr>
            <p:ph type="pic" idx="2"/>
          </p:nvPr>
        </p:nvSpPr>
        <p:spPr>
          <a:xfrm>
            <a:off x="-4954968" y="1779685"/>
            <a:ext cx="1900800" cy="4136400"/>
          </a:xfrm>
          <a:prstGeom prst="rect">
            <a:avLst/>
          </a:prstGeom>
          <a:solidFill>
            <a:schemeClr val="lt1"/>
          </a:solidFill>
          <a:ln>
            <a:noFill/>
          </a:ln>
        </p:spPr>
      </p:sp>
      <p:sp>
        <p:nvSpPr>
          <p:cNvPr id="240" name="Google Shape;240;p55"/>
          <p:cNvSpPr>
            <a:spLocks noGrp="1"/>
          </p:cNvSpPr>
          <p:nvPr>
            <p:ph type="pic" idx="3"/>
          </p:nvPr>
        </p:nvSpPr>
        <p:spPr>
          <a:xfrm>
            <a:off x="-2474400" y="1779685"/>
            <a:ext cx="1900800" cy="4136400"/>
          </a:xfrm>
          <a:prstGeom prst="rect">
            <a:avLst/>
          </a:prstGeom>
          <a:solidFill>
            <a:schemeClr val="lt1"/>
          </a:solidFill>
          <a:ln>
            <a:noFill/>
          </a:ln>
        </p:spPr>
      </p:sp>
      <p:sp>
        <p:nvSpPr>
          <p:cNvPr id="241" name="Google Shape;241;p55"/>
          <p:cNvSpPr>
            <a:spLocks noGrp="1"/>
          </p:cNvSpPr>
          <p:nvPr>
            <p:ph type="pic" idx="4"/>
          </p:nvPr>
        </p:nvSpPr>
        <p:spPr>
          <a:xfrm>
            <a:off x="2482668" y="1779685"/>
            <a:ext cx="1900800" cy="4136400"/>
          </a:xfrm>
          <a:prstGeom prst="rect">
            <a:avLst/>
          </a:prstGeom>
          <a:solidFill>
            <a:schemeClr val="lt1"/>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evice Mockup - 5.2">
  <p:cSld name="Device Mockup - 5.2">
    <p:spTree>
      <p:nvGrpSpPr>
        <p:cNvPr id="1" name="Shape 242"/>
        <p:cNvGrpSpPr/>
        <p:nvPr/>
      </p:nvGrpSpPr>
      <p:grpSpPr>
        <a:xfrm>
          <a:off x="0" y="0"/>
          <a:ext cx="0" cy="0"/>
          <a:chOff x="0" y="0"/>
          <a:chExt cx="0" cy="0"/>
        </a:xfrm>
      </p:grpSpPr>
      <p:sp>
        <p:nvSpPr>
          <p:cNvPr id="243" name="Google Shape;243;p56"/>
          <p:cNvSpPr>
            <a:spLocks noGrp="1"/>
          </p:cNvSpPr>
          <p:nvPr>
            <p:ph type="pic" idx="2"/>
          </p:nvPr>
        </p:nvSpPr>
        <p:spPr>
          <a:xfrm>
            <a:off x="-4954968" y="1779685"/>
            <a:ext cx="1900800" cy="4136400"/>
          </a:xfrm>
          <a:prstGeom prst="rect">
            <a:avLst/>
          </a:prstGeom>
          <a:solidFill>
            <a:schemeClr val="lt1"/>
          </a:solidFill>
          <a:ln>
            <a:noFill/>
          </a:ln>
        </p:spPr>
      </p:sp>
      <p:sp>
        <p:nvSpPr>
          <p:cNvPr id="244" name="Google Shape;244;p56"/>
          <p:cNvSpPr>
            <a:spLocks noGrp="1"/>
          </p:cNvSpPr>
          <p:nvPr>
            <p:ph type="pic" idx="3"/>
          </p:nvPr>
        </p:nvSpPr>
        <p:spPr>
          <a:xfrm>
            <a:off x="2482668" y="1779685"/>
            <a:ext cx="1900800" cy="4136400"/>
          </a:xfrm>
          <a:prstGeom prst="rect">
            <a:avLst/>
          </a:prstGeom>
          <a:solidFill>
            <a:schemeClr val="lt1"/>
          </a:solidFill>
          <a:ln>
            <a:noFill/>
          </a:ln>
        </p:spPr>
      </p:sp>
      <p:sp>
        <p:nvSpPr>
          <p:cNvPr id="245" name="Google Shape;245;p56"/>
          <p:cNvSpPr>
            <a:spLocks noGrp="1"/>
          </p:cNvSpPr>
          <p:nvPr>
            <p:ph type="pic" idx="4"/>
          </p:nvPr>
        </p:nvSpPr>
        <p:spPr>
          <a:xfrm>
            <a:off x="12788718" y="1779685"/>
            <a:ext cx="1900800" cy="4136400"/>
          </a:xfrm>
          <a:prstGeom prst="rect">
            <a:avLst/>
          </a:prstGeom>
          <a:solidFill>
            <a:schemeClr val="lt1"/>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evice Mockup - 5.3">
  <p:cSld name="Device Mockup - 5.3">
    <p:spTree>
      <p:nvGrpSpPr>
        <p:cNvPr id="1" name="Shape 246"/>
        <p:cNvGrpSpPr/>
        <p:nvPr/>
      </p:nvGrpSpPr>
      <p:grpSpPr>
        <a:xfrm>
          <a:off x="0" y="0"/>
          <a:ext cx="0" cy="0"/>
          <a:chOff x="0" y="0"/>
          <a:chExt cx="0" cy="0"/>
        </a:xfrm>
      </p:grpSpPr>
      <p:sp>
        <p:nvSpPr>
          <p:cNvPr id="247" name="Google Shape;247;p57"/>
          <p:cNvSpPr>
            <a:spLocks noGrp="1"/>
          </p:cNvSpPr>
          <p:nvPr>
            <p:ph type="pic" idx="2"/>
          </p:nvPr>
        </p:nvSpPr>
        <p:spPr>
          <a:xfrm>
            <a:off x="2482668" y="1779685"/>
            <a:ext cx="1900800" cy="4136400"/>
          </a:xfrm>
          <a:prstGeom prst="rect">
            <a:avLst/>
          </a:prstGeom>
          <a:solidFill>
            <a:schemeClr val="lt1"/>
          </a:solidFill>
          <a:ln>
            <a:noFill/>
          </a:ln>
        </p:spPr>
      </p:sp>
      <p:sp>
        <p:nvSpPr>
          <p:cNvPr id="248" name="Google Shape;248;p57"/>
          <p:cNvSpPr>
            <a:spLocks noGrp="1"/>
          </p:cNvSpPr>
          <p:nvPr>
            <p:ph type="pic" idx="3"/>
          </p:nvPr>
        </p:nvSpPr>
        <p:spPr>
          <a:xfrm>
            <a:off x="12754686" y="1779685"/>
            <a:ext cx="1900800" cy="4136400"/>
          </a:xfrm>
          <a:prstGeom prst="rect">
            <a:avLst/>
          </a:prstGeom>
          <a:solidFill>
            <a:schemeClr val="lt1"/>
          </a:solidFill>
          <a:ln>
            <a:noFill/>
          </a:ln>
        </p:spPr>
      </p:sp>
      <p:sp>
        <p:nvSpPr>
          <p:cNvPr id="249" name="Google Shape;249;p57"/>
          <p:cNvSpPr>
            <a:spLocks noGrp="1"/>
          </p:cNvSpPr>
          <p:nvPr>
            <p:ph type="pic" idx="4"/>
          </p:nvPr>
        </p:nvSpPr>
        <p:spPr>
          <a:xfrm>
            <a:off x="15017568" y="1779685"/>
            <a:ext cx="1900800" cy="4136400"/>
          </a:xfrm>
          <a:prstGeom prst="rect">
            <a:avLst/>
          </a:prstGeom>
          <a:solidFill>
            <a:schemeClr val="lt1"/>
          </a:solid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evice Mockup - Page Title 6">
  <p:cSld name="Device Mockup - Page Title 6">
    <p:spTree>
      <p:nvGrpSpPr>
        <p:cNvPr id="1" name="Shape 250"/>
        <p:cNvGrpSpPr/>
        <p:nvPr/>
      </p:nvGrpSpPr>
      <p:grpSpPr>
        <a:xfrm>
          <a:off x="0" y="0"/>
          <a:ext cx="0" cy="0"/>
          <a:chOff x="0" y="0"/>
          <a:chExt cx="0" cy="0"/>
        </a:xfrm>
      </p:grpSpPr>
      <p:sp>
        <p:nvSpPr>
          <p:cNvPr id="251" name="Google Shape;251;p58"/>
          <p:cNvSpPr>
            <a:spLocks noGrp="1"/>
          </p:cNvSpPr>
          <p:nvPr>
            <p:ph type="pic" idx="2"/>
          </p:nvPr>
        </p:nvSpPr>
        <p:spPr>
          <a:xfrm>
            <a:off x="1524000" y="1779685"/>
            <a:ext cx="1900800" cy="4136400"/>
          </a:xfrm>
          <a:prstGeom prst="rect">
            <a:avLst/>
          </a:prstGeom>
          <a:solidFill>
            <a:schemeClr val="lt1"/>
          </a:solidFill>
          <a:ln>
            <a:noFill/>
          </a:ln>
        </p:spPr>
      </p:sp>
      <p:sp>
        <p:nvSpPr>
          <p:cNvPr id="252" name="Google Shape;252;p58"/>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3" name="Google Shape;253;p58"/>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254" name="Google Shape;254;p58"/>
          <p:cNvSpPr>
            <a:spLocks noGrp="1"/>
          </p:cNvSpPr>
          <p:nvPr>
            <p:ph type="pic" idx="3"/>
          </p:nvPr>
        </p:nvSpPr>
        <p:spPr>
          <a:xfrm>
            <a:off x="3928368" y="1779685"/>
            <a:ext cx="1900800" cy="4136400"/>
          </a:xfrm>
          <a:prstGeom prst="rect">
            <a:avLst/>
          </a:prstGeom>
          <a:solidFill>
            <a:schemeClr val="lt1"/>
          </a:solidFill>
          <a:ln>
            <a:noFill/>
          </a:ln>
        </p:spPr>
      </p:sp>
      <p:sp>
        <p:nvSpPr>
          <p:cNvPr id="255" name="Google Shape;255;p58"/>
          <p:cNvSpPr>
            <a:spLocks noGrp="1"/>
          </p:cNvSpPr>
          <p:nvPr>
            <p:ph type="pic" idx="4"/>
          </p:nvPr>
        </p:nvSpPr>
        <p:spPr>
          <a:xfrm>
            <a:off x="6332736" y="1779685"/>
            <a:ext cx="1900800" cy="4136400"/>
          </a:xfrm>
          <a:prstGeom prst="rect">
            <a:avLst/>
          </a:prstGeom>
          <a:solidFill>
            <a:schemeClr val="lt1"/>
          </a:solidFill>
          <a:ln>
            <a:noFill/>
          </a:ln>
        </p:spPr>
      </p:sp>
      <p:sp>
        <p:nvSpPr>
          <p:cNvPr id="256" name="Google Shape;256;p58"/>
          <p:cNvSpPr>
            <a:spLocks noGrp="1"/>
          </p:cNvSpPr>
          <p:nvPr>
            <p:ph type="pic" idx="5"/>
          </p:nvPr>
        </p:nvSpPr>
        <p:spPr>
          <a:xfrm>
            <a:off x="8737104" y="1779685"/>
            <a:ext cx="1900800" cy="41364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 calcmode="lin" valueType="num">
                                      <p:cBhvr additive="base">
                                        <p:cTn id="7" dur="500"/>
                                        <p:tgtEl>
                                          <p:spTgt spid="251"/>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300"/>
                                  </p:stCondLst>
                                  <p:childTnLst>
                                    <p:set>
                                      <p:cBhvr>
                                        <p:cTn id="9" dur="1" fill="hold">
                                          <p:stCondLst>
                                            <p:cond delay="0"/>
                                          </p:stCondLst>
                                        </p:cTn>
                                        <p:tgtEl>
                                          <p:spTgt spid="256"/>
                                        </p:tgtEl>
                                        <p:attrNameLst>
                                          <p:attrName>style.visibility</p:attrName>
                                        </p:attrNameLst>
                                      </p:cBhvr>
                                      <p:to>
                                        <p:strVal val="visible"/>
                                      </p:to>
                                    </p:set>
                                    <p:anim calcmode="lin" valueType="num">
                                      <p:cBhvr additive="base">
                                        <p:cTn id="10" dur="1000"/>
                                        <p:tgtEl>
                                          <p:spTgt spid="256"/>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600"/>
                                  </p:stCondLst>
                                  <p:childTnLst>
                                    <p:set>
                                      <p:cBhvr>
                                        <p:cTn id="12" dur="1" fill="hold">
                                          <p:stCondLst>
                                            <p:cond delay="0"/>
                                          </p:stCondLst>
                                        </p:cTn>
                                        <p:tgtEl>
                                          <p:spTgt spid="255"/>
                                        </p:tgtEl>
                                        <p:attrNameLst>
                                          <p:attrName>style.visibility</p:attrName>
                                        </p:attrNameLst>
                                      </p:cBhvr>
                                      <p:to>
                                        <p:strVal val="visible"/>
                                      </p:to>
                                    </p:set>
                                    <p:anim calcmode="lin" valueType="num">
                                      <p:cBhvr additive="base">
                                        <p:cTn id="13" dur="1000"/>
                                        <p:tgtEl>
                                          <p:spTgt spid="255"/>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900"/>
                                  </p:stCondLst>
                                  <p:childTnLst>
                                    <p:set>
                                      <p:cBhvr>
                                        <p:cTn id="15" dur="1" fill="hold">
                                          <p:stCondLst>
                                            <p:cond delay="0"/>
                                          </p:stCondLst>
                                        </p:cTn>
                                        <p:tgtEl>
                                          <p:spTgt spid="254"/>
                                        </p:tgtEl>
                                        <p:attrNameLst>
                                          <p:attrName>style.visibility</p:attrName>
                                        </p:attrNameLst>
                                      </p:cBhvr>
                                      <p:to>
                                        <p:strVal val="visible"/>
                                      </p:to>
                                    </p:set>
                                    <p:anim calcmode="lin" valueType="num">
                                      <p:cBhvr additive="base">
                                        <p:cTn id="16" dur="1000"/>
                                        <p:tgtEl>
                                          <p:spTgt spid="25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evice Mockup - Page Title 7">
  <p:cSld name="Device Mockup - Page Title 7">
    <p:spTree>
      <p:nvGrpSpPr>
        <p:cNvPr id="1" name="Shape 257"/>
        <p:cNvGrpSpPr/>
        <p:nvPr/>
      </p:nvGrpSpPr>
      <p:grpSpPr>
        <a:xfrm>
          <a:off x="0" y="0"/>
          <a:ext cx="0" cy="0"/>
          <a:chOff x="0" y="0"/>
          <a:chExt cx="0" cy="0"/>
        </a:xfrm>
      </p:grpSpPr>
      <p:sp>
        <p:nvSpPr>
          <p:cNvPr id="258" name="Google Shape;258;p59"/>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9" name="Google Shape;259;p59"/>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260" name="Google Shape;260;p59"/>
          <p:cNvSpPr>
            <a:spLocks noGrp="1"/>
          </p:cNvSpPr>
          <p:nvPr>
            <p:ph type="pic" idx="2"/>
          </p:nvPr>
        </p:nvSpPr>
        <p:spPr>
          <a:xfrm>
            <a:off x="8348683" y="2538000"/>
            <a:ext cx="2236314" cy="5076000"/>
          </a:xfrm>
          <a:prstGeom prst="rect">
            <a:avLst/>
          </a:prstGeom>
          <a:solidFill>
            <a:schemeClr val="lt1"/>
          </a:solidFill>
          <a:ln>
            <a:noFill/>
          </a:ln>
        </p:spPr>
      </p:sp>
      <p:sp>
        <p:nvSpPr>
          <p:cNvPr id="261" name="Google Shape;261;p59"/>
          <p:cNvSpPr>
            <a:spLocks noGrp="1"/>
          </p:cNvSpPr>
          <p:nvPr>
            <p:ph type="pic" idx="3"/>
          </p:nvPr>
        </p:nvSpPr>
        <p:spPr>
          <a:xfrm>
            <a:off x="6096000" y="3800042"/>
            <a:ext cx="2333625" cy="5076000"/>
          </a:xfrm>
          <a:prstGeom prst="rect">
            <a:avLst/>
          </a:prstGeom>
          <a:solidFill>
            <a:schemeClr val="lt1"/>
          </a:solidFill>
          <a:ln>
            <a:noFill/>
          </a:ln>
        </p:spPr>
      </p:sp>
      <p:sp>
        <p:nvSpPr>
          <p:cNvPr id="262" name="Google Shape;262;p59"/>
          <p:cNvSpPr>
            <a:spLocks noGrp="1"/>
          </p:cNvSpPr>
          <p:nvPr>
            <p:ph type="pic" idx="4"/>
          </p:nvPr>
        </p:nvSpPr>
        <p:spPr>
          <a:xfrm>
            <a:off x="12406540" y="0"/>
            <a:ext cx="2333625" cy="5076000"/>
          </a:xfrm>
          <a:prstGeom prst="rect">
            <a:avLst/>
          </a:prstGeom>
          <a:solidFill>
            <a:schemeClr val="lt1"/>
          </a:solidFill>
          <a:ln>
            <a:noFill/>
          </a:ln>
        </p:spPr>
      </p:sp>
      <p:sp>
        <p:nvSpPr>
          <p:cNvPr id="263" name="Google Shape;263;p59"/>
          <p:cNvSpPr>
            <a:spLocks noGrp="1"/>
          </p:cNvSpPr>
          <p:nvPr>
            <p:ph type="pic" idx="5"/>
          </p:nvPr>
        </p:nvSpPr>
        <p:spPr>
          <a:xfrm>
            <a:off x="10251168" y="1262042"/>
            <a:ext cx="2333625" cy="5076000"/>
          </a:xfrm>
          <a:prstGeom prst="rect">
            <a:avLst/>
          </a:prstGeom>
          <a:solidFill>
            <a:schemeClr val="lt1"/>
          </a:solidFill>
          <a:ln>
            <a:noFill/>
          </a:ln>
        </p:spPr>
      </p:sp>
      <p:sp>
        <p:nvSpPr>
          <p:cNvPr id="264" name="Google Shape;264;p59"/>
          <p:cNvSpPr>
            <a:spLocks noGrp="1"/>
          </p:cNvSpPr>
          <p:nvPr>
            <p:ph type="pic" idx="6"/>
          </p:nvPr>
        </p:nvSpPr>
        <p:spPr>
          <a:xfrm>
            <a:off x="3940628" y="5076000"/>
            <a:ext cx="2333625" cy="5076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par>
                                <p:cTn id="8" presetID="10" presetClass="entr" presetSubtype="0" fill="hold" nodeType="withEffect">
                                  <p:stCondLst>
                                    <p:cond delay="200"/>
                                  </p:stCondLst>
                                  <p:childTnLst>
                                    <p:set>
                                      <p:cBhvr>
                                        <p:cTn id="9" dur="1" fill="hold">
                                          <p:stCondLst>
                                            <p:cond delay="0"/>
                                          </p:stCondLst>
                                        </p:cTn>
                                        <p:tgtEl>
                                          <p:spTgt spid="263"/>
                                        </p:tgtEl>
                                        <p:attrNameLst>
                                          <p:attrName>style.visibility</p:attrName>
                                        </p:attrNameLst>
                                      </p:cBhvr>
                                      <p:to>
                                        <p:strVal val="visible"/>
                                      </p:to>
                                    </p:set>
                                    <p:animEffect transition="in" filter="fade">
                                      <p:cBhvr>
                                        <p:cTn id="10" dur="500"/>
                                        <p:tgtEl>
                                          <p:spTgt spid="263"/>
                                        </p:tgtEl>
                                      </p:cBhvr>
                                    </p:animEffect>
                                  </p:childTnLst>
                                </p:cTn>
                              </p:par>
                              <p:par>
                                <p:cTn id="11" presetID="10" presetClass="entr" presetSubtype="0" fill="hold" nodeType="withEffect">
                                  <p:stCondLst>
                                    <p:cond delay="400"/>
                                  </p:stCondLst>
                                  <p:childTnLst>
                                    <p:set>
                                      <p:cBhvr>
                                        <p:cTn id="12" dur="1" fill="hold">
                                          <p:stCondLst>
                                            <p:cond delay="0"/>
                                          </p:stCondLst>
                                        </p:cTn>
                                        <p:tgtEl>
                                          <p:spTgt spid="261"/>
                                        </p:tgtEl>
                                        <p:attrNameLst>
                                          <p:attrName>style.visibility</p:attrName>
                                        </p:attrNameLst>
                                      </p:cBhvr>
                                      <p:to>
                                        <p:strVal val="visible"/>
                                      </p:to>
                                    </p:set>
                                    <p:animEffect transition="in" filter="fade">
                                      <p:cBhvr>
                                        <p:cTn id="13" dur="500"/>
                                        <p:tgtEl>
                                          <p:spTgt spid="261"/>
                                        </p:tgtEl>
                                      </p:cBhvr>
                                    </p:animEffect>
                                  </p:childTnLst>
                                </p:cTn>
                              </p:par>
                              <p:par>
                                <p:cTn id="14" presetID="10" presetClass="entr" presetSubtype="0" fill="hold" nodeType="withEffect">
                                  <p:stCondLst>
                                    <p:cond delay="600"/>
                                  </p:stCondLst>
                                  <p:childTnLst>
                                    <p:set>
                                      <p:cBhvr>
                                        <p:cTn id="15" dur="1" fill="hold">
                                          <p:stCondLst>
                                            <p:cond delay="0"/>
                                          </p:stCondLst>
                                        </p:cTn>
                                        <p:tgtEl>
                                          <p:spTgt spid="262"/>
                                        </p:tgtEl>
                                        <p:attrNameLst>
                                          <p:attrName>style.visibility</p:attrName>
                                        </p:attrNameLst>
                                      </p:cBhvr>
                                      <p:to>
                                        <p:strVal val="visible"/>
                                      </p:to>
                                    </p:set>
                                    <p:animEffect transition="in" filter="fade">
                                      <p:cBhvr>
                                        <p:cTn id="16" dur="500"/>
                                        <p:tgtEl>
                                          <p:spTgt spid="262"/>
                                        </p:tgtEl>
                                      </p:cBhvr>
                                    </p:animEffect>
                                  </p:childTnLst>
                                </p:cTn>
                              </p:par>
                              <p:par>
                                <p:cTn id="17" presetID="10" presetClass="entr" presetSubtype="0" fill="hold" nodeType="withEffect">
                                  <p:stCondLst>
                                    <p:cond delay="800"/>
                                  </p:stCondLst>
                                  <p:childTnLst>
                                    <p:set>
                                      <p:cBhvr>
                                        <p:cTn id="18" dur="1" fill="hold">
                                          <p:stCondLst>
                                            <p:cond delay="0"/>
                                          </p:stCondLst>
                                        </p:cTn>
                                        <p:tgtEl>
                                          <p:spTgt spid="264"/>
                                        </p:tgtEl>
                                        <p:attrNameLst>
                                          <p:attrName>style.visibility</p:attrName>
                                        </p:attrNameLst>
                                      </p:cBhvr>
                                      <p:to>
                                        <p:strVal val="visible"/>
                                      </p:to>
                                    </p:set>
                                    <p:animEffect transition="in" filter="fade">
                                      <p:cBhvr>
                                        <p:cTn id="19"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evice Mockup - Page Title 8">
  <p:cSld name="Device Mockup - Page Title 8">
    <p:spTree>
      <p:nvGrpSpPr>
        <p:cNvPr id="1" name="Shape 265"/>
        <p:cNvGrpSpPr/>
        <p:nvPr/>
      </p:nvGrpSpPr>
      <p:grpSpPr>
        <a:xfrm>
          <a:off x="0" y="0"/>
          <a:ext cx="0" cy="0"/>
          <a:chOff x="0" y="0"/>
          <a:chExt cx="0" cy="0"/>
        </a:xfrm>
      </p:grpSpPr>
      <p:sp>
        <p:nvSpPr>
          <p:cNvPr id="266" name="Google Shape;266;p6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7" name="Google Shape;267;p6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268" name="Google Shape;268;p60"/>
          <p:cNvSpPr>
            <a:spLocks noGrp="1"/>
          </p:cNvSpPr>
          <p:nvPr>
            <p:ph type="pic" idx="2"/>
          </p:nvPr>
        </p:nvSpPr>
        <p:spPr>
          <a:xfrm>
            <a:off x="2449433" y="1591921"/>
            <a:ext cx="2332800" cy="5076000"/>
          </a:xfrm>
          <a:prstGeom prst="rect">
            <a:avLst/>
          </a:prstGeom>
          <a:solidFill>
            <a:schemeClr val="lt1"/>
          </a:solidFill>
          <a:ln>
            <a:noFill/>
          </a:ln>
        </p:spPr>
      </p:sp>
      <p:sp>
        <p:nvSpPr>
          <p:cNvPr id="269" name="Google Shape;269;p60"/>
          <p:cNvSpPr>
            <a:spLocks noGrp="1"/>
          </p:cNvSpPr>
          <p:nvPr>
            <p:ph type="pic" idx="3"/>
          </p:nvPr>
        </p:nvSpPr>
        <p:spPr>
          <a:xfrm>
            <a:off x="912680" y="1591921"/>
            <a:ext cx="2332800" cy="5076000"/>
          </a:xfrm>
          <a:prstGeom prst="rect">
            <a:avLst/>
          </a:prstGeom>
          <a:solidFill>
            <a:schemeClr val="lt1"/>
          </a:solidFill>
          <a:ln>
            <a:noFill/>
          </a:ln>
        </p:spPr>
      </p:sp>
      <p:sp>
        <p:nvSpPr>
          <p:cNvPr id="270" name="Google Shape;270;p60"/>
          <p:cNvSpPr>
            <a:spLocks noGrp="1"/>
          </p:cNvSpPr>
          <p:nvPr>
            <p:ph type="pic" idx="4"/>
          </p:nvPr>
        </p:nvSpPr>
        <p:spPr>
          <a:xfrm>
            <a:off x="2114498" y="-115936"/>
            <a:ext cx="2332800" cy="5076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par>
                                <p:cTn id="8" presetID="10" presetClass="entr" presetSubtype="0" fill="hold" nodeType="withEffect">
                                  <p:stCondLst>
                                    <p:cond delay="400"/>
                                  </p:stCondLst>
                                  <p:childTnLst>
                                    <p:set>
                                      <p:cBhvr>
                                        <p:cTn id="9" dur="1" fill="hold">
                                          <p:stCondLst>
                                            <p:cond delay="0"/>
                                          </p:stCondLst>
                                        </p:cTn>
                                        <p:tgtEl>
                                          <p:spTgt spid="269"/>
                                        </p:tgtEl>
                                        <p:attrNameLst>
                                          <p:attrName>style.visibility</p:attrName>
                                        </p:attrNameLst>
                                      </p:cBhvr>
                                      <p:to>
                                        <p:strVal val="visible"/>
                                      </p:to>
                                    </p:set>
                                    <p:animEffect transition="in" filter="fade">
                                      <p:cBhvr>
                                        <p:cTn id="10" dur="500"/>
                                        <p:tgtEl>
                                          <p:spTgt spid="269"/>
                                        </p:tgtEl>
                                      </p:cBhvr>
                                    </p:animEffect>
                                  </p:childTnLst>
                                </p:cTn>
                              </p:par>
                              <p:par>
                                <p:cTn id="11" presetID="10" presetClass="entr" presetSubtype="0" fill="hold" nodeType="withEffect">
                                  <p:stCondLst>
                                    <p:cond delay="800"/>
                                  </p:stCondLst>
                                  <p:childTnLst>
                                    <p:set>
                                      <p:cBhvr>
                                        <p:cTn id="12" dur="1" fill="hold">
                                          <p:stCondLst>
                                            <p:cond delay="0"/>
                                          </p:stCondLst>
                                        </p:cTn>
                                        <p:tgtEl>
                                          <p:spTgt spid="270"/>
                                        </p:tgtEl>
                                        <p:attrNameLst>
                                          <p:attrName>style.visibility</p:attrName>
                                        </p:attrNameLst>
                                      </p:cBhvr>
                                      <p:to>
                                        <p:strVal val="visible"/>
                                      </p:to>
                                    </p:set>
                                    <p:animEffect transition="in" filter="fade">
                                      <p:cBhvr>
                                        <p:cTn id="13"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Device Mockup - Page Title 10">
  <p:cSld name="Device Mockup - Page Title 10">
    <p:spTree>
      <p:nvGrpSpPr>
        <p:cNvPr id="1" name="Shape 271"/>
        <p:cNvGrpSpPr/>
        <p:nvPr/>
      </p:nvGrpSpPr>
      <p:grpSpPr>
        <a:xfrm>
          <a:off x="0" y="0"/>
          <a:ext cx="0" cy="0"/>
          <a:chOff x="0" y="0"/>
          <a:chExt cx="0" cy="0"/>
        </a:xfrm>
      </p:grpSpPr>
      <p:sp>
        <p:nvSpPr>
          <p:cNvPr id="272" name="Google Shape;272;p6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3" name="Google Shape;273;p6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274" name="Google Shape;274;p61"/>
          <p:cNvSpPr>
            <a:spLocks noGrp="1"/>
          </p:cNvSpPr>
          <p:nvPr>
            <p:ph type="pic" idx="2"/>
          </p:nvPr>
        </p:nvSpPr>
        <p:spPr>
          <a:xfrm>
            <a:off x="6424573" y="1937794"/>
            <a:ext cx="4928400" cy="27828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p:tgtEl>
                                          <p:spTgt spid="2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evice Mockup - 10.1">
  <p:cSld name="Device Mockup - 10.1">
    <p:spTree>
      <p:nvGrpSpPr>
        <p:cNvPr id="1" name="Shape 275"/>
        <p:cNvGrpSpPr/>
        <p:nvPr/>
      </p:nvGrpSpPr>
      <p:grpSpPr>
        <a:xfrm>
          <a:off x="0" y="0"/>
          <a:ext cx="0" cy="0"/>
          <a:chOff x="0" y="0"/>
          <a:chExt cx="0" cy="0"/>
        </a:xfrm>
      </p:grpSpPr>
      <p:sp>
        <p:nvSpPr>
          <p:cNvPr id="276" name="Google Shape;276;p62"/>
          <p:cNvSpPr>
            <a:spLocks noGrp="1"/>
          </p:cNvSpPr>
          <p:nvPr>
            <p:ph type="pic" idx="2"/>
          </p:nvPr>
        </p:nvSpPr>
        <p:spPr>
          <a:xfrm>
            <a:off x="2137635" y="3180136"/>
            <a:ext cx="7954368" cy="4491400"/>
          </a:xfrm>
          <a:prstGeom prst="rect">
            <a:avLst/>
          </a:prstGeom>
          <a:solidFill>
            <a:schemeClr val="lt1"/>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evice Mockup - Page Title">
  <p:cSld name="Device Mockup - Page Title">
    <p:spTree>
      <p:nvGrpSpPr>
        <p:cNvPr id="1" name="Shape 277"/>
        <p:cNvGrpSpPr/>
        <p:nvPr/>
      </p:nvGrpSpPr>
      <p:grpSpPr>
        <a:xfrm>
          <a:off x="0" y="0"/>
          <a:ext cx="0" cy="0"/>
          <a:chOff x="0" y="0"/>
          <a:chExt cx="0" cy="0"/>
        </a:xfrm>
      </p:grpSpPr>
      <p:sp>
        <p:nvSpPr>
          <p:cNvPr id="278" name="Google Shape;278;p6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9" name="Google Shape;279;p6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losing - Image right Small">
  <p:cSld name="Closing - Image right Small">
    <p:spTree>
      <p:nvGrpSpPr>
        <p:cNvPr id="1" name="Shape 280"/>
        <p:cNvGrpSpPr/>
        <p:nvPr/>
      </p:nvGrpSpPr>
      <p:grpSpPr>
        <a:xfrm>
          <a:off x="0" y="0"/>
          <a:ext cx="0" cy="0"/>
          <a:chOff x="0" y="0"/>
          <a:chExt cx="0" cy="0"/>
        </a:xfrm>
      </p:grpSpPr>
      <p:sp>
        <p:nvSpPr>
          <p:cNvPr id="281" name="Google Shape;281;p64"/>
          <p:cNvSpPr>
            <a:spLocks noGrp="1"/>
          </p:cNvSpPr>
          <p:nvPr>
            <p:ph type="pic" idx="2"/>
          </p:nvPr>
        </p:nvSpPr>
        <p:spPr>
          <a:xfrm>
            <a:off x="8124000" y="0"/>
            <a:ext cx="4068000" cy="6858000"/>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ge with Title">
  <p:cSld name="Page with Title">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losing - Image right Big">
  <p:cSld name="Closing - Image right Big">
    <p:spTree>
      <p:nvGrpSpPr>
        <p:cNvPr id="1" name="Shape 282"/>
        <p:cNvGrpSpPr/>
        <p:nvPr/>
      </p:nvGrpSpPr>
      <p:grpSpPr>
        <a:xfrm>
          <a:off x="0" y="0"/>
          <a:ext cx="0" cy="0"/>
          <a:chOff x="0" y="0"/>
          <a:chExt cx="0" cy="0"/>
        </a:xfrm>
      </p:grpSpPr>
      <p:sp>
        <p:nvSpPr>
          <p:cNvPr id="283" name="Google Shape;283;p65"/>
          <p:cNvSpPr>
            <a:spLocks noGrp="1"/>
          </p:cNvSpPr>
          <p:nvPr>
            <p:ph type="pic" idx="2"/>
          </p:nvPr>
        </p:nvSpPr>
        <p:spPr>
          <a:xfrm>
            <a:off x="4068000" y="0"/>
            <a:ext cx="8124000" cy="6858000"/>
          </a:xfrm>
          <a:prstGeom prst="rect">
            <a:avLst/>
          </a:prstGeom>
          <a:solidFill>
            <a:schemeClr val="lt1"/>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losing - Landscape Image">
  <p:cSld name="Closing - Landscape Image">
    <p:spTree>
      <p:nvGrpSpPr>
        <p:cNvPr id="1" name="Shape 284"/>
        <p:cNvGrpSpPr/>
        <p:nvPr/>
      </p:nvGrpSpPr>
      <p:grpSpPr>
        <a:xfrm>
          <a:off x="0" y="0"/>
          <a:ext cx="0" cy="0"/>
          <a:chOff x="0" y="0"/>
          <a:chExt cx="0" cy="0"/>
        </a:xfrm>
      </p:grpSpPr>
      <p:sp>
        <p:nvSpPr>
          <p:cNvPr id="285" name="Google Shape;285;p66"/>
          <p:cNvSpPr>
            <a:spLocks noGrp="1"/>
          </p:cNvSpPr>
          <p:nvPr>
            <p:ph type="pic" idx="2"/>
          </p:nvPr>
        </p:nvSpPr>
        <p:spPr>
          <a:xfrm>
            <a:off x="0" y="0"/>
            <a:ext cx="12192000" cy="4572000"/>
          </a:xfrm>
          <a:prstGeom prst="rect">
            <a:avLst/>
          </a:prstGeom>
          <a:solidFill>
            <a:schemeClr val="lt1"/>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gradient - image">
  <p:cSld name="gradient - image">
    <p:spTree>
      <p:nvGrpSpPr>
        <p:cNvPr id="1" name="Shape 286"/>
        <p:cNvGrpSpPr/>
        <p:nvPr/>
      </p:nvGrpSpPr>
      <p:grpSpPr>
        <a:xfrm>
          <a:off x="0" y="0"/>
          <a:ext cx="0" cy="0"/>
          <a:chOff x="0" y="0"/>
          <a:chExt cx="0" cy="0"/>
        </a:xfrm>
      </p:grpSpPr>
      <p:sp>
        <p:nvSpPr>
          <p:cNvPr id="287" name="Google Shape;287;p67"/>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sic Paragraph Slide">
  <p:cSld name="Basic Paragraph Slide">
    <p:spTree>
      <p:nvGrpSpPr>
        <p:cNvPr id="1" name="Shape 288"/>
        <p:cNvGrpSpPr/>
        <p:nvPr/>
      </p:nvGrpSpPr>
      <p:grpSpPr>
        <a:xfrm>
          <a:off x="0" y="0"/>
          <a:ext cx="0" cy="0"/>
          <a:chOff x="0" y="0"/>
          <a:chExt cx="0" cy="0"/>
        </a:xfrm>
      </p:grpSpPr>
      <p:sp>
        <p:nvSpPr>
          <p:cNvPr id="289" name="Google Shape;289;p68"/>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0" name="Google Shape;290;p68"/>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Page with Images">
  <p:cSld name="Title Page with Images">
    <p:spTree>
      <p:nvGrpSpPr>
        <p:cNvPr id="1" name="Shape 291"/>
        <p:cNvGrpSpPr/>
        <p:nvPr/>
      </p:nvGrpSpPr>
      <p:grpSpPr>
        <a:xfrm>
          <a:off x="0" y="0"/>
          <a:ext cx="0" cy="0"/>
          <a:chOff x="0" y="0"/>
          <a:chExt cx="0" cy="0"/>
        </a:xfrm>
      </p:grpSpPr>
      <p:sp>
        <p:nvSpPr>
          <p:cNvPr id="292" name="Google Shape;292;p69"/>
          <p:cNvSpPr>
            <a:spLocks noGrp="1"/>
          </p:cNvSpPr>
          <p:nvPr>
            <p:ph type="pic" idx="2"/>
          </p:nvPr>
        </p:nvSpPr>
        <p:spPr>
          <a:xfrm>
            <a:off x="8199164" y="1038253"/>
            <a:ext cx="1581444" cy="1650542"/>
          </a:xfrm>
          <a:prstGeom prst="ellipse">
            <a:avLst/>
          </a:prstGeom>
          <a:solidFill>
            <a:schemeClr val="lt1"/>
          </a:solidFill>
          <a:ln>
            <a:noFill/>
          </a:ln>
        </p:spPr>
      </p:sp>
      <p:sp>
        <p:nvSpPr>
          <p:cNvPr id="293" name="Google Shape;293;p69"/>
          <p:cNvSpPr>
            <a:spLocks noGrp="1"/>
          </p:cNvSpPr>
          <p:nvPr>
            <p:ph type="pic" idx="3"/>
          </p:nvPr>
        </p:nvSpPr>
        <p:spPr>
          <a:xfrm>
            <a:off x="8750438" y="3084471"/>
            <a:ext cx="4127410" cy="4127002"/>
          </a:xfrm>
          <a:prstGeom prst="ellipse">
            <a:avLst/>
          </a:prstGeom>
          <a:solidFill>
            <a:schemeClr val="lt1"/>
          </a:solidFill>
          <a:ln>
            <a:noFill/>
          </a:ln>
        </p:spPr>
      </p:sp>
      <p:sp>
        <p:nvSpPr>
          <p:cNvPr id="294" name="Google Shape;294;p69"/>
          <p:cNvSpPr>
            <a:spLocks noGrp="1"/>
          </p:cNvSpPr>
          <p:nvPr>
            <p:ph type="pic" idx="4"/>
          </p:nvPr>
        </p:nvSpPr>
        <p:spPr>
          <a:xfrm>
            <a:off x="4587240" y="5266481"/>
            <a:ext cx="3017520" cy="3017520"/>
          </a:xfrm>
          <a:prstGeom prst="ellipse">
            <a:avLst/>
          </a:prstGeom>
          <a:solidFill>
            <a:schemeClr val="lt1"/>
          </a:solidFill>
          <a:ln>
            <a:noFill/>
          </a:ln>
        </p:spPr>
      </p:sp>
      <p:sp>
        <p:nvSpPr>
          <p:cNvPr id="295" name="Google Shape;295;p69"/>
          <p:cNvSpPr>
            <a:spLocks noGrp="1"/>
          </p:cNvSpPr>
          <p:nvPr>
            <p:ph type="pic" idx="5"/>
          </p:nvPr>
        </p:nvSpPr>
        <p:spPr>
          <a:xfrm>
            <a:off x="3698587" y="4572001"/>
            <a:ext cx="798488" cy="833376"/>
          </a:xfrm>
          <a:prstGeom prst="ellipse">
            <a:avLst/>
          </a:prstGeom>
          <a:solidFill>
            <a:schemeClr val="lt1"/>
          </a:solidFill>
          <a:ln>
            <a:noFill/>
          </a:ln>
        </p:spPr>
      </p:sp>
      <p:sp>
        <p:nvSpPr>
          <p:cNvPr id="296" name="Google Shape;296;p69"/>
          <p:cNvSpPr>
            <a:spLocks noGrp="1"/>
          </p:cNvSpPr>
          <p:nvPr>
            <p:ph type="pic" idx="6"/>
          </p:nvPr>
        </p:nvSpPr>
        <p:spPr>
          <a:xfrm>
            <a:off x="2307503" y="132178"/>
            <a:ext cx="2468446" cy="2468880"/>
          </a:xfrm>
          <a:prstGeom prst="ellipse">
            <a:avLst/>
          </a:prstGeom>
          <a:solidFill>
            <a:schemeClr val="lt1"/>
          </a:solidFill>
          <a:ln>
            <a:noFill/>
          </a:ln>
        </p:spPr>
      </p:sp>
      <p:sp>
        <p:nvSpPr>
          <p:cNvPr id="297" name="Google Shape;297;p69"/>
          <p:cNvSpPr>
            <a:spLocks noGrp="1"/>
          </p:cNvSpPr>
          <p:nvPr>
            <p:ph type="pic" idx="7"/>
          </p:nvPr>
        </p:nvSpPr>
        <p:spPr>
          <a:xfrm>
            <a:off x="571352" y="3136292"/>
            <a:ext cx="2011680" cy="2011680"/>
          </a:xfrm>
          <a:prstGeom prst="ellipse">
            <a:avLst/>
          </a:prstGeom>
          <a:solidFill>
            <a:schemeClr val="lt1"/>
          </a:solidFill>
          <a:ln>
            <a:noFill/>
          </a:ln>
        </p:spPr>
      </p:sp>
      <p:sp>
        <p:nvSpPr>
          <p:cNvPr id="298" name="Google Shape;298;p69"/>
          <p:cNvSpPr>
            <a:spLocks noGrp="1"/>
          </p:cNvSpPr>
          <p:nvPr>
            <p:ph type="pic" idx="8"/>
          </p:nvPr>
        </p:nvSpPr>
        <p:spPr>
          <a:xfrm>
            <a:off x="6096000" y="1637001"/>
            <a:ext cx="641684" cy="669720"/>
          </a:xfrm>
          <a:prstGeom prst="ellipse">
            <a:avLst/>
          </a:prstGeom>
          <a:solidFill>
            <a:schemeClr val="lt1"/>
          </a:solidFill>
          <a:ln>
            <a:noFill/>
          </a:ln>
        </p:spPr>
      </p:sp>
      <p:sp>
        <p:nvSpPr>
          <p:cNvPr id="299" name="Google Shape;299;p69"/>
          <p:cNvSpPr>
            <a:spLocks noGrp="1"/>
          </p:cNvSpPr>
          <p:nvPr>
            <p:ph type="pic" idx="9"/>
          </p:nvPr>
        </p:nvSpPr>
        <p:spPr>
          <a:xfrm>
            <a:off x="204339" y="1302141"/>
            <a:ext cx="641684" cy="669720"/>
          </a:xfrm>
          <a:prstGeom prst="ellipse">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0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1000"/>
                                        <p:tgtEl>
                                          <p:spTgt spid="29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1500"/>
                                  </p:stCondLst>
                                  <p:childTnLst>
                                    <p:set>
                                      <p:cBhvr>
                                        <p:cTn id="9" dur="1" fill="hold">
                                          <p:stCondLst>
                                            <p:cond delay="0"/>
                                          </p:stCondLst>
                                        </p:cTn>
                                        <p:tgtEl>
                                          <p:spTgt spid="294"/>
                                        </p:tgtEl>
                                        <p:attrNameLst>
                                          <p:attrName>style.visibility</p:attrName>
                                        </p:attrNameLst>
                                      </p:cBhvr>
                                      <p:to>
                                        <p:strVal val="visible"/>
                                      </p:to>
                                    </p:set>
                                    <p:anim calcmode="lin" valueType="num">
                                      <p:cBhvr additive="base">
                                        <p:cTn id="10" dur="1000"/>
                                        <p:tgtEl>
                                          <p:spTgt spid="294"/>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1800"/>
                                  </p:stCondLst>
                                  <p:childTnLst>
                                    <p:set>
                                      <p:cBhvr>
                                        <p:cTn id="12" dur="1" fill="hold">
                                          <p:stCondLst>
                                            <p:cond delay="0"/>
                                          </p:stCondLst>
                                        </p:cTn>
                                        <p:tgtEl>
                                          <p:spTgt spid="299"/>
                                        </p:tgtEl>
                                        <p:attrNameLst>
                                          <p:attrName>style.visibility</p:attrName>
                                        </p:attrNameLst>
                                      </p:cBhvr>
                                      <p:to>
                                        <p:strVal val="visible"/>
                                      </p:to>
                                    </p:set>
                                    <p:anim calcmode="lin" valueType="num">
                                      <p:cBhvr additive="base">
                                        <p:cTn id="13" dur="1000"/>
                                        <p:tgtEl>
                                          <p:spTgt spid="299"/>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1200"/>
                                  </p:stCondLst>
                                  <p:childTnLst>
                                    <p:set>
                                      <p:cBhvr>
                                        <p:cTn id="15" dur="1" fill="hold">
                                          <p:stCondLst>
                                            <p:cond delay="0"/>
                                          </p:stCondLst>
                                        </p:cTn>
                                        <p:tgtEl>
                                          <p:spTgt spid="297"/>
                                        </p:tgtEl>
                                        <p:attrNameLst>
                                          <p:attrName>style.visibility</p:attrName>
                                        </p:attrNameLst>
                                      </p:cBhvr>
                                      <p:to>
                                        <p:strVal val="visible"/>
                                      </p:to>
                                    </p:set>
                                    <p:anim calcmode="lin" valueType="num">
                                      <p:cBhvr additive="base">
                                        <p:cTn id="16" dur="1000"/>
                                        <p:tgtEl>
                                          <p:spTgt spid="297"/>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295"/>
                                        </p:tgtEl>
                                        <p:attrNameLst>
                                          <p:attrName>style.visibility</p:attrName>
                                        </p:attrNameLst>
                                      </p:cBhvr>
                                      <p:to>
                                        <p:strVal val="visible"/>
                                      </p:to>
                                    </p:set>
                                    <p:anim calcmode="lin" valueType="num">
                                      <p:cBhvr additive="base">
                                        <p:cTn id="19" dur="1000"/>
                                        <p:tgtEl>
                                          <p:spTgt spid="295"/>
                                        </p:tgtEl>
                                        <p:attrNameLst>
                                          <p:attrName>ppt_y</p:attrName>
                                        </p:attrNameLst>
                                      </p:cBhvr>
                                      <p:tavLst>
                                        <p:tav tm="0">
                                          <p:val>
                                            <p:strVal val="#ppt_y-1"/>
                                          </p:val>
                                        </p:tav>
                                        <p:tav tm="100000">
                                          <p:val>
                                            <p:strVal val="#ppt_y"/>
                                          </p:val>
                                        </p:tav>
                                      </p:tavLst>
                                    </p:anim>
                                  </p:childTnLst>
                                </p:cTn>
                              </p:par>
                              <p:par>
                                <p:cTn id="20" presetID="2" presetClass="entr" presetSubtype="1" fill="hold" nodeType="withEffect">
                                  <p:stCondLst>
                                    <p:cond delay="1800"/>
                                  </p:stCondLst>
                                  <p:childTnLst>
                                    <p:set>
                                      <p:cBhvr>
                                        <p:cTn id="21" dur="1" fill="hold">
                                          <p:stCondLst>
                                            <p:cond delay="0"/>
                                          </p:stCondLst>
                                        </p:cTn>
                                        <p:tgtEl>
                                          <p:spTgt spid="298"/>
                                        </p:tgtEl>
                                        <p:attrNameLst>
                                          <p:attrName>style.visibility</p:attrName>
                                        </p:attrNameLst>
                                      </p:cBhvr>
                                      <p:to>
                                        <p:strVal val="visible"/>
                                      </p:to>
                                    </p:set>
                                    <p:anim calcmode="lin" valueType="num">
                                      <p:cBhvr additive="base">
                                        <p:cTn id="22" dur="1000"/>
                                        <p:tgtEl>
                                          <p:spTgt spid="298"/>
                                        </p:tgtEl>
                                        <p:attrNameLst>
                                          <p:attrName>ppt_y</p:attrName>
                                        </p:attrNameLst>
                                      </p:cBhvr>
                                      <p:tavLst>
                                        <p:tav tm="0">
                                          <p:val>
                                            <p:strVal val="#ppt_y-1"/>
                                          </p:val>
                                        </p:tav>
                                        <p:tav tm="100000">
                                          <p:val>
                                            <p:strVal val="#ppt_y"/>
                                          </p:val>
                                        </p:tav>
                                      </p:tavLst>
                                    </p:anim>
                                  </p:childTnLst>
                                </p:cTn>
                              </p:par>
                              <p:par>
                                <p:cTn id="23" presetID="2" presetClass="entr" presetSubtype="1" fill="hold" nodeType="withEffect">
                                  <p:stCondLst>
                                    <p:cond delay="1200"/>
                                  </p:stCondLst>
                                  <p:childTnLst>
                                    <p:set>
                                      <p:cBhvr>
                                        <p:cTn id="24" dur="1" fill="hold">
                                          <p:stCondLst>
                                            <p:cond delay="0"/>
                                          </p:stCondLst>
                                        </p:cTn>
                                        <p:tgtEl>
                                          <p:spTgt spid="292"/>
                                        </p:tgtEl>
                                        <p:attrNameLst>
                                          <p:attrName>style.visibility</p:attrName>
                                        </p:attrNameLst>
                                      </p:cBhvr>
                                      <p:to>
                                        <p:strVal val="visible"/>
                                      </p:to>
                                    </p:set>
                                    <p:anim calcmode="lin" valueType="num">
                                      <p:cBhvr additive="base">
                                        <p:cTn id="25" dur="1000"/>
                                        <p:tgtEl>
                                          <p:spTgt spid="292"/>
                                        </p:tgtEl>
                                        <p:attrNameLst>
                                          <p:attrName>ppt_y</p:attrName>
                                        </p:attrNameLst>
                                      </p:cBhvr>
                                      <p:tavLst>
                                        <p:tav tm="0">
                                          <p:val>
                                            <p:strVal val="#ppt_y-1"/>
                                          </p:val>
                                        </p:tav>
                                        <p:tav tm="100000">
                                          <p:val>
                                            <p:strVal val="#ppt_y"/>
                                          </p:val>
                                        </p:tav>
                                      </p:tavLst>
                                    </p:anim>
                                  </p:childTnLst>
                                </p:cTn>
                              </p:par>
                              <p:par>
                                <p:cTn id="26" presetID="2" presetClass="entr" presetSubtype="1" fill="hold" nodeType="withEffect">
                                  <p:stCondLst>
                                    <p:cond delay="1800"/>
                                  </p:stCondLst>
                                  <p:childTnLst>
                                    <p:set>
                                      <p:cBhvr>
                                        <p:cTn id="27" dur="1" fill="hold">
                                          <p:stCondLst>
                                            <p:cond delay="0"/>
                                          </p:stCondLst>
                                        </p:cTn>
                                        <p:tgtEl>
                                          <p:spTgt spid="296"/>
                                        </p:tgtEl>
                                        <p:attrNameLst>
                                          <p:attrName>style.visibility</p:attrName>
                                        </p:attrNameLst>
                                      </p:cBhvr>
                                      <p:to>
                                        <p:strVal val="visible"/>
                                      </p:to>
                                    </p:set>
                                    <p:anim calcmode="lin" valueType="num">
                                      <p:cBhvr additive="base">
                                        <p:cTn id="28" dur="1000"/>
                                        <p:tgtEl>
                                          <p:spTgt spid="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ubtitle Page with Image">
  <p:cSld name="Subtitle Page with Image">
    <p:spTree>
      <p:nvGrpSpPr>
        <p:cNvPr id="1" name="Shape 300"/>
        <p:cNvGrpSpPr/>
        <p:nvPr/>
      </p:nvGrpSpPr>
      <p:grpSpPr>
        <a:xfrm>
          <a:off x="0" y="0"/>
          <a:ext cx="0" cy="0"/>
          <a:chOff x="0" y="0"/>
          <a:chExt cx="0" cy="0"/>
        </a:xfrm>
      </p:grpSpPr>
      <p:sp>
        <p:nvSpPr>
          <p:cNvPr id="301" name="Google Shape;301;p70"/>
          <p:cNvSpPr>
            <a:spLocks noGrp="1"/>
          </p:cNvSpPr>
          <p:nvPr>
            <p:ph type="pic" idx="2"/>
          </p:nvPr>
        </p:nvSpPr>
        <p:spPr>
          <a:xfrm>
            <a:off x="1618351" y="1853232"/>
            <a:ext cx="3154680" cy="3154680"/>
          </a:xfrm>
          <a:prstGeom prst="ellipse">
            <a:avLst/>
          </a:prstGeom>
          <a:solidFill>
            <a:schemeClr val="lt1"/>
          </a:solidFill>
          <a:ln w="63500" cap="flat" cmpd="sng">
            <a:solidFill>
              <a:schemeClr val="lt2"/>
            </a:solidFill>
            <a:prstDash val="solid"/>
            <a:roun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3840">
          <p15:clr>
            <a:srgbClr val="FBAE40"/>
          </p15:clr>
        </p15:guide>
        <p15:guide id="2" orient="horz" pos="2160">
          <p15:clr>
            <a:srgbClr val="FBAE40"/>
          </p15:clr>
        </p15:guide>
        <p15:guide id="3" pos="20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ingle Image 2 - team">
  <p:cSld name="Single Image 2 - team">
    <p:spTree>
      <p:nvGrpSpPr>
        <p:cNvPr id="1" name="Shape 302"/>
        <p:cNvGrpSpPr/>
        <p:nvPr/>
      </p:nvGrpSpPr>
      <p:grpSpPr>
        <a:xfrm>
          <a:off x="0" y="0"/>
          <a:ext cx="0" cy="0"/>
          <a:chOff x="0" y="0"/>
          <a:chExt cx="0" cy="0"/>
        </a:xfrm>
      </p:grpSpPr>
      <p:sp>
        <p:nvSpPr>
          <p:cNvPr id="303" name="Google Shape;303;p71"/>
          <p:cNvSpPr>
            <a:spLocks noGrp="1"/>
          </p:cNvSpPr>
          <p:nvPr>
            <p:ph type="pic" idx="2"/>
          </p:nvPr>
        </p:nvSpPr>
        <p:spPr>
          <a:xfrm>
            <a:off x="1" y="0"/>
            <a:ext cx="5173883" cy="6858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1000"/>
                                        <p:tgtEl>
                                          <p:spTgt spid="3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ingle Image 3 - team">
  <p:cSld name="Single Image 3 - team">
    <p:spTree>
      <p:nvGrpSpPr>
        <p:cNvPr id="1" name="Shape 304"/>
        <p:cNvGrpSpPr/>
        <p:nvPr/>
      </p:nvGrpSpPr>
      <p:grpSpPr>
        <a:xfrm>
          <a:off x="0" y="0"/>
          <a:ext cx="0" cy="0"/>
          <a:chOff x="0" y="0"/>
          <a:chExt cx="0" cy="0"/>
        </a:xfrm>
      </p:grpSpPr>
      <p:sp>
        <p:nvSpPr>
          <p:cNvPr id="305" name="Google Shape;305;p72"/>
          <p:cNvSpPr>
            <a:spLocks noGrp="1"/>
          </p:cNvSpPr>
          <p:nvPr>
            <p:ph type="pic" idx="2"/>
          </p:nvPr>
        </p:nvSpPr>
        <p:spPr>
          <a:xfrm>
            <a:off x="2" y="0"/>
            <a:ext cx="4224758" cy="6858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5"/>
                                        </p:tgtEl>
                                        <p:attrNameLst>
                                          <p:attrName>style.visibility</p:attrName>
                                        </p:attrNameLst>
                                      </p:cBhvr>
                                      <p:to>
                                        <p:strVal val="visible"/>
                                      </p:to>
                                    </p:set>
                                    <p:anim calcmode="lin" valueType="num">
                                      <p:cBhvr additive="base">
                                        <p:cTn id="7" dur="1000"/>
                                        <p:tgtEl>
                                          <p:spTgt spid="3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rganization Chart 1">
  <p:cSld name="Organization Chart 1">
    <p:spTree>
      <p:nvGrpSpPr>
        <p:cNvPr id="1" name="Shape 306"/>
        <p:cNvGrpSpPr/>
        <p:nvPr/>
      </p:nvGrpSpPr>
      <p:grpSpPr>
        <a:xfrm>
          <a:off x="0" y="0"/>
          <a:ext cx="0" cy="0"/>
          <a:chOff x="0" y="0"/>
          <a:chExt cx="0" cy="0"/>
        </a:xfrm>
      </p:grpSpPr>
      <p:sp>
        <p:nvSpPr>
          <p:cNvPr id="307" name="Google Shape;307;p73"/>
          <p:cNvSpPr>
            <a:spLocks noGrp="1"/>
          </p:cNvSpPr>
          <p:nvPr>
            <p:ph type="pic" idx="2"/>
          </p:nvPr>
        </p:nvSpPr>
        <p:spPr>
          <a:xfrm>
            <a:off x="4475480" y="264160"/>
            <a:ext cx="1078992" cy="1078992"/>
          </a:xfrm>
          <a:prstGeom prst="rect">
            <a:avLst/>
          </a:prstGeom>
          <a:solidFill>
            <a:schemeClr val="lt1"/>
          </a:solidFill>
          <a:ln w="88900" cap="flat" cmpd="sng">
            <a:solidFill>
              <a:schemeClr val="accent1"/>
            </a:solidFill>
            <a:prstDash val="solid"/>
            <a:round/>
            <a:headEnd type="none" w="sm" len="sm"/>
            <a:tailEnd type="none" w="sm" len="sm"/>
          </a:ln>
          <a:effectLst>
            <a:outerShdw blurRad="266700" algn="ctr" rotWithShape="0">
              <a:srgbClr val="000000">
                <a:alpha val="20784"/>
              </a:srgbClr>
            </a:outerShdw>
          </a:effectLst>
        </p:spPr>
      </p:sp>
      <p:sp>
        <p:nvSpPr>
          <p:cNvPr id="308" name="Google Shape;308;p73"/>
          <p:cNvSpPr>
            <a:spLocks noGrp="1"/>
          </p:cNvSpPr>
          <p:nvPr>
            <p:ph type="pic" idx="3"/>
          </p:nvPr>
        </p:nvSpPr>
        <p:spPr>
          <a:xfrm>
            <a:off x="744728" y="2032000"/>
            <a:ext cx="1078992" cy="1078992"/>
          </a:xfrm>
          <a:prstGeom prst="rect">
            <a:avLst/>
          </a:prstGeom>
          <a:solidFill>
            <a:schemeClr val="lt1"/>
          </a:solidFill>
          <a:ln w="88900" cap="flat" cmpd="sng">
            <a:solidFill>
              <a:schemeClr val="accent2"/>
            </a:solidFill>
            <a:prstDash val="solid"/>
            <a:round/>
            <a:headEnd type="none" w="sm" len="sm"/>
            <a:tailEnd type="none" w="sm" len="sm"/>
          </a:ln>
          <a:effectLst>
            <a:outerShdw blurRad="266700" algn="ctr" rotWithShape="0">
              <a:srgbClr val="000000">
                <a:alpha val="20784"/>
              </a:srgbClr>
            </a:outerShdw>
          </a:effectLst>
        </p:spPr>
      </p:sp>
      <p:sp>
        <p:nvSpPr>
          <p:cNvPr id="309" name="Google Shape;309;p73"/>
          <p:cNvSpPr>
            <a:spLocks noGrp="1"/>
          </p:cNvSpPr>
          <p:nvPr>
            <p:ph type="pic" idx="4"/>
          </p:nvPr>
        </p:nvSpPr>
        <p:spPr>
          <a:xfrm>
            <a:off x="4480560" y="2029969"/>
            <a:ext cx="1078992" cy="1078992"/>
          </a:xfrm>
          <a:prstGeom prst="rect">
            <a:avLst/>
          </a:prstGeom>
          <a:solidFill>
            <a:schemeClr val="lt1"/>
          </a:solidFill>
          <a:ln w="88900" cap="flat" cmpd="sng">
            <a:solidFill>
              <a:schemeClr val="accent2"/>
            </a:solidFill>
            <a:prstDash val="solid"/>
            <a:round/>
            <a:headEnd type="none" w="sm" len="sm"/>
            <a:tailEnd type="none" w="sm" len="sm"/>
          </a:ln>
          <a:effectLst>
            <a:outerShdw blurRad="266700" algn="ctr" rotWithShape="0">
              <a:srgbClr val="000000">
                <a:alpha val="20784"/>
              </a:srgbClr>
            </a:outerShdw>
          </a:effectLst>
        </p:spPr>
      </p:sp>
      <p:sp>
        <p:nvSpPr>
          <p:cNvPr id="310" name="Google Shape;310;p73"/>
          <p:cNvSpPr>
            <a:spLocks noGrp="1"/>
          </p:cNvSpPr>
          <p:nvPr>
            <p:ph type="pic" idx="5"/>
          </p:nvPr>
        </p:nvSpPr>
        <p:spPr>
          <a:xfrm>
            <a:off x="8216392" y="2027938"/>
            <a:ext cx="1078992" cy="1078992"/>
          </a:xfrm>
          <a:prstGeom prst="rect">
            <a:avLst/>
          </a:prstGeom>
          <a:solidFill>
            <a:schemeClr val="lt1"/>
          </a:solidFill>
          <a:ln w="88900" cap="flat" cmpd="sng">
            <a:solidFill>
              <a:schemeClr val="accent2"/>
            </a:solidFill>
            <a:prstDash val="solid"/>
            <a:round/>
            <a:headEnd type="none" w="sm" len="sm"/>
            <a:tailEnd type="none" w="sm" len="sm"/>
          </a:ln>
          <a:effectLst>
            <a:outerShdw blurRad="266700" algn="ctr" rotWithShape="0">
              <a:srgbClr val="000000">
                <a:alpha val="20784"/>
              </a:srgbClr>
            </a:outerShdw>
          </a:effectLst>
        </p:spPr>
      </p:sp>
      <p:sp>
        <p:nvSpPr>
          <p:cNvPr id="311" name="Google Shape;311;p73"/>
          <p:cNvSpPr>
            <a:spLocks noGrp="1"/>
          </p:cNvSpPr>
          <p:nvPr>
            <p:ph type="pic" idx="6"/>
          </p:nvPr>
        </p:nvSpPr>
        <p:spPr>
          <a:xfrm>
            <a:off x="1549400" y="3426969"/>
            <a:ext cx="822960" cy="822960"/>
          </a:xfrm>
          <a:prstGeom prst="rect">
            <a:avLst/>
          </a:prstGeom>
          <a:solidFill>
            <a:schemeClr val="lt1"/>
          </a:solidFill>
          <a:ln w="88900" cap="flat" cmpd="sng">
            <a:solidFill>
              <a:schemeClr val="accent3"/>
            </a:solidFill>
            <a:prstDash val="solid"/>
            <a:round/>
            <a:headEnd type="none" w="sm" len="sm"/>
            <a:tailEnd type="none" w="sm" len="sm"/>
          </a:ln>
          <a:effectLst>
            <a:outerShdw blurRad="266700" algn="ctr" rotWithShape="0">
              <a:srgbClr val="000000">
                <a:alpha val="20784"/>
              </a:srgbClr>
            </a:outerShdw>
          </a:effectLst>
        </p:spPr>
      </p:sp>
      <p:sp>
        <p:nvSpPr>
          <p:cNvPr id="312" name="Google Shape;312;p73"/>
          <p:cNvSpPr>
            <a:spLocks noGrp="1"/>
          </p:cNvSpPr>
          <p:nvPr>
            <p:ph type="pic" idx="7"/>
          </p:nvPr>
        </p:nvSpPr>
        <p:spPr>
          <a:xfrm>
            <a:off x="1549400" y="4571996"/>
            <a:ext cx="822960" cy="822960"/>
          </a:xfrm>
          <a:prstGeom prst="rect">
            <a:avLst/>
          </a:prstGeom>
          <a:solidFill>
            <a:schemeClr val="lt1"/>
          </a:solidFill>
          <a:ln w="88900" cap="flat" cmpd="sng">
            <a:solidFill>
              <a:schemeClr val="accent3"/>
            </a:solidFill>
            <a:prstDash val="solid"/>
            <a:round/>
            <a:headEnd type="none" w="sm" len="sm"/>
            <a:tailEnd type="none" w="sm" len="sm"/>
          </a:ln>
          <a:effectLst>
            <a:outerShdw blurRad="266700" algn="ctr" rotWithShape="0">
              <a:srgbClr val="000000">
                <a:alpha val="20784"/>
              </a:srgbClr>
            </a:outerShdw>
          </a:effectLst>
        </p:spPr>
      </p:sp>
      <p:sp>
        <p:nvSpPr>
          <p:cNvPr id="313" name="Google Shape;313;p73"/>
          <p:cNvSpPr>
            <a:spLocks noGrp="1"/>
          </p:cNvSpPr>
          <p:nvPr>
            <p:ph type="pic" idx="8"/>
          </p:nvPr>
        </p:nvSpPr>
        <p:spPr>
          <a:xfrm>
            <a:off x="1549400" y="5717023"/>
            <a:ext cx="822960" cy="822960"/>
          </a:xfrm>
          <a:prstGeom prst="rect">
            <a:avLst/>
          </a:prstGeom>
          <a:solidFill>
            <a:schemeClr val="lt1"/>
          </a:solidFill>
          <a:ln w="88900" cap="flat" cmpd="sng">
            <a:solidFill>
              <a:schemeClr val="accent3"/>
            </a:solidFill>
            <a:prstDash val="solid"/>
            <a:round/>
            <a:headEnd type="none" w="sm" len="sm"/>
            <a:tailEnd type="none" w="sm" len="sm"/>
          </a:ln>
          <a:effectLst>
            <a:outerShdw blurRad="266700" algn="ctr" rotWithShape="0">
              <a:srgbClr val="000000">
                <a:alpha val="20784"/>
              </a:srgbClr>
            </a:outerShdw>
          </a:effectLst>
        </p:spPr>
      </p:sp>
      <p:sp>
        <p:nvSpPr>
          <p:cNvPr id="314" name="Google Shape;314;p73"/>
          <p:cNvSpPr>
            <a:spLocks noGrp="1"/>
          </p:cNvSpPr>
          <p:nvPr>
            <p:ph type="pic" idx="9"/>
          </p:nvPr>
        </p:nvSpPr>
        <p:spPr>
          <a:xfrm>
            <a:off x="5274751" y="3424938"/>
            <a:ext cx="822960" cy="822960"/>
          </a:xfrm>
          <a:prstGeom prst="rect">
            <a:avLst/>
          </a:prstGeom>
          <a:solidFill>
            <a:schemeClr val="lt1"/>
          </a:solidFill>
          <a:ln w="88900" cap="flat" cmpd="sng">
            <a:solidFill>
              <a:schemeClr val="accent3"/>
            </a:solidFill>
            <a:prstDash val="solid"/>
            <a:round/>
            <a:headEnd type="none" w="sm" len="sm"/>
            <a:tailEnd type="none" w="sm" len="sm"/>
          </a:ln>
          <a:effectLst>
            <a:outerShdw blurRad="266700" algn="ctr" rotWithShape="0">
              <a:srgbClr val="000000">
                <a:alpha val="20784"/>
              </a:srgbClr>
            </a:outerShdw>
          </a:effectLst>
        </p:spPr>
      </p:sp>
      <p:sp>
        <p:nvSpPr>
          <p:cNvPr id="315" name="Google Shape;315;p73"/>
          <p:cNvSpPr>
            <a:spLocks noGrp="1"/>
          </p:cNvSpPr>
          <p:nvPr>
            <p:ph type="pic" idx="13"/>
          </p:nvPr>
        </p:nvSpPr>
        <p:spPr>
          <a:xfrm>
            <a:off x="5274751" y="4569965"/>
            <a:ext cx="822960" cy="822960"/>
          </a:xfrm>
          <a:prstGeom prst="rect">
            <a:avLst/>
          </a:prstGeom>
          <a:solidFill>
            <a:schemeClr val="lt1"/>
          </a:solidFill>
          <a:ln w="88900" cap="flat" cmpd="sng">
            <a:solidFill>
              <a:schemeClr val="accent3"/>
            </a:solidFill>
            <a:prstDash val="solid"/>
            <a:round/>
            <a:headEnd type="none" w="sm" len="sm"/>
            <a:tailEnd type="none" w="sm" len="sm"/>
          </a:ln>
          <a:effectLst>
            <a:outerShdw blurRad="266700" algn="ctr" rotWithShape="0">
              <a:srgbClr val="000000">
                <a:alpha val="20784"/>
              </a:srgbClr>
            </a:outerShdw>
          </a:effectLst>
        </p:spPr>
      </p:sp>
      <p:sp>
        <p:nvSpPr>
          <p:cNvPr id="316" name="Google Shape;316;p73"/>
          <p:cNvSpPr>
            <a:spLocks noGrp="1"/>
          </p:cNvSpPr>
          <p:nvPr>
            <p:ph type="pic" idx="14"/>
          </p:nvPr>
        </p:nvSpPr>
        <p:spPr>
          <a:xfrm>
            <a:off x="5274751" y="5714992"/>
            <a:ext cx="822960" cy="822960"/>
          </a:xfrm>
          <a:prstGeom prst="rect">
            <a:avLst/>
          </a:prstGeom>
          <a:solidFill>
            <a:schemeClr val="lt1"/>
          </a:solidFill>
          <a:ln w="88900" cap="flat" cmpd="sng">
            <a:solidFill>
              <a:schemeClr val="accent3"/>
            </a:solidFill>
            <a:prstDash val="solid"/>
            <a:round/>
            <a:headEnd type="none" w="sm" len="sm"/>
            <a:tailEnd type="none" w="sm" len="sm"/>
          </a:ln>
          <a:effectLst>
            <a:outerShdw blurRad="266700" algn="ctr" rotWithShape="0">
              <a:srgbClr val="000000">
                <a:alpha val="20784"/>
              </a:srgbClr>
            </a:outerShdw>
          </a:effectLst>
        </p:spPr>
      </p:sp>
      <p:sp>
        <p:nvSpPr>
          <p:cNvPr id="317" name="Google Shape;317;p73"/>
          <p:cNvSpPr>
            <a:spLocks noGrp="1"/>
          </p:cNvSpPr>
          <p:nvPr>
            <p:ph type="pic" idx="15"/>
          </p:nvPr>
        </p:nvSpPr>
        <p:spPr>
          <a:xfrm>
            <a:off x="9000102" y="3422907"/>
            <a:ext cx="822960" cy="822960"/>
          </a:xfrm>
          <a:prstGeom prst="rect">
            <a:avLst/>
          </a:prstGeom>
          <a:solidFill>
            <a:schemeClr val="lt1"/>
          </a:solidFill>
          <a:ln w="88900" cap="flat" cmpd="sng">
            <a:solidFill>
              <a:schemeClr val="accent3"/>
            </a:solidFill>
            <a:prstDash val="solid"/>
            <a:round/>
            <a:headEnd type="none" w="sm" len="sm"/>
            <a:tailEnd type="none" w="sm" len="sm"/>
          </a:ln>
          <a:effectLst>
            <a:outerShdw blurRad="266700" algn="ctr" rotWithShape="0">
              <a:srgbClr val="000000">
                <a:alpha val="20784"/>
              </a:srgbClr>
            </a:outerShdw>
          </a:effectLst>
        </p:spPr>
      </p:sp>
      <p:sp>
        <p:nvSpPr>
          <p:cNvPr id="318" name="Google Shape;318;p73"/>
          <p:cNvSpPr>
            <a:spLocks noGrp="1"/>
          </p:cNvSpPr>
          <p:nvPr>
            <p:ph type="pic" idx="16"/>
          </p:nvPr>
        </p:nvSpPr>
        <p:spPr>
          <a:xfrm>
            <a:off x="9000102" y="4567934"/>
            <a:ext cx="822960" cy="822960"/>
          </a:xfrm>
          <a:prstGeom prst="rect">
            <a:avLst/>
          </a:prstGeom>
          <a:solidFill>
            <a:schemeClr val="lt1"/>
          </a:solidFill>
          <a:ln w="88900" cap="flat" cmpd="sng">
            <a:solidFill>
              <a:schemeClr val="accent3"/>
            </a:solidFill>
            <a:prstDash val="solid"/>
            <a:round/>
            <a:headEnd type="none" w="sm" len="sm"/>
            <a:tailEnd type="none" w="sm" len="sm"/>
          </a:ln>
          <a:effectLst>
            <a:outerShdw blurRad="266700" algn="ctr" rotWithShape="0">
              <a:srgbClr val="000000">
                <a:alpha val="20784"/>
              </a:srgbClr>
            </a:outerShdw>
          </a:effectLst>
        </p:spPr>
      </p:sp>
      <p:sp>
        <p:nvSpPr>
          <p:cNvPr id="319" name="Google Shape;319;p73"/>
          <p:cNvSpPr>
            <a:spLocks noGrp="1"/>
          </p:cNvSpPr>
          <p:nvPr>
            <p:ph type="pic" idx="17"/>
          </p:nvPr>
        </p:nvSpPr>
        <p:spPr>
          <a:xfrm>
            <a:off x="9000102" y="5712961"/>
            <a:ext cx="822960" cy="822960"/>
          </a:xfrm>
          <a:prstGeom prst="rect">
            <a:avLst/>
          </a:prstGeom>
          <a:solidFill>
            <a:schemeClr val="lt1"/>
          </a:solidFill>
          <a:ln w="88900" cap="flat" cmpd="sng">
            <a:solidFill>
              <a:schemeClr val="accent3"/>
            </a:solidFill>
            <a:prstDash val="solid"/>
            <a:round/>
            <a:headEnd type="none" w="sm" len="sm"/>
            <a:tailEnd type="none" w="sm" len="sm"/>
          </a:ln>
          <a:effectLst>
            <a:outerShdw blurRad="266700" algn="ctr" rotWithShape="0">
              <a:srgbClr val="000000">
                <a:alpha val="20784"/>
              </a:srgbClr>
            </a:outerShdw>
          </a:effectLst>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rganization Chart With Title">
  <p:cSld name="Organization Chart With Title">
    <p:spTree>
      <p:nvGrpSpPr>
        <p:cNvPr id="1" name="Shape 320"/>
        <p:cNvGrpSpPr/>
        <p:nvPr/>
      </p:nvGrpSpPr>
      <p:grpSpPr>
        <a:xfrm>
          <a:off x="0" y="0"/>
          <a:ext cx="0" cy="0"/>
          <a:chOff x="0" y="0"/>
          <a:chExt cx="0" cy="0"/>
        </a:xfrm>
      </p:grpSpPr>
      <p:sp>
        <p:nvSpPr>
          <p:cNvPr id="321" name="Google Shape;321;p74"/>
          <p:cNvSpPr>
            <a:spLocks noGrp="1"/>
          </p:cNvSpPr>
          <p:nvPr>
            <p:ph type="pic" idx="2"/>
          </p:nvPr>
        </p:nvSpPr>
        <p:spPr>
          <a:xfrm>
            <a:off x="1455420" y="3108367"/>
            <a:ext cx="521208" cy="521208"/>
          </a:xfrm>
          <a:prstGeom prst="rect">
            <a:avLst/>
          </a:prstGeom>
          <a:solidFill>
            <a:schemeClr val="lt1"/>
          </a:solidFill>
          <a:ln>
            <a:noFill/>
          </a:ln>
        </p:spPr>
      </p:sp>
      <p:sp>
        <p:nvSpPr>
          <p:cNvPr id="322" name="Google Shape;322;p74"/>
          <p:cNvSpPr>
            <a:spLocks noGrp="1"/>
          </p:cNvSpPr>
          <p:nvPr>
            <p:ph type="pic" idx="3"/>
          </p:nvPr>
        </p:nvSpPr>
        <p:spPr>
          <a:xfrm>
            <a:off x="4852416" y="3108367"/>
            <a:ext cx="521208" cy="521208"/>
          </a:xfrm>
          <a:prstGeom prst="rect">
            <a:avLst/>
          </a:prstGeom>
          <a:solidFill>
            <a:schemeClr val="lt1"/>
          </a:solidFill>
          <a:ln>
            <a:noFill/>
          </a:ln>
        </p:spPr>
      </p:sp>
      <p:sp>
        <p:nvSpPr>
          <p:cNvPr id="323" name="Google Shape;323;p74"/>
          <p:cNvSpPr>
            <a:spLocks noGrp="1"/>
          </p:cNvSpPr>
          <p:nvPr>
            <p:ph type="pic" idx="4"/>
          </p:nvPr>
        </p:nvSpPr>
        <p:spPr>
          <a:xfrm>
            <a:off x="8364220" y="3108367"/>
            <a:ext cx="521208" cy="521208"/>
          </a:xfrm>
          <a:prstGeom prst="rect">
            <a:avLst/>
          </a:prstGeom>
          <a:solidFill>
            <a:schemeClr val="lt1"/>
          </a:solidFill>
          <a:ln>
            <a:noFill/>
          </a:ln>
        </p:spPr>
      </p:sp>
      <p:sp>
        <p:nvSpPr>
          <p:cNvPr id="324" name="Google Shape;324;p74"/>
          <p:cNvSpPr>
            <a:spLocks noGrp="1"/>
          </p:cNvSpPr>
          <p:nvPr>
            <p:ph type="pic" idx="5"/>
          </p:nvPr>
        </p:nvSpPr>
        <p:spPr>
          <a:xfrm>
            <a:off x="4853863" y="1650630"/>
            <a:ext cx="521208" cy="521208"/>
          </a:xfrm>
          <a:prstGeom prst="rect">
            <a:avLst/>
          </a:prstGeom>
          <a:solidFill>
            <a:schemeClr val="lt1"/>
          </a:solidFill>
          <a:ln>
            <a:noFill/>
          </a:ln>
        </p:spPr>
      </p:sp>
      <p:sp>
        <p:nvSpPr>
          <p:cNvPr id="325" name="Google Shape;325;p74"/>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6" name="Google Shape;326;p74"/>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s 5">
  <p:cSld name="Quotes 5">
    <p:spTree>
      <p:nvGrpSpPr>
        <p:cNvPr id="1" name="Shape 34"/>
        <p:cNvGrpSpPr/>
        <p:nvPr/>
      </p:nvGrpSpPr>
      <p:grpSpPr>
        <a:xfrm>
          <a:off x="0" y="0"/>
          <a:ext cx="0" cy="0"/>
          <a:chOff x="0" y="0"/>
          <a:chExt cx="0" cy="0"/>
        </a:xfrm>
      </p:grpSpPr>
      <p:sp>
        <p:nvSpPr>
          <p:cNvPr id="35" name="Google Shape;35;p21"/>
          <p:cNvSpPr>
            <a:spLocks noGrp="1"/>
          </p:cNvSpPr>
          <p:nvPr>
            <p:ph type="pic" idx="2"/>
          </p:nvPr>
        </p:nvSpPr>
        <p:spPr>
          <a:xfrm>
            <a:off x="0" y="0"/>
            <a:ext cx="3310358" cy="6858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p:tgtEl>
                                          <p:spTgt spid="3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rganization Chart 7">
  <p:cSld name="Organization Chart 7">
    <p:spTree>
      <p:nvGrpSpPr>
        <p:cNvPr id="1" name="Shape 327"/>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rganization Chart 3">
  <p:cSld name="Organization Chart 3">
    <p:spTree>
      <p:nvGrpSpPr>
        <p:cNvPr id="1" name="Shape 328"/>
        <p:cNvGrpSpPr/>
        <p:nvPr/>
      </p:nvGrpSpPr>
      <p:grpSpPr>
        <a:xfrm>
          <a:off x="0" y="0"/>
          <a:ext cx="0" cy="0"/>
          <a:chOff x="0" y="0"/>
          <a:chExt cx="0" cy="0"/>
        </a:xfrm>
      </p:grpSpPr>
      <p:sp>
        <p:nvSpPr>
          <p:cNvPr id="329" name="Google Shape;329;p76"/>
          <p:cNvSpPr>
            <a:spLocks noGrp="1"/>
          </p:cNvSpPr>
          <p:nvPr>
            <p:ph type="pic" idx="2"/>
          </p:nvPr>
        </p:nvSpPr>
        <p:spPr>
          <a:xfrm>
            <a:off x="5334754" y="2686613"/>
            <a:ext cx="1508760" cy="1508760"/>
          </a:xfrm>
          <a:prstGeom prst="rect">
            <a:avLst/>
          </a:prstGeom>
          <a:solidFill>
            <a:schemeClr val="lt1"/>
          </a:solidFill>
          <a:ln w="63500" cap="flat" cmpd="sng">
            <a:solidFill>
              <a:schemeClr val="dk1"/>
            </a:solidFill>
            <a:prstDash val="solid"/>
            <a:round/>
            <a:headEnd type="none" w="sm" len="sm"/>
            <a:tailEnd type="none" w="sm" len="sm"/>
          </a:ln>
        </p:spPr>
      </p:sp>
      <p:sp>
        <p:nvSpPr>
          <p:cNvPr id="330" name="Google Shape;330;p76"/>
          <p:cNvSpPr>
            <a:spLocks noGrp="1"/>
          </p:cNvSpPr>
          <p:nvPr>
            <p:ph type="pic" idx="3"/>
          </p:nvPr>
        </p:nvSpPr>
        <p:spPr>
          <a:xfrm>
            <a:off x="3992639" y="1331088"/>
            <a:ext cx="1234440" cy="1234440"/>
          </a:xfrm>
          <a:prstGeom prst="rect">
            <a:avLst/>
          </a:prstGeom>
          <a:solidFill>
            <a:schemeClr val="lt1"/>
          </a:solidFill>
          <a:ln w="63500" cap="flat" cmpd="sng">
            <a:solidFill>
              <a:schemeClr val="accent1"/>
            </a:solidFill>
            <a:prstDash val="solid"/>
            <a:round/>
            <a:headEnd type="none" w="sm" len="sm"/>
            <a:tailEnd type="none" w="sm" len="sm"/>
          </a:ln>
        </p:spPr>
      </p:sp>
      <p:sp>
        <p:nvSpPr>
          <p:cNvPr id="331" name="Google Shape;331;p76"/>
          <p:cNvSpPr>
            <a:spLocks noGrp="1"/>
          </p:cNvSpPr>
          <p:nvPr>
            <p:ph type="pic" idx="4"/>
          </p:nvPr>
        </p:nvSpPr>
        <p:spPr>
          <a:xfrm>
            <a:off x="6969182" y="1327422"/>
            <a:ext cx="1234440" cy="1234440"/>
          </a:xfrm>
          <a:prstGeom prst="rect">
            <a:avLst/>
          </a:prstGeom>
          <a:solidFill>
            <a:schemeClr val="lt1"/>
          </a:solidFill>
          <a:ln w="63500" cap="flat" cmpd="sng">
            <a:solidFill>
              <a:schemeClr val="accent2"/>
            </a:solidFill>
            <a:prstDash val="solid"/>
            <a:round/>
            <a:headEnd type="none" w="sm" len="sm"/>
            <a:tailEnd type="none" w="sm" len="sm"/>
          </a:ln>
        </p:spPr>
      </p:sp>
      <p:sp>
        <p:nvSpPr>
          <p:cNvPr id="332" name="Google Shape;332;p76"/>
          <p:cNvSpPr>
            <a:spLocks noGrp="1"/>
          </p:cNvSpPr>
          <p:nvPr>
            <p:ph type="pic" idx="5"/>
          </p:nvPr>
        </p:nvSpPr>
        <p:spPr>
          <a:xfrm>
            <a:off x="3995276" y="4292471"/>
            <a:ext cx="1234440" cy="1234440"/>
          </a:xfrm>
          <a:prstGeom prst="rect">
            <a:avLst/>
          </a:prstGeom>
          <a:solidFill>
            <a:schemeClr val="lt1"/>
          </a:solidFill>
          <a:ln w="63500" cap="flat" cmpd="sng">
            <a:solidFill>
              <a:schemeClr val="accent4"/>
            </a:solidFill>
            <a:prstDash val="solid"/>
            <a:round/>
            <a:headEnd type="none" w="sm" len="sm"/>
            <a:tailEnd type="none" w="sm" len="sm"/>
          </a:ln>
        </p:spPr>
      </p:sp>
      <p:sp>
        <p:nvSpPr>
          <p:cNvPr id="333" name="Google Shape;333;p76"/>
          <p:cNvSpPr>
            <a:spLocks noGrp="1"/>
          </p:cNvSpPr>
          <p:nvPr>
            <p:ph type="pic" idx="6"/>
          </p:nvPr>
        </p:nvSpPr>
        <p:spPr>
          <a:xfrm>
            <a:off x="6971819" y="4288805"/>
            <a:ext cx="1234440" cy="1234440"/>
          </a:xfrm>
          <a:prstGeom prst="rect">
            <a:avLst/>
          </a:prstGeom>
          <a:solidFill>
            <a:schemeClr val="lt1"/>
          </a:solidFill>
          <a:ln w="63500" cap="flat" cmpd="sng">
            <a:solidFill>
              <a:schemeClr val="accent3"/>
            </a:solidFill>
            <a:prstDash val="solid"/>
            <a:round/>
            <a:headEnd type="none" w="sm" len="sm"/>
            <a:tailEnd type="none" w="sm" len="sm"/>
          </a:ln>
        </p:spPr>
      </p:sp>
      <p:sp>
        <p:nvSpPr>
          <p:cNvPr id="334" name="Google Shape;334;p76"/>
          <p:cNvSpPr>
            <a:spLocks noGrp="1"/>
          </p:cNvSpPr>
          <p:nvPr>
            <p:ph type="pic" idx="7"/>
          </p:nvPr>
        </p:nvSpPr>
        <p:spPr>
          <a:xfrm>
            <a:off x="2745274" y="705349"/>
            <a:ext cx="868680" cy="868680"/>
          </a:xfrm>
          <a:prstGeom prst="rect">
            <a:avLst/>
          </a:prstGeom>
          <a:solidFill>
            <a:schemeClr val="lt1"/>
          </a:solidFill>
          <a:ln w="63500" cap="flat" cmpd="sng">
            <a:solidFill>
              <a:schemeClr val="accent1"/>
            </a:solidFill>
            <a:prstDash val="solid"/>
            <a:round/>
            <a:headEnd type="none" w="sm" len="sm"/>
            <a:tailEnd type="none" w="sm" len="sm"/>
          </a:ln>
        </p:spPr>
      </p:sp>
      <p:sp>
        <p:nvSpPr>
          <p:cNvPr id="335" name="Google Shape;335;p76"/>
          <p:cNvSpPr>
            <a:spLocks noGrp="1"/>
          </p:cNvSpPr>
          <p:nvPr>
            <p:ph type="pic" idx="8"/>
          </p:nvPr>
        </p:nvSpPr>
        <p:spPr>
          <a:xfrm>
            <a:off x="2745274" y="2339243"/>
            <a:ext cx="868680" cy="868680"/>
          </a:xfrm>
          <a:prstGeom prst="rect">
            <a:avLst/>
          </a:prstGeom>
          <a:solidFill>
            <a:schemeClr val="lt1"/>
          </a:solidFill>
          <a:ln w="63500" cap="flat" cmpd="sng">
            <a:solidFill>
              <a:schemeClr val="accent1"/>
            </a:solidFill>
            <a:prstDash val="solid"/>
            <a:round/>
            <a:headEnd type="none" w="sm" len="sm"/>
            <a:tailEnd type="none" w="sm" len="sm"/>
          </a:ln>
        </p:spPr>
      </p:sp>
      <p:sp>
        <p:nvSpPr>
          <p:cNvPr id="336" name="Google Shape;336;p76"/>
          <p:cNvSpPr>
            <a:spLocks noGrp="1"/>
          </p:cNvSpPr>
          <p:nvPr>
            <p:ph type="pic" idx="9"/>
          </p:nvPr>
        </p:nvSpPr>
        <p:spPr>
          <a:xfrm>
            <a:off x="2724226" y="3673998"/>
            <a:ext cx="868680" cy="868680"/>
          </a:xfrm>
          <a:prstGeom prst="rect">
            <a:avLst/>
          </a:prstGeom>
          <a:solidFill>
            <a:schemeClr val="lt1"/>
          </a:solidFill>
          <a:ln w="63500" cap="flat" cmpd="sng">
            <a:solidFill>
              <a:schemeClr val="accent4"/>
            </a:solidFill>
            <a:prstDash val="solid"/>
            <a:round/>
            <a:headEnd type="none" w="sm" len="sm"/>
            <a:tailEnd type="none" w="sm" len="sm"/>
          </a:ln>
        </p:spPr>
      </p:sp>
      <p:sp>
        <p:nvSpPr>
          <p:cNvPr id="337" name="Google Shape;337;p76"/>
          <p:cNvSpPr>
            <a:spLocks noGrp="1"/>
          </p:cNvSpPr>
          <p:nvPr>
            <p:ph type="pic" idx="13"/>
          </p:nvPr>
        </p:nvSpPr>
        <p:spPr>
          <a:xfrm>
            <a:off x="2724226" y="5307892"/>
            <a:ext cx="868680" cy="868680"/>
          </a:xfrm>
          <a:prstGeom prst="rect">
            <a:avLst/>
          </a:prstGeom>
          <a:solidFill>
            <a:schemeClr val="lt1"/>
          </a:solidFill>
          <a:ln w="63500" cap="flat" cmpd="sng">
            <a:solidFill>
              <a:schemeClr val="accent4"/>
            </a:solidFill>
            <a:prstDash val="solid"/>
            <a:round/>
            <a:headEnd type="none" w="sm" len="sm"/>
            <a:tailEnd type="none" w="sm" len="sm"/>
          </a:ln>
        </p:spPr>
      </p:sp>
      <p:sp>
        <p:nvSpPr>
          <p:cNvPr id="338" name="Google Shape;338;p76"/>
          <p:cNvSpPr>
            <a:spLocks noGrp="1"/>
          </p:cNvSpPr>
          <p:nvPr>
            <p:ph type="pic" idx="14"/>
          </p:nvPr>
        </p:nvSpPr>
        <p:spPr>
          <a:xfrm>
            <a:off x="8574503" y="691909"/>
            <a:ext cx="868680" cy="868680"/>
          </a:xfrm>
          <a:prstGeom prst="rect">
            <a:avLst/>
          </a:prstGeom>
          <a:solidFill>
            <a:schemeClr val="lt1"/>
          </a:solidFill>
          <a:ln w="63500" cap="flat" cmpd="sng">
            <a:solidFill>
              <a:schemeClr val="accent2"/>
            </a:solidFill>
            <a:prstDash val="solid"/>
            <a:round/>
            <a:headEnd type="none" w="sm" len="sm"/>
            <a:tailEnd type="none" w="sm" len="sm"/>
          </a:ln>
        </p:spPr>
      </p:sp>
      <p:sp>
        <p:nvSpPr>
          <p:cNvPr id="339" name="Google Shape;339;p76"/>
          <p:cNvSpPr>
            <a:spLocks noGrp="1"/>
          </p:cNvSpPr>
          <p:nvPr>
            <p:ph type="pic" idx="15"/>
          </p:nvPr>
        </p:nvSpPr>
        <p:spPr>
          <a:xfrm>
            <a:off x="8574503" y="2325803"/>
            <a:ext cx="868680" cy="868680"/>
          </a:xfrm>
          <a:prstGeom prst="rect">
            <a:avLst/>
          </a:prstGeom>
          <a:solidFill>
            <a:schemeClr val="lt1"/>
          </a:solidFill>
          <a:ln w="63500" cap="flat" cmpd="sng">
            <a:solidFill>
              <a:schemeClr val="accent2"/>
            </a:solidFill>
            <a:prstDash val="solid"/>
            <a:round/>
            <a:headEnd type="none" w="sm" len="sm"/>
            <a:tailEnd type="none" w="sm" len="sm"/>
          </a:ln>
        </p:spPr>
      </p:sp>
      <p:sp>
        <p:nvSpPr>
          <p:cNvPr id="340" name="Google Shape;340;p76"/>
          <p:cNvSpPr>
            <a:spLocks noGrp="1"/>
          </p:cNvSpPr>
          <p:nvPr>
            <p:ph type="pic" idx="16"/>
          </p:nvPr>
        </p:nvSpPr>
        <p:spPr>
          <a:xfrm>
            <a:off x="8574503" y="3635882"/>
            <a:ext cx="868680" cy="868680"/>
          </a:xfrm>
          <a:prstGeom prst="rect">
            <a:avLst/>
          </a:prstGeom>
          <a:solidFill>
            <a:schemeClr val="lt1"/>
          </a:solidFill>
          <a:ln w="63500" cap="flat" cmpd="sng">
            <a:solidFill>
              <a:schemeClr val="accent3"/>
            </a:solidFill>
            <a:prstDash val="solid"/>
            <a:round/>
            <a:headEnd type="none" w="sm" len="sm"/>
            <a:tailEnd type="none" w="sm" len="sm"/>
          </a:ln>
        </p:spPr>
      </p:sp>
      <p:sp>
        <p:nvSpPr>
          <p:cNvPr id="341" name="Google Shape;341;p76"/>
          <p:cNvSpPr>
            <a:spLocks noGrp="1"/>
          </p:cNvSpPr>
          <p:nvPr>
            <p:ph type="pic" idx="17"/>
          </p:nvPr>
        </p:nvSpPr>
        <p:spPr>
          <a:xfrm>
            <a:off x="8574503" y="5269776"/>
            <a:ext cx="868680" cy="868680"/>
          </a:xfrm>
          <a:prstGeom prst="rect">
            <a:avLst/>
          </a:prstGeom>
          <a:solidFill>
            <a:schemeClr val="lt1"/>
          </a:solidFill>
          <a:ln w="63500" cap="flat" cmpd="sng">
            <a:solidFill>
              <a:schemeClr val="accent3"/>
            </a:solidFill>
            <a:prstDash val="solid"/>
            <a:round/>
            <a:headEnd type="none" w="sm" len="sm"/>
            <a:tailEnd type="none" w="sm" len="sm"/>
          </a:ln>
        </p:spPr>
      </p:sp>
      <p:sp>
        <p:nvSpPr>
          <p:cNvPr id="342" name="Google Shape;342;p76"/>
          <p:cNvSpPr>
            <a:spLocks noGrp="1"/>
          </p:cNvSpPr>
          <p:nvPr>
            <p:ph type="pic" idx="18"/>
          </p:nvPr>
        </p:nvSpPr>
        <p:spPr>
          <a:xfrm>
            <a:off x="1926742" y="846138"/>
            <a:ext cx="566928" cy="566928"/>
          </a:xfrm>
          <a:prstGeom prst="rect">
            <a:avLst/>
          </a:prstGeom>
          <a:solidFill>
            <a:schemeClr val="lt1"/>
          </a:solidFill>
          <a:ln w="63500" cap="flat" cmpd="sng">
            <a:solidFill>
              <a:schemeClr val="accent1"/>
            </a:solidFill>
            <a:prstDash val="solid"/>
            <a:round/>
            <a:headEnd type="none" w="sm" len="sm"/>
            <a:tailEnd type="none" w="sm" len="sm"/>
          </a:ln>
        </p:spPr>
      </p:sp>
      <p:sp>
        <p:nvSpPr>
          <p:cNvPr id="343" name="Google Shape;343;p76"/>
          <p:cNvSpPr>
            <a:spLocks noGrp="1"/>
          </p:cNvSpPr>
          <p:nvPr>
            <p:ph type="pic" idx="19"/>
          </p:nvPr>
        </p:nvSpPr>
        <p:spPr>
          <a:xfrm>
            <a:off x="1142217" y="842712"/>
            <a:ext cx="566928" cy="566928"/>
          </a:xfrm>
          <a:prstGeom prst="rect">
            <a:avLst/>
          </a:prstGeom>
          <a:solidFill>
            <a:schemeClr val="lt1"/>
          </a:solidFill>
          <a:ln w="63500" cap="flat" cmpd="sng">
            <a:solidFill>
              <a:schemeClr val="accent1"/>
            </a:solidFill>
            <a:prstDash val="solid"/>
            <a:round/>
            <a:headEnd type="none" w="sm" len="sm"/>
            <a:tailEnd type="none" w="sm" len="sm"/>
          </a:ln>
        </p:spPr>
      </p:sp>
      <p:sp>
        <p:nvSpPr>
          <p:cNvPr id="344" name="Google Shape;344;p76"/>
          <p:cNvSpPr>
            <a:spLocks noGrp="1"/>
          </p:cNvSpPr>
          <p:nvPr>
            <p:ph type="pic" idx="20"/>
          </p:nvPr>
        </p:nvSpPr>
        <p:spPr>
          <a:xfrm>
            <a:off x="357692" y="839286"/>
            <a:ext cx="566928" cy="566928"/>
          </a:xfrm>
          <a:prstGeom prst="rect">
            <a:avLst/>
          </a:prstGeom>
          <a:solidFill>
            <a:schemeClr val="lt1"/>
          </a:solidFill>
          <a:ln w="63500" cap="flat" cmpd="sng">
            <a:solidFill>
              <a:schemeClr val="accent1"/>
            </a:solidFill>
            <a:prstDash val="solid"/>
            <a:round/>
            <a:headEnd type="none" w="sm" len="sm"/>
            <a:tailEnd type="none" w="sm" len="sm"/>
          </a:ln>
        </p:spPr>
      </p:sp>
      <p:sp>
        <p:nvSpPr>
          <p:cNvPr id="345" name="Google Shape;345;p76"/>
          <p:cNvSpPr>
            <a:spLocks noGrp="1"/>
          </p:cNvSpPr>
          <p:nvPr>
            <p:ph type="pic" idx="21"/>
          </p:nvPr>
        </p:nvSpPr>
        <p:spPr>
          <a:xfrm>
            <a:off x="1916750" y="2479885"/>
            <a:ext cx="566928" cy="566928"/>
          </a:xfrm>
          <a:prstGeom prst="rect">
            <a:avLst/>
          </a:prstGeom>
          <a:solidFill>
            <a:schemeClr val="lt1"/>
          </a:solidFill>
          <a:ln w="63500" cap="flat" cmpd="sng">
            <a:solidFill>
              <a:schemeClr val="accent1"/>
            </a:solidFill>
            <a:prstDash val="solid"/>
            <a:round/>
            <a:headEnd type="none" w="sm" len="sm"/>
            <a:tailEnd type="none" w="sm" len="sm"/>
          </a:ln>
        </p:spPr>
      </p:sp>
      <p:sp>
        <p:nvSpPr>
          <p:cNvPr id="346" name="Google Shape;346;p76"/>
          <p:cNvSpPr>
            <a:spLocks noGrp="1"/>
          </p:cNvSpPr>
          <p:nvPr>
            <p:ph type="pic" idx="22"/>
          </p:nvPr>
        </p:nvSpPr>
        <p:spPr>
          <a:xfrm>
            <a:off x="1132225" y="2476459"/>
            <a:ext cx="566928" cy="566928"/>
          </a:xfrm>
          <a:prstGeom prst="rect">
            <a:avLst/>
          </a:prstGeom>
          <a:solidFill>
            <a:schemeClr val="lt1"/>
          </a:solidFill>
          <a:ln w="63500" cap="flat" cmpd="sng">
            <a:solidFill>
              <a:schemeClr val="accent1"/>
            </a:solidFill>
            <a:prstDash val="solid"/>
            <a:round/>
            <a:headEnd type="none" w="sm" len="sm"/>
            <a:tailEnd type="none" w="sm" len="sm"/>
          </a:ln>
        </p:spPr>
      </p:sp>
      <p:sp>
        <p:nvSpPr>
          <p:cNvPr id="347" name="Google Shape;347;p76"/>
          <p:cNvSpPr>
            <a:spLocks noGrp="1"/>
          </p:cNvSpPr>
          <p:nvPr>
            <p:ph type="pic" idx="23"/>
          </p:nvPr>
        </p:nvSpPr>
        <p:spPr>
          <a:xfrm>
            <a:off x="347700" y="2473033"/>
            <a:ext cx="566928" cy="566928"/>
          </a:xfrm>
          <a:prstGeom prst="rect">
            <a:avLst/>
          </a:prstGeom>
          <a:solidFill>
            <a:schemeClr val="lt1"/>
          </a:solidFill>
          <a:ln w="63500" cap="flat" cmpd="sng">
            <a:solidFill>
              <a:schemeClr val="accent1"/>
            </a:solidFill>
            <a:prstDash val="solid"/>
            <a:round/>
            <a:headEnd type="none" w="sm" len="sm"/>
            <a:tailEnd type="none" w="sm" len="sm"/>
          </a:ln>
        </p:spPr>
      </p:sp>
      <p:sp>
        <p:nvSpPr>
          <p:cNvPr id="348" name="Google Shape;348;p76"/>
          <p:cNvSpPr>
            <a:spLocks noGrp="1"/>
          </p:cNvSpPr>
          <p:nvPr>
            <p:ph type="pic" idx="24"/>
          </p:nvPr>
        </p:nvSpPr>
        <p:spPr>
          <a:xfrm>
            <a:off x="1906758" y="3811800"/>
            <a:ext cx="566928" cy="566928"/>
          </a:xfrm>
          <a:prstGeom prst="rect">
            <a:avLst/>
          </a:prstGeom>
          <a:solidFill>
            <a:schemeClr val="lt1"/>
          </a:solidFill>
          <a:ln w="63500" cap="flat" cmpd="sng">
            <a:solidFill>
              <a:schemeClr val="accent4"/>
            </a:solidFill>
            <a:prstDash val="solid"/>
            <a:round/>
            <a:headEnd type="none" w="sm" len="sm"/>
            <a:tailEnd type="none" w="sm" len="sm"/>
          </a:ln>
        </p:spPr>
      </p:sp>
      <p:sp>
        <p:nvSpPr>
          <p:cNvPr id="349" name="Google Shape;349;p76"/>
          <p:cNvSpPr>
            <a:spLocks noGrp="1"/>
          </p:cNvSpPr>
          <p:nvPr>
            <p:ph type="pic" idx="25"/>
          </p:nvPr>
        </p:nvSpPr>
        <p:spPr>
          <a:xfrm>
            <a:off x="1122233" y="3808374"/>
            <a:ext cx="566928" cy="566928"/>
          </a:xfrm>
          <a:prstGeom prst="rect">
            <a:avLst/>
          </a:prstGeom>
          <a:solidFill>
            <a:schemeClr val="lt1"/>
          </a:solidFill>
          <a:ln w="63500" cap="flat" cmpd="sng">
            <a:solidFill>
              <a:schemeClr val="accent4"/>
            </a:solidFill>
            <a:prstDash val="solid"/>
            <a:round/>
            <a:headEnd type="none" w="sm" len="sm"/>
            <a:tailEnd type="none" w="sm" len="sm"/>
          </a:ln>
        </p:spPr>
      </p:sp>
      <p:sp>
        <p:nvSpPr>
          <p:cNvPr id="350" name="Google Shape;350;p76"/>
          <p:cNvSpPr>
            <a:spLocks noGrp="1"/>
          </p:cNvSpPr>
          <p:nvPr>
            <p:ph type="pic" idx="26"/>
          </p:nvPr>
        </p:nvSpPr>
        <p:spPr>
          <a:xfrm>
            <a:off x="337708" y="3804948"/>
            <a:ext cx="566928" cy="566928"/>
          </a:xfrm>
          <a:prstGeom prst="rect">
            <a:avLst/>
          </a:prstGeom>
          <a:solidFill>
            <a:schemeClr val="lt1"/>
          </a:solidFill>
          <a:ln w="63500" cap="flat" cmpd="sng">
            <a:solidFill>
              <a:schemeClr val="accent4"/>
            </a:solidFill>
            <a:prstDash val="solid"/>
            <a:round/>
            <a:headEnd type="none" w="sm" len="sm"/>
            <a:tailEnd type="none" w="sm" len="sm"/>
          </a:ln>
        </p:spPr>
      </p:sp>
      <p:sp>
        <p:nvSpPr>
          <p:cNvPr id="351" name="Google Shape;351;p76"/>
          <p:cNvSpPr>
            <a:spLocks noGrp="1"/>
          </p:cNvSpPr>
          <p:nvPr>
            <p:ph type="pic" idx="27"/>
          </p:nvPr>
        </p:nvSpPr>
        <p:spPr>
          <a:xfrm>
            <a:off x="1896766" y="5451786"/>
            <a:ext cx="566928" cy="566928"/>
          </a:xfrm>
          <a:prstGeom prst="rect">
            <a:avLst/>
          </a:prstGeom>
          <a:solidFill>
            <a:schemeClr val="lt1"/>
          </a:solidFill>
          <a:ln w="63500" cap="flat" cmpd="sng">
            <a:solidFill>
              <a:schemeClr val="accent4"/>
            </a:solidFill>
            <a:prstDash val="solid"/>
            <a:round/>
            <a:headEnd type="none" w="sm" len="sm"/>
            <a:tailEnd type="none" w="sm" len="sm"/>
          </a:ln>
        </p:spPr>
      </p:sp>
      <p:sp>
        <p:nvSpPr>
          <p:cNvPr id="352" name="Google Shape;352;p76"/>
          <p:cNvSpPr>
            <a:spLocks noGrp="1"/>
          </p:cNvSpPr>
          <p:nvPr>
            <p:ph type="pic" idx="28"/>
          </p:nvPr>
        </p:nvSpPr>
        <p:spPr>
          <a:xfrm>
            <a:off x="1112241" y="5448360"/>
            <a:ext cx="566928" cy="566928"/>
          </a:xfrm>
          <a:prstGeom prst="rect">
            <a:avLst/>
          </a:prstGeom>
          <a:solidFill>
            <a:schemeClr val="lt1"/>
          </a:solidFill>
          <a:ln w="63500" cap="flat" cmpd="sng">
            <a:solidFill>
              <a:schemeClr val="accent4"/>
            </a:solidFill>
            <a:prstDash val="solid"/>
            <a:round/>
            <a:headEnd type="none" w="sm" len="sm"/>
            <a:tailEnd type="none" w="sm" len="sm"/>
          </a:ln>
        </p:spPr>
      </p:sp>
      <p:sp>
        <p:nvSpPr>
          <p:cNvPr id="353" name="Google Shape;353;p76"/>
          <p:cNvSpPr>
            <a:spLocks noGrp="1"/>
          </p:cNvSpPr>
          <p:nvPr>
            <p:ph type="pic" idx="29"/>
          </p:nvPr>
        </p:nvSpPr>
        <p:spPr>
          <a:xfrm>
            <a:off x="327716" y="5444934"/>
            <a:ext cx="566928" cy="566928"/>
          </a:xfrm>
          <a:prstGeom prst="rect">
            <a:avLst/>
          </a:prstGeom>
          <a:solidFill>
            <a:schemeClr val="lt1"/>
          </a:solidFill>
          <a:ln w="63500" cap="flat" cmpd="sng">
            <a:solidFill>
              <a:schemeClr val="accent4"/>
            </a:solidFill>
            <a:prstDash val="solid"/>
            <a:round/>
            <a:headEnd type="none" w="sm" len="sm"/>
            <a:tailEnd type="none" w="sm" len="sm"/>
          </a:ln>
        </p:spPr>
      </p:sp>
      <p:sp>
        <p:nvSpPr>
          <p:cNvPr id="354" name="Google Shape;354;p76"/>
          <p:cNvSpPr>
            <a:spLocks noGrp="1"/>
          </p:cNvSpPr>
          <p:nvPr>
            <p:ph type="pic" idx="30"/>
          </p:nvPr>
        </p:nvSpPr>
        <p:spPr>
          <a:xfrm>
            <a:off x="11297356" y="852990"/>
            <a:ext cx="566928" cy="566928"/>
          </a:xfrm>
          <a:prstGeom prst="rect">
            <a:avLst/>
          </a:prstGeom>
          <a:solidFill>
            <a:schemeClr val="lt1"/>
          </a:solidFill>
          <a:ln w="63500" cap="flat" cmpd="sng">
            <a:solidFill>
              <a:schemeClr val="accent2"/>
            </a:solidFill>
            <a:prstDash val="solid"/>
            <a:round/>
            <a:headEnd type="none" w="sm" len="sm"/>
            <a:tailEnd type="none" w="sm" len="sm"/>
          </a:ln>
        </p:spPr>
      </p:sp>
      <p:sp>
        <p:nvSpPr>
          <p:cNvPr id="355" name="Google Shape;355;p76"/>
          <p:cNvSpPr>
            <a:spLocks noGrp="1"/>
          </p:cNvSpPr>
          <p:nvPr>
            <p:ph type="pic" idx="31"/>
          </p:nvPr>
        </p:nvSpPr>
        <p:spPr>
          <a:xfrm>
            <a:off x="10512831" y="849564"/>
            <a:ext cx="566928" cy="566928"/>
          </a:xfrm>
          <a:prstGeom prst="rect">
            <a:avLst/>
          </a:prstGeom>
          <a:solidFill>
            <a:schemeClr val="lt1"/>
          </a:solidFill>
          <a:ln w="63500" cap="flat" cmpd="sng">
            <a:solidFill>
              <a:schemeClr val="accent2"/>
            </a:solidFill>
            <a:prstDash val="solid"/>
            <a:round/>
            <a:headEnd type="none" w="sm" len="sm"/>
            <a:tailEnd type="none" w="sm" len="sm"/>
          </a:ln>
        </p:spPr>
      </p:sp>
      <p:sp>
        <p:nvSpPr>
          <p:cNvPr id="356" name="Google Shape;356;p76"/>
          <p:cNvSpPr>
            <a:spLocks noGrp="1"/>
          </p:cNvSpPr>
          <p:nvPr>
            <p:ph type="pic" idx="32"/>
          </p:nvPr>
        </p:nvSpPr>
        <p:spPr>
          <a:xfrm>
            <a:off x="9728306" y="846138"/>
            <a:ext cx="566928" cy="566928"/>
          </a:xfrm>
          <a:prstGeom prst="rect">
            <a:avLst/>
          </a:prstGeom>
          <a:solidFill>
            <a:schemeClr val="lt1"/>
          </a:solidFill>
          <a:ln w="63500" cap="flat" cmpd="sng">
            <a:solidFill>
              <a:schemeClr val="accent2"/>
            </a:solidFill>
            <a:prstDash val="solid"/>
            <a:round/>
            <a:headEnd type="none" w="sm" len="sm"/>
            <a:tailEnd type="none" w="sm" len="sm"/>
          </a:ln>
        </p:spPr>
      </p:sp>
      <p:sp>
        <p:nvSpPr>
          <p:cNvPr id="357" name="Google Shape;357;p76"/>
          <p:cNvSpPr>
            <a:spLocks noGrp="1"/>
          </p:cNvSpPr>
          <p:nvPr>
            <p:ph type="pic" idx="33"/>
          </p:nvPr>
        </p:nvSpPr>
        <p:spPr>
          <a:xfrm>
            <a:off x="11287364" y="2486737"/>
            <a:ext cx="566928" cy="566928"/>
          </a:xfrm>
          <a:prstGeom prst="rect">
            <a:avLst/>
          </a:prstGeom>
          <a:solidFill>
            <a:schemeClr val="lt1"/>
          </a:solidFill>
          <a:ln w="63500" cap="flat" cmpd="sng">
            <a:solidFill>
              <a:schemeClr val="accent2"/>
            </a:solidFill>
            <a:prstDash val="solid"/>
            <a:round/>
            <a:headEnd type="none" w="sm" len="sm"/>
            <a:tailEnd type="none" w="sm" len="sm"/>
          </a:ln>
        </p:spPr>
      </p:sp>
      <p:sp>
        <p:nvSpPr>
          <p:cNvPr id="358" name="Google Shape;358;p76"/>
          <p:cNvSpPr>
            <a:spLocks noGrp="1"/>
          </p:cNvSpPr>
          <p:nvPr>
            <p:ph type="pic" idx="34"/>
          </p:nvPr>
        </p:nvSpPr>
        <p:spPr>
          <a:xfrm>
            <a:off x="10502839" y="2483311"/>
            <a:ext cx="566928" cy="566928"/>
          </a:xfrm>
          <a:prstGeom prst="rect">
            <a:avLst/>
          </a:prstGeom>
          <a:solidFill>
            <a:schemeClr val="lt1"/>
          </a:solidFill>
          <a:ln w="63500" cap="flat" cmpd="sng">
            <a:solidFill>
              <a:schemeClr val="accent2"/>
            </a:solidFill>
            <a:prstDash val="solid"/>
            <a:round/>
            <a:headEnd type="none" w="sm" len="sm"/>
            <a:tailEnd type="none" w="sm" len="sm"/>
          </a:ln>
        </p:spPr>
      </p:sp>
      <p:sp>
        <p:nvSpPr>
          <p:cNvPr id="359" name="Google Shape;359;p76"/>
          <p:cNvSpPr>
            <a:spLocks noGrp="1"/>
          </p:cNvSpPr>
          <p:nvPr>
            <p:ph type="pic" idx="35"/>
          </p:nvPr>
        </p:nvSpPr>
        <p:spPr>
          <a:xfrm>
            <a:off x="9718314" y="2479885"/>
            <a:ext cx="566928" cy="566928"/>
          </a:xfrm>
          <a:prstGeom prst="rect">
            <a:avLst/>
          </a:prstGeom>
          <a:solidFill>
            <a:schemeClr val="lt1"/>
          </a:solidFill>
          <a:ln w="63500" cap="flat" cmpd="sng">
            <a:solidFill>
              <a:schemeClr val="accent2"/>
            </a:solidFill>
            <a:prstDash val="solid"/>
            <a:round/>
            <a:headEnd type="none" w="sm" len="sm"/>
            <a:tailEnd type="none" w="sm" len="sm"/>
          </a:ln>
        </p:spPr>
      </p:sp>
      <p:sp>
        <p:nvSpPr>
          <p:cNvPr id="360" name="Google Shape;360;p76"/>
          <p:cNvSpPr>
            <a:spLocks noGrp="1"/>
          </p:cNvSpPr>
          <p:nvPr>
            <p:ph type="pic" idx="36"/>
          </p:nvPr>
        </p:nvSpPr>
        <p:spPr>
          <a:xfrm>
            <a:off x="11277372" y="3818652"/>
            <a:ext cx="566928" cy="566928"/>
          </a:xfrm>
          <a:prstGeom prst="rect">
            <a:avLst/>
          </a:prstGeom>
          <a:solidFill>
            <a:schemeClr val="lt1"/>
          </a:solidFill>
          <a:ln w="63500" cap="flat" cmpd="sng">
            <a:solidFill>
              <a:schemeClr val="accent3"/>
            </a:solidFill>
            <a:prstDash val="solid"/>
            <a:round/>
            <a:headEnd type="none" w="sm" len="sm"/>
            <a:tailEnd type="none" w="sm" len="sm"/>
          </a:ln>
        </p:spPr>
      </p:sp>
      <p:sp>
        <p:nvSpPr>
          <p:cNvPr id="361" name="Google Shape;361;p76"/>
          <p:cNvSpPr>
            <a:spLocks noGrp="1"/>
          </p:cNvSpPr>
          <p:nvPr>
            <p:ph type="pic" idx="37"/>
          </p:nvPr>
        </p:nvSpPr>
        <p:spPr>
          <a:xfrm>
            <a:off x="10492847" y="3815226"/>
            <a:ext cx="566928" cy="566928"/>
          </a:xfrm>
          <a:prstGeom prst="rect">
            <a:avLst/>
          </a:prstGeom>
          <a:solidFill>
            <a:schemeClr val="lt1"/>
          </a:solidFill>
          <a:ln w="63500" cap="flat" cmpd="sng">
            <a:solidFill>
              <a:schemeClr val="accent3"/>
            </a:solidFill>
            <a:prstDash val="solid"/>
            <a:round/>
            <a:headEnd type="none" w="sm" len="sm"/>
            <a:tailEnd type="none" w="sm" len="sm"/>
          </a:ln>
        </p:spPr>
      </p:sp>
      <p:sp>
        <p:nvSpPr>
          <p:cNvPr id="362" name="Google Shape;362;p76"/>
          <p:cNvSpPr>
            <a:spLocks noGrp="1"/>
          </p:cNvSpPr>
          <p:nvPr>
            <p:ph type="pic" idx="38"/>
          </p:nvPr>
        </p:nvSpPr>
        <p:spPr>
          <a:xfrm>
            <a:off x="9708322" y="3811800"/>
            <a:ext cx="566928" cy="566928"/>
          </a:xfrm>
          <a:prstGeom prst="rect">
            <a:avLst/>
          </a:prstGeom>
          <a:solidFill>
            <a:schemeClr val="lt1"/>
          </a:solidFill>
          <a:ln w="63500" cap="flat" cmpd="sng">
            <a:solidFill>
              <a:schemeClr val="accent3"/>
            </a:solidFill>
            <a:prstDash val="solid"/>
            <a:round/>
            <a:headEnd type="none" w="sm" len="sm"/>
            <a:tailEnd type="none" w="sm" len="sm"/>
          </a:ln>
        </p:spPr>
      </p:sp>
      <p:sp>
        <p:nvSpPr>
          <p:cNvPr id="363" name="Google Shape;363;p76"/>
          <p:cNvSpPr>
            <a:spLocks noGrp="1"/>
          </p:cNvSpPr>
          <p:nvPr>
            <p:ph type="pic" idx="39"/>
          </p:nvPr>
        </p:nvSpPr>
        <p:spPr>
          <a:xfrm>
            <a:off x="11267380" y="5458638"/>
            <a:ext cx="566928" cy="566928"/>
          </a:xfrm>
          <a:prstGeom prst="rect">
            <a:avLst/>
          </a:prstGeom>
          <a:solidFill>
            <a:schemeClr val="lt1"/>
          </a:solidFill>
          <a:ln w="63500" cap="flat" cmpd="sng">
            <a:solidFill>
              <a:schemeClr val="accent3"/>
            </a:solidFill>
            <a:prstDash val="solid"/>
            <a:round/>
            <a:headEnd type="none" w="sm" len="sm"/>
            <a:tailEnd type="none" w="sm" len="sm"/>
          </a:ln>
        </p:spPr>
      </p:sp>
      <p:sp>
        <p:nvSpPr>
          <p:cNvPr id="364" name="Google Shape;364;p76"/>
          <p:cNvSpPr>
            <a:spLocks noGrp="1"/>
          </p:cNvSpPr>
          <p:nvPr>
            <p:ph type="pic" idx="40"/>
          </p:nvPr>
        </p:nvSpPr>
        <p:spPr>
          <a:xfrm>
            <a:off x="10482855" y="5455212"/>
            <a:ext cx="566928" cy="566928"/>
          </a:xfrm>
          <a:prstGeom prst="rect">
            <a:avLst/>
          </a:prstGeom>
          <a:solidFill>
            <a:schemeClr val="lt1"/>
          </a:solidFill>
          <a:ln w="63500" cap="flat" cmpd="sng">
            <a:solidFill>
              <a:schemeClr val="accent3"/>
            </a:solidFill>
            <a:prstDash val="solid"/>
            <a:round/>
            <a:headEnd type="none" w="sm" len="sm"/>
            <a:tailEnd type="none" w="sm" len="sm"/>
          </a:ln>
        </p:spPr>
      </p:sp>
      <p:sp>
        <p:nvSpPr>
          <p:cNvPr id="365" name="Google Shape;365;p76"/>
          <p:cNvSpPr>
            <a:spLocks noGrp="1"/>
          </p:cNvSpPr>
          <p:nvPr>
            <p:ph type="pic" idx="41"/>
          </p:nvPr>
        </p:nvSpPr>
        <p:spPr>
          <a:xfrm>
            <a:off x="9698330" y="5451786"/>
            <a:ext cx="566928" cy="566928"/>
          </a:xfrm>
          <a:prstGeom prst="rect">
            <a:avLst/>
          </a:prstGeom>
          <a:solidFill>
            <a:schemeClr val="lt1"/>
          </a:solidFill>
          <a:ln w="63500" cap="flat" cmpd="sng">
            <a:solidFill>
              <a:schemeClr val="accent3"/>
            </a:solidFill>
            <a:prstDash val="solid"/>
            <a:round/>
            <a:headEnd type="none" w="sm" len="sm"/>
            <a:tailEnd type="none" w="sm" len="sm"/>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rganization Chart 2">
  <p:cSld name="Organization Chart 2">
    <p:spTree>
      <p:nvGrpSpPr>
        <p:cNvPr id="1" name="Shape 366"/>
        <p:cNvGrpSpPr/>
        <p:nvPr/>
      </p:nvGrpSpPr>
      <p:grpSpPr>
        <a:xfrm>
          <a:off x="0" y="0"/>
          <a:ext cx="0" cy="0"/>
          <a:chOff x="0" y="0"/>
          <a:chExt cx="0" cy="0"/>
        </a:xfrm>
      </p:grpSpPr>
      <p:sp>
        <p:nvSpPr>
          <p:cNvPr id="367" name="Google Shape;367;p77"/>
          <p:cNvSpPr>
            <a:spLocks noGrp="1"/>
          </p:cNvSpPr>
          <p:nvPr>
            <p:ph type="pic" idx="2"/>
          </p:nvPr>
        </p:nvSpPr>
        <p:spPr>
          <a:xfrm>
            <a:off x="895096" y="2712720"/>
            <a:ext cx="1152144" cy="1152144"/>
          </a:xfrm>
          <a:prstGeom prst="rect">
            <a:avLst/>
          </a:prstGeom>
          <a:solidFill>
            <a:schemeClr val="lt1"/>
          </a:solidFill>
          <a:ln>
            <a:noFill/>
          </a:ln>
        </p:spPr>
      </p:sp>
      <p:sp>
        <p:nvSpPr>
          <p:cNvPr id="368" name="Google Shape;368;p77"/>
          <p:cNvSpPr>
            <a:spLocks noGrp="1"/>
          </p:cNvSpPr>
          <p:nvPr>
            <p:ph type="pic" idx="3"/>
          </p:nvPr>
        </p:nvSpPr>
        <p:spPr>
          <a:xfrm>
            <a:off x="3436602" y="612122"/>
            <a:ext cx="896112" cy="896112"/>
          </a:xfrm>
          <a:prstGeom prst="rect">
            <a:avLst/>
          </a:prstGeom>
          <a:solidFill>
            <a:schemeClr val="lt1"/>
          </a:solidFill>
          <a:ln>
            <a:noFill/>
          </a:ln>
        </p:spPr>
      </p:sp>
      <p:sp>
        <p:nvSpPr>
          <p:cNvPr id="369" name="Google Shape;369;p77"/>
          <p:cNvSpPr>
            <a:spLocks noGrp="1"/>
          </p:cNvSpPr>
          <p:nvPr>
            <p:ph type="pic" idx="4"/>
          </p:nvPr>
        </p:nvSpPr>
        <p:spPr>
          <a:xfrm>
            <a:off x="3436602" y="2835553"/>
            <a:ext cx="896112" cy="896112"/>
          </a:xfrm>
          <a:prstGeom prst="rect">
            <a:avLst/>
          </a:prstGeom>
          <a:solidFill>
            <a:schemeClr val="lt1"/>
          </a:solidFill>
          <a:ln>
            <a:noFill/>
          </a:ln>
        </p:spPr>
      </p:sp>
      <p:sp>
        <p:nvSpPr>
          <p:cNvPr id="370" name="Google Shape;370;p77"/>
          <p:cNvSpPr>
            <a:spLocks noGrp="1"/>
          </p:cNvSpPr>
          <p:nvPr>
            <p:ph type="pic" idx="5"/>
          </p:nvPr>
        </p:nvSpPr>
        <p:spPr>
          <a:xfrm>
            <a:off x="3436602" y="4944382"/>
            <a:ext cx="896112" cy="896112"/>
          </a:xfrm>
          <a:prstGeom prst="rect">
            <a:avLst/>
          </a:prstGeom>
          <a:solidFill>
            <a:schemeClr val="lt1"/>
          </a:solidFill>
          <a:ln>
            <a:noFill/>
          </a:ln>
        </p:spPr>
      </p:sp>
      <p:sp>
        <p:nvSpPr>
          <p:cNvPr id="371" name="Google Shape;371;p77"/>
          <p:cNvSpPr>
            <a:spLocks noGrp="1"/>
          </p:cNvSpPr>
          <p:nvPr>
            <p:ph type="pic" idx="6"/>
          </p:nvPr>
        </p:nvSpPr>
        <p:spPr>
          <a:xfrm>
            <a:off x="6212278" y="612122"/>
            <a:ext cx="896112" cy="896112"/>
          </a:xfrm>
          <a:prstGeom prst="rect">
            <a:avLst/>
          </a:prstGeom>
          <a:solidFill>
            <a:schemeClr val="lt1"/>
          </a:solidFill>
          <a:ln>
            <a:noFill/>
          </a:ln>
        </p:spPr>
      </p:sp>
      <p:sp>
        <p:nvSpPr>
          <p:cNvPr id="372" name="Google Shape;372;p77"/>
          <p:cNvSpPr>
            <a:spLocks noGrp="1"/>
          </p:cNvSpPr>
          <p:nvPr>
            <p:ph type="pic" idx="7"/>
          </p:nvPr>
        </p:nvSpPr>
        <p:spPr>
          <a:xfrm>
            <a:off x="6212278" y="2835553"/>
            <a:ext cx="896112" cy="896112"/>
          </a:xfrm>
          <a:prstGeom prst="rect">
            <a:avLst/>
          </a:prstGeom>
          <a:solidFill>
            <a:schemeClr val="lt1"/>
          </a:solidFill>
          <a:ln>
            <a:noFill/>
          </a:ln>
        </p:spPr>
      </p:sp>
      <p:sp>
        <p:nvSpPr>
          <p:cNvPr id="373" name="Google Shape;373;p77"/>
          <p:cNvSpPr>
            <a:spLocks noGrp="1"/>
          </p:cNvSpPr>
          <p:nvPr>
            <p:ph type="pic" idx="8"/>
          </p:nvPr>
        </p:nvSpPr>
        <p:spPr>
          <a:xfrm>
            <a:off x="6212278" y="4944382"/>
            <a:ext cx="896112" cy="896112"/>
          </a:xfrm>
          <a:prstGeom prst="rect">
            <a:avLst/>
          </a:prstGeom>
          <a:solidFill>
            <a:schemeClr val="lt1"/>
          </a:solidFill>
          <a:ln>
            <a:noFill/>
          </a:ln>
        </p:spPr>
      </p:sp>
      <p:sp>
        <p:nvSpPr>
          <p:cNvPr id="374" name="Google Shape;374;p77"/>
          <p:cNvSpPr>
            <a:spLocks noGrp="1"/>
          </p:cNvSpPr>
          <p:nvPr>
            <p:ph type="pic" idx="9"/>
          </p:nvPr>
        </p:nvSpPr>
        <p:spPr>
          <a:xfrm>
            <a:off x="7788166" y="612122"/>
            <a:ext cx="896112" cy="896112"/>
          </a:xfrm>
          <a:prstGeom prst="rect">
            <a:avLst/>
          </a:prstGeom>
          <a:solidFill>
            <a:schemeClr val="lt1"/>
          </a:solidFill>
          <a:ln>
            <a:noFill/>
          </a:ln>
        </p:spPr>
      </p:sp>
      <p:sp>
        <p:nvSpPr>
          <p:cNvPr id="375" name="Google Shape;375;p77"/>
          <p:cNvSpPr>
            <a:spLocks noGrp="1"/>
          </p:cNvSpPr>
          <p:nvPr>
            <p:ph type="pic" idx="13"/>
          </p:nvPr>
        </p:nvSpPr>
        <p:spPr>
          <a:xfrm>
            <a:off x="7788166" y="2835553"/>
            <a:ext cx="896112" cy="896112"/>
          </a:xfrm>
          <a:prstGeom prst="rect">
            <a:avLst/>
          </a:prstGeom>
          <a:solidFill>
            <a:schemeClr val="lt1"/>
          </a:solidFill>
          <a:ln>
            <a:noFill/>
          </a:ln>
        </p:spPr>
      </p:sp>
      <p:sp>
        <p:nvSpPr>
          <p:cNvPr id="376" name="Google Shape;376;p77"/>
          <p:cNvSpPr>
            <a:spLocks noGrp="1"/>
          </p:cNvSpPr>
          <p:nvPr>
            <p:ph type="pic" idx="14"/>
          </p:nvPr>
        </p:nvSpPr>
        <p:spPr>
          <a:xfrm>
            <a:off x="7788166" y="4944382"/>
            <a:ext cx="896112" cy="896112"/>
          </a:xfrm>
          <a:prstGeom prst="rect">
            <a:avLst/>
          </a:prstGeom>
          <a:solidFill>
            <a:schemeClr val="lt1"/>
          </a:solidFill>
          <a:ln>
            <a:noFill/>
          </a:ln>
        </p:spPr>
      </p:sp>
      <p:sp>
        <p:nvSpPr>
          <p:cNvPr id="377" name="Google Shape;377;p77"/>
          <p:cNvSpPr>
            <a:spLocks noGrp="1"/>
          </p:cNvSpPr>
          <p:nvPr>
            <p:ph type="pic" idx="15"/>
          </p:nvPr>
        </p:nvSpPr>
        <p:spPr>
          <a:xfrm>
            <a:off x="9364054" y="612122"/>
            <a:ext cx="896112" cy="896112"/>
          </a:xfrm>
          <a:prstGeom prst="rect">
            <a:avLst/>
          </a:prstGeom>
          <a:solidFill>
            <a:schemeClr val="lt1"/>
          </a:solidFill>
          <a:ln>
            <a:noFill/>
          </a:ln>
        </p:spPr>
      </p:sp>
      <p:sp>
        <p:nvSpPr>
          <p:cNvPr id="378" name="Google Shape;378;p77"/>
          <p:cNvSpPr>
            <a:spLocks noGrp="1"/>
          </p:cNvSpPr>
          <p:nvPr>
            <p:ph type="pic" idx="16"/>
          </p:nvPr>
        </p:nvSpPr>
        <p:spPr>
          <a:xfrm>
            <a:off x="9364054" y="2835553"/>
            <a:ext cx="896112" cy="896112"/>
          </a:xfrm>
          <a:prstGeom prst="rect">
            <a:avLst/>
          </a:prstGeom>
          <a:solidFill>
            <a:schemeClr val="lt1"/>
          </a:solidFill>
          <a:ln>
            <a:noFill/>
          </a:ln>
        </p:spPr>
      </p:sp>
      <p:sp>
        <p:nvSpPr>
          <p:cNvPr id="379" name="Google Shape;379;p77"/>
          <p:cNvSpPr>
            <a:spLocks noGrp="1"/>
          </p:cNvSpPr>
          <p:nvPr>
            <p:ph type="pic" idx="17"/>
          </p:nvPr>
        </p:nvSpPr>
        <p:spPr>
          <a:xfrm>
            <a:off x="9364054" y="4944382"/>
            <a:ext cx="896112" cy="896112"/>
          </a:xfrm>
          <a:prstGeom prst="rect">
            <a:avLst/>
          </a:prstGeom>
          <a:solidFill>
            <a:schemeClr val="lt1"/>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rganization Chart 5">
  <p:cSld name="Organization Chart 5">
    <p:spTree>
      <p:nvGrpSpPr>
        <p:cNvPr id="1" name="Shape 380"/>
        <p:cNvGrpSpPr/>
        <p:nvPr/>
      </p:nvGrpSpPr>
      <p:grpSpPr>
        <a:xfrm>
          <a:off x="0" y="0"/>
          <a:ext cx="0" cy="0"/>
          <a:chOff x="0" y="0"/>
          <a:chExt cx="0" cy="0"/>
        </a:xfrm>
      </p:grpSpPr>
      <p:sp>
        <p:nvSpPr>
          <p:cNvPr id="381" name="Google Shape;381;p78"/>
          <p:cNvSpPr>
            <a:spLocks noGrp="1"/>
          </p:cNvSpPr>
          <p:nvPr>
            <p:ph type="pic" idx="2"/>
          </p:nvPr>
        </p:nvSpPr>
        <p:spPr>
          <a:xfrm>
            <a:off x="4552655" y="1187880"/>
            <a:ext cx="957208" cy="957208"/>
          </a:xfrm>
          <a:prstGeom prst="rect">
            <a:avLst/>
          </a:prstGeom>
          <a:solidFill>
            <a:schemeClr val="lt1"/>
          </a:solidFill>
          <a:ln>
            <a:noFill/>
          </a:ln>
        </p:spPr>
      </p:sp>
      <p:sp>
        <p:nvSpPr>
          <p:cNvPr id="382" name="Google Shape;382;p78"/>
          <p:cNvSpPr>
            <a:spLocks noGrp="1"/>
          </p:cNvSpPr>
          <p:nvPr>
            <p:ph type="pic" idx="3"/>
          </p:nvPr>
        </p:nvSpPr>
        <p:spPr>
          <a:xfrm>
            <a:off x="5638800" y="2925563"/>
            <a:ext cx="914400" cy="914400"/>
          </a:xfrm>
          <a:prstGeom prst="rect">
            <a:avLst/>
          </a:prstGeom>
          <a:solidFill>
            <a:schemeClr val="lt1"/>
          </a:solidFill>
          <a:ln w="63500" cap="flat" cmpd="sng">
            <a:solidFill>
              <a:schemeClr val="lt2"/>
            </a:solidFill>
            <a:prstDash val="solid"/>
            <a:round/>
            <a:headEnd type="none" w="sm" len="sm"/>
            <a:tailEnd type="none" w="sm" len="sm"/>
          </a:ln>
        </p:spPr>
      </p:sp>
      <p:sp>
        <p:nvSpPr>
          <p:cNvPr id="383" name="Google Shape;383;p78"/>
          <p:cNvSpPr>
            <a:spLocks noGrp="1"/>
          </p:cNvSpPr>
          <p:nvPr>
            <p:ph type="pic" idx="4"/>
          </p:nvPr>
        </p:nvSpPr>
        <p:spPr>
          <a:xfrm>
            <a:off x="3358361" y="1001122"/>
            <a:ext cx="957208" cy="957208"/>
          </a:xfrm>
          <a:prstGeom prst="rect">
            <a:avLst/>
          </a:prstGeom>
          <a:solidFill>
            <a:schemeClr val="lt1"/>
          </a:solidFill>
          <a:ln>
            <a:noFill/>
          </a:ln>
        </p:spPr>
      </p:sp>
      <p:sp>
        <p:nvSpPr>
          <p:cNvPr id="384" name="Google Shape;384;p78"/>
          <p:cNvSpPr>
            <a:spLocks noGrp="1"/>
          </p:cNvSpPr>
          <p:nvPr>
            <p:ph type="pic" idx="5"/>
          </p:nvPr>
        </p:nvSpPr>
        <p:spPr>
          <a:xfrm>
            <a:off x="2280540" y="1427261"/>
            <a:ext cx="957208" cy="957208"/>
          </a:xfrm>
          <a:prstGeom prst="rect">
            <a:avLst/>
          </a:prstGeom>
          <a:solidFill>
            <a:schemeClr val="lt1"/>
          </a:solidFill>
          <a:ln>
            <a:noFill/>
          </a:ln>
        </p:spPr>
      </p:sp>
      <p:sp>
        <p:nvSpPr>
          <p:cNvPr id="385" name="Google Shape;385;p78"/>
          <p:cNvSpPr>
            <a:spLocks noGrp="1"/>
          </p:cNvSpPr>
          <p:nvPr>
            <p:ph type="pic" idx="6"/>
          </p:nvPr>
        </p:nvSpPr>
        <p:spPr>
          <a:xfrm>
            <a:off x="1670214" y="2471792"/>
            <a:ext cx="957208" cy="957208"/>
          </a:xfrm>
          <a:prstGeom prst="rect">
            <a:avLst/>
          </a:prstGeom>
          <a:solidFill>
            <a:schemeClr val="lt1"/>
          </a:solidFill>
          <a:ln>
            <a:noFill/>
          </a:ln>
        </p:spPr>
      </p:sp>
      <p:sp>
        <p:nvSpPr>
          <p:cNvPr id="386" name="Google Shape;386;p78"/>
          <p:cNvSpPr>
            <a:spLocks noGrp="1"/>
          </p:cNvSpPr>
          <p:nvPr>
            <p:ph type="pic" idx="7"/>
          </p:nvPr>
        </p:nvSpPr>
        <p:spPr>
          <a:xfrm>
            <a:off x="1662585" y="3575561"/>
            <a:ext cx="957208" cy="957208"/>
          </a:xfrm>
          <a:prstGeom prst="rect">
            <a:avLst/>
          </a:prstGeom>
          <a:solidFill>
            <a:schemeClr val="lt1"/>
          </a:solidFill>
          <a:ln>
            <a:noFill/>
          </a:ln>
        </p:spPr>
      </p:sp>
      <p:sp>
        <p:nvSpPr>
          <p:cNvPr id="387" name="Google Shape;387;p78"/>
          <p:cNvSpPr>
            <a:spLocks noGrp="1"/>
          </p:cNvSpPr>
          <p:nvPr>
            <p:ph type="pic" idx="8"/>
          </p:nvPr>
        </p:nvSpPr>
        <p:spPr>
          <a:xfrm>
            <a:off x="2323811" y="4550710"/>
            <a:ext cx="957208" cy="957208"/>
          </a:xfrm>
          <a:prstGeom prst="rect">
            <a:avLst/>
          </a:prstGeom>
          <a:solidFill>
            <a:schemeClr val="lt1"/>
          </a:solidFill>
          <a:ln>
            <a:noFill/>
          </a:ln>
        </p:spPr>
      </p:sp>
      <p:sp>
        <p:nvSpPr>
          <p:cNvPr id="388" name="Google Shape;388;p78"/>
          <p:cNvSpPr>
            <a:spLocks noGrp="1"/>
          </p:cNvSpPr>
          <p:nvPr>
            <p:ph type="pic" idx="9"/>
          </p:nvPr>
        </p:nvSpPr>
        <p:spPr>
          <a:xfrm>
            <a:off x="3446475" y="4943553"/>
            <a:ext cx="957208" cy="957208"/>
          </a:xfrm>
          <a:prstGeom prst="rect">
            <a:avLst/>
          </a:prstGeom>
          <a:solidFill>
            <a:schemeClr val="lt1"/>
          </a:solidFill>
          <a:ln>
            <a:noFill/>
          </a:ln>
        </p:spPr>
      </p:sp>
      <p:sp>
        <p:nvSpPr>
          <p:cNvPr id="389" name="Google Shape;389;p78"/>
          <p:cNvSpPr>
            <a:spLocks noGrp="1"/>
          </p:cNvSpPr>
          <p:nvPr>
            <p:ph type="pic" idx="13"/>
          </p:nvPr>
        </p:nvSpPr>
        <p:spPr>
          <a:xfrm>
            <a:off x="4545060" y="4755793"/>
            <a:ext cx="957208" cy="957208"/>
          </a:xfrm>
          <a:prstGeom prst="rect">
            <a:avLst/>
          </a:prstGeom>
          <a:solidFill>
            <a:schemeClr val="lt1"/>
          </a:solidFill>
          <a:ln>
            <a:noFill/>
          </a:ln>
        </p:spPr>
      </p:sp>
      <p:sp>
        <p:nvSpPr>
          <p:cNvPr id="390" name="Google Shape;390;p78"/>
          <p:cNvSpPr>
            <a:spLocks noGrp="1"/>
          </p:cNvSpPr>
          <p:nvPr>
            <p:ph type="pic" idx="14"/>
          </p:nvPr>
        </p:nvSpPr>
        <p:spPr>
          <a:xfrm>
            <a:off x="4023218" y="3743805"/>
            <a:ext cx="957208" cy="957208"/>
          </a:xfrm>
          <a:prstGeom prst="rect">
            <a:avLst/>
          </a:prstGeom>
          <a:solidFill>
            <a:schemeClr val="lt1"/>
          </a:solidFill>
          <a:ln>
            <a:noFill/>
          </a:ln>
        </p:spPr>
      </p:sp>
      <p:sp>
        <p:nvSpPr>
          <p:cNvPr id="391" name="Google Shape;391;p78"/>
          <p:cNvSpPr>
            <a:spLocks noGrp="1"/>
          </p:cNvSpPr>
          <p:nvPr>
            <p:ph type="pic" idx="15"/>
          </p:nvPr>
        </p:nvSpPr>
        <p:spPr>
          <a:xfrm>
            <a:off x="2917636" y="3558298"/>
            <a:ext cx="957208" cy="957208"/>
          </a:xfrm>
          <a:prstGeom prst="rect">
            <a:avLst/>
          </a:prstGeom>
          <a:solidFill>
            <a:schemeClr val="lt1"/>
          </a:solidFill>
          <a:ln>
            <a:noFill/>
          </a:ln>
        </p:spPr>
      </p:sp>
      <p:sp>
        <p:nvSpPr>
          <p:cNvPr id="392" name="Google Shape;392;p78"/>
          <p:cNvSpPr>
            <a:spLocks noGrp="1"/>
          </p:cNvSpPr>
          <p:nvPr>
            <p:ph type="pic" idx="16"/>
          </p:nvPr>
        </p:nvSpPr>
        <p:spPr>
          <a:xfrm>
            <a:off x="2917636" y="2420237"/>
            <a:ext cx="957208" cy="957208"/>
          </a:xfrm>
          <a:prstGeom prst="rect">
            <a:avLst/>
          </a:prstGeom>
          <a:solidFill>
            <a:schemeClr val="lt1"/>
          </a:solidFill>
          <a:ln>
            <a:noFill/>
          </a:ln>
        </p:spPr>
      </p:sp>
      <p:sp>
        <p:nvSpPr>
          <p:cNvPr id="393" name="Google Shape;393;p78"/>
          <p:cNvSpPr>
            <a:spLocks noGrp="1"/>
          </p:cNvSpPr>
          <p:nvPr>
            <p:ph type="pic" idx="17"/>
          </p:nvPr>
        </p:nvSpPr>
        <p:spPr>
          <a:xfrm>
            <a:off x="4053495" y="2203423"/>
            <a:ext cx="957208" cy="957208"/>
          </a:xfrm>
          <a:prstGeom prst="rect">
            <a:avLst/>
          </a:prstGeom>
          <a:solidFill>
            <a:schemeClr val="lt1"/>
          </a:solidFill>
          <a:ln>
            <a:noFill/>
          </a:ln>
        </p:spPr>
      </p:sp>
      <p:sp>
        <p:nvSpPr>
          <p:cNvPr id="394" name="Google Shape;394;p78"/>
          <p:cNvSpPr>
            <a:spLocks noGrp="1"/>
          </p:cNvSpPr>
          <p:nvPr>
            <p:ph type="pic" idx="18"/>
          </p:nvPr>
        </p:nvSpPr>
        <p:spPr>
          <a:xfrm>
            <a:off x="6649049" y="1204692"/>
            <a:ext cx="957208" cy="957208"/>
          </a:xfrm>
          <a:prstGeom prst="rect">
            <a:avLst/>
          </a:prstGeom>
          <a:solidFill>
            <a:schemeClr val="lt1"/>
          </a:solidFill>
          <a:ln>
            <a:noFill/>
          </a:ln>
        </p:spPr>
      </p:sp>
      <p:sp>
        <p:nvSpPr>
          <p:cNvPr id="395" name="Google Shape;395;p78"/>
          <p:cNvSpPr>
            <a:spLocks noGrp="1"/>
          </p:cNvSpPr>
          <p:nvPr>
            <p:ph type="pic" idx="19"/>
          </p:nvPr>
        </p:nvSpPr>
        <p:spPr>
          <a:xfrm>
            <a:off x="7792718" y="999666"/>
            <a:ext cx="957208" cy="957208"/>
          </a:xfrm>
          <a:prstGeom prst="rect">
            <a:avLst/>
          </a:prstGeom>
          <a:solidFill>
            <a:schemeClr val="lt1"/>
          </a:solidFill>
          <a:ln>
            <a:noFill/>
          </a:ln>
        </p:spPr>
      </p:sp>
      <p:sp>
        <p:nvSpPr>
          <p:cNvPr id="396" name="Google Shape;396;p78"/>
          <p:cNvSpPr>
            <a:spLocks noGrp="1"/>
          </p:cNvSpPr>
          <p:nvPr>
            <p:ph type="pic" idx="20"/>
          </p:nvPr>
        </p:nvSpPr>
        <p:spPr>
          <a:xfrm>
            <a:off x="8903995" y="1442176"/>
            <a:ext cx="957208" cy="957208"/>
          </a:xfrm>
          <a:prstGeom prst="rect">
            <a:avLst/>
          </a:prstGeom>
          <a:solidFill>
            <a:schemeClr val="lt1"/>
          </a:solidFill>
          <a:ln>
            <a:noFill/>
          </a:ln>
        </p:spPr>
      </p:sp>
      <p:sp>
        <p:nvSpPr>
          <p:cNvPr id="397" name="Google Shape;397;p78"/>
          <p:cNvSpPr>
            <a:spLocks noGrp="1"/>
          </p:cNvSpPr>
          <p:nvPr>
            <p:ph type="pic" idx="21"/>
          </p:nvPr>
        </p:nvSpPr>
        <p:spPr>
          <a:xfrm>
            <a:off x="9534045" y="2473656"/>
            <a:ext cx="957208" cy="957208"/>
          </a:xfrm>
          <a:prstGeom prst="rect">
            <a:avLst/>
          </a:prstGeom>
          <a:solidFill>
            <a:schemeClr val="lt1"/>
          </a:solidFill>
          <a:ln>
            <a:noFill/>
          </a:ln>
        </p:spPr>
      </p:sp>
      <p:sp>
        <p:nvSpPr>
          <p:cNvPr id="398" name="Google Shape;398;p78"/>
          <p:cNvSpPr>
            <a:spLocks noGrp="1"/>
          </p:cNvSpPr>
          <p:nvPr>
            <p:ph type="pic" idx="22"/>
          </p:nvPr>
        </p:nvSpPr>
        <p:spPr>
          <a:xfrm>
            <a:off x="9563300" y="3575561"/>
            <a:ext cx="957208" cy="957208"/>
          </a:xfrm>
          <a:prstGeom prst="rect">
            <a:avLst/>
          </a:prstGeom>
          <a:solidFill>
            <a:schemeClr val="lt1"/>
          </a:solidFill>
          <a:ln>
            <a:noFill/>
          </a:ln>
        </p:spPr>
      </p:sp>
      <p:sp>
        <p:nvSpPr>
          <p:cNvPr id="399" name="Google Shape;399;p78"/>
          <p:cNvSpPr>
            <a:spLocks noGrp="1"/>
          </p:cNvSpPr>
          <p:nvPr>
            <p:ph type="pic" idx="23"/>
          </p:nvPr>
        </p:nvSpPr>
        <p:spPr>
          <a:xfrm>
            <a:off x="8884217" y="4570885"/>
            <a:ext cx="957208" cy="957208"/>
          </a:xfrm>
          <a:prstGeom prst="rect">
            <a:avLst/>
          </a:prstGeom>
          <a:solidFill>
            <a:schemeClr val="lt1"/>
          </a:solidFill>
          <a:ln>
            <a:noFill/>
          </a:ln>
        </p:spPr>
      </p:sp>
      <p:sp>
        <p:nvSpPr>
          <p:cNvPr id="400" name="Google Shape;400;p78"/>
          <p:cNvSpPr>
            <a:spLocks noGrp="1"/>
          </p:cNvSpPr>
          <p:nvPr>
            <p:ph type="pic" idx="24"/>
          </p:nvPr>
        </p:nvSpPr>
        <p:spPr>
          <a:xfrm>
            <a:off x="7761603" y="4967333"/>
            <a:ext cx="957208" cy="957208"/>
          </a:xfrm>
          <a:prstGeom prst="rect">
            <a:avLst/>
          </a:prstGeom>
          <a:solidFill>
            <a:schemeClr val="lt1"/>
          </a:solidFill>
          <a:ln>
            <a:noFill/>
          </a:ln>
        </p:spPr>
      </p:sp>
      <p:sp>
        <p:nvSpPr>
          <p:cNvPr id="401" name="Google Shape;401;p78"/>
          <p:cNvSpPr>
            <a:spLocks noGrp="1"/>
          </p:cNvSpPr>
          <p:nvPr>
            <p:ph type="pic" idx="25"/>
          </p:nvPr>
        </p:nvSpPr>
        <p:spPr>
          <a:xfrm>
            <a:off x="6662022" y="4755793"/>
            <a:ext cx="957208" cy="957208"/>
          </a:xfrm>
          <a:prstGeom prst="rect">
            <a:avLst/>
          </a:prstGeom>
          <a:solidFill>
            <a:schemeClr val="lt1"/>
          </a:solidFill>
          <a:ln>
            <a:noFill/>
          </a:ln>
        </p:spPr>
      </p:sp>
      <p:sp>
        <p:nvSpPr>
          <p:cNvPr id="402" name="Google Shape;402;p78"/>
          <p:cNvSpPr>
            <a:spLocks noGrp="1"/>
          </p:cNvSpPr>
          <p:nvPr>
            <p:ph type="pic" idx="26"/>
          </p:nvPr>
        </p:nvSpPr>
        <p:spPr>
          <a:xfrm>
            <a:off x="7174699" y="3714679"/>
            <a:ext cx="957208" cy="957208"/>
          </a:xfrm>
          <a:prstGeom prst="rect">
            <a:avLst/>
          </a:prstGeom>
          <a:solidFill>
            <a:schemeClr val="lt1"/>
          </a:solidFill>
          <a:ln>
            <a:noFill/>
          </a:ln>
        </p:spPr>
      </p:sp>
      <p:sp>
        <p:nvSpPr>
          <p:cNvPr id="403" name="Google Shape;403;p78"/>
          <p:cNvSpPr>
            <a:spLocks noGrp="1"/>
          </p:cNvSpPr>
          <p:nvPr>
            <p:ph type="pic" idx="27"/>
          </p:nvPr>
        </p:nvSpPr>
        <p:spPr>
          <a:xfrm>
            <a:off x="8297296" y="3554288"/>
            <a:ext cx="957208" cy="957208"/>
          </a:xfrm>
          <a:prstGeom prst="rect">
            <a:avLst/>
          </a:prstGeom>
          <a:solidFill>
            <a:schemeClr val="lt1"/>
          </a:solidFill>
          <a:ln>
            <a:noFill/>
          </a:ln>
        </p:spPr>
      </p:sp>
      <p:sp>
        <p:nvSpPr>
          <p:cNvPr id="404" name="Google Shape;404;p78"/>
          <p:cNvSpPr>
            <a:spLocks noGrp="1"/>
          </p:cNvSpPr>
          <p:nvPr>
            <p:ph type="pic" idx="28"/>
          </p:nvPr>
        </p:nvSpPr>
        <p:spPr>
          <a:xfrm>
            <a:off x="8297302" y="2455861"/>
            <a:ext cx="957208" cy="957208"/>
          </a:xfrm>
          <a:prstGeom prst="rect">
            <a:avLst/>
          </a:prstGeom>
          <a:solidFill>
            <a:schemeClr val="lt1"/>
          </a:solidFill>
          <a:ln>
            <a:noFill/>
          </a:ln>
        </p:spPr>
      </p:sp>
      <p:sp>
        <p:nvSpPr>
          <p:cNvPr id="405" name="Google Shape;405;p78"/>
          <p:cNvSpPr>
            <a:spLocks noGrp="1"/>
          </p:cNvSpPr>
          <p:nvPr>
            <p:ph type="pic" idx="29"/>
          </p:nvPr>
        </p:nvSpPr>
        <p:spPr>
          <a:xfrm>
            <a:off x="7153405" y="2226725"/>
            <a:ext cx="957208" cy="957208"/>
          </a:xfrm>
          <a:prstGeom prst="rect">
            <a:avLst/>
          </a:prstGeom>
          <a:solidFill>
            <a:schemeClr val="lt1"/>
          </a:solid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Organization Chart 6">
  <p:cSld name="Organization Chart 6">
    <p:spTree>
      <p:nvGrpSpPr>
        <p:cNvPr id="1" name="Shape 406"/>
        <p:cNvGrpSpPr/>
        <p:nvPr/>
      </p:nvGrpSpPr>
      <p:grpSpPr>
        <a:xfrm>
          <a:off x="0" y="0"/>
          <a:ext cx="0" cy="0"/>
          <a:chOff x="0" y="0"/>
          <a:chExt cx="0" cy="0"/>
        </a:xfrm>
      </p:grpSpPr>
      <p:sp>
        <p:nvSpPr>
          <p:cNvPr id="407" name="Google Shape;407;p79"/>
          <p:cNvSpPr>
            <a:spLocks noGrp="1"/>
          </p:cNvSpPr>
          <p:nvPr>
            <p:ph type="pic" idx="2"/>
          </p:nvPr>
        </p:nvSpPr>
        <p:spPr>
          <a:xfrm>
            <a:off x="5181600" y="2286964"/>
            <a:ext cx="1828800" cy="1828800"/>
          </a:xfrm>
          <a:prstGeom prst="rect">
            <a:avLst/>
          </a:prstGeom>
          <a:solidFill>
            <a:schemeClr val="lt1"/>
          </a:solidFill>
          <a:ln>
            <a:noFill/>
          </a:ln>
        </p:spPr>
      </p:sp>
      <p:sp>
        <p:nvSpPr>
          <p:cNvPr id="408" name="Google Shape;408;p79"/>
          <p:cNvSpPr>
            <a:spLocks noGrp="1"/>
          </p:cNvSpPr>
          <p:nvPr>
            <p:ph type="pic" idx="3"/>
          </p:nvPr>
        </p:nvSpPr>
        <p:spPr>
          <a:xfrm>
            <a:off x="7718198" y="2561284"/>
            <a:ext cx="1280160" cy="1280160"/>
          </a:xfrm>
          <a:prstGeom prst="rect">
            <a:avLst/>
          </a:prstGeom>
          <a:solidFill>
            <a:schemeClr val="lt1"/>
          </a:solidFill>
          <a:ln>
            <a:noFill/>
          </a:ln>
        </p:spPr>
      </p:sp>
      <p:sp>
        <p:nvSpPr>
          <p:cNvPr id="409" name="Google Shape;409;p79"/>
          <p:cNvSpPr>
            <a:spLocks noGrp="1"/>
          </p:cNvSpPr>
          <p:nvPr>
            <p:ph type="pic" idx="4"/>
          </p:nvPr>
        </p:nvSpPr>
        <p:spPr>
          <a:xfrm>
            <a:off x="3185970" y="2561284"/>
            <a:ext cx="1280160" cy="1280160"/>
          </a:xfrm>
          <a:prstGeom prst="rect">
            <a:avLst/>
          </a:prstGeom>
          <a:solidFill>
            <a:schemeClr val="lt1"/>
          </a:solid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 images with text">
  <p:cSld name="3 images with text">
    <p:spTree>
      <p:nvGrpSpPr>
        <p:cNvPr id="1" name="Shape 410"/>
        <p:cNvGrpSpPr/>
        <p:nvPr/>
      </p:nvGrpSpPr>
      <p:grpSpPr>
        <a:xfrm>
          <a:off x="0" y="0"/>
          <a:ext cx="0" cy="0"/>
          <a:chOff x="0" y="0"/>
          <a:chExt cx="0" cy="0"/>
        </a:xfrm>
      </p:grpSpPr>
      <p:sp>
        <p:nvSpPr>
          <p:cNvPr id="411" name="Google Shape;411;p80"/>
          <p:cNvSpPr>
            <a:spLocks noGrp="1"/>
          </p:cNvSpPr>
          <p:nvPr>
            <p:ph type="pic" idx="2"/>
          </p:nvPr>
        </p:nvSpPr>
        <p:spPr>
          <a:xfrm>
            <a:off x="608407" y="3459671"/>
            <a:ext cx="3657600" cy="2834640"/>
          </a:xfrm>
          <a:prstGeom prst="rect">
            <a:avLst/>
          </a:prstGeom>
          <a:solidFill>
            <a:schemeClr val="lt1"/>
          </a:solidFill>
          <a:ln>
            <a:noFill/>
          </a:ln>
        </p:spPr>
      </p:sp>
      <p:sp>
        <p:nvSpPr>
          <p:cNvPr id="412" name="Google Shape;412;p80"/>
          <p:cNvSpPr>
            <a:spLocks noGrp="1"/>
          </p:cNvSpPr>
          <p:nvPr>
            <p:ph type="pic" idx="3"/>
          </p:nvPr>
        </p:nvSpPr>
        <p:spPr>
          <a:xfrm>
            <a:off x="4267200" y="625031"/>
            <a:ext cx="3657600" cy="2834640"/>
          </a:xfrm>
          <a:prstGeom prst="rect">
            <a:avLst/>
          </a:prstGeom>
          <a:solidFill>
            <a:schemeClr val="lt1"/>
          </a:solidFill>
          <a:ln>
            <a:noFill/>
          </a:ln>
        </p:spPr>
      </p:sp>
      <p:sp>
        <p:nvSpPr>
          <p:cNvPr id="413" name="Google Shape;413;p80"/>
          <p:cNvSpPr>
            <a:spLocks noGrp="1"/>
          </p:cNvSpPr>
          <p:nvPr>
            <p:ph type="pic" idx="4"/>
          </p:nvPr>
        </p:nvSpPr>
        <p:spPr>
          <a:xfrm>
            <a:off x="7925993" y="3459671"/>
            <a:ext cx="3657600" cy="283464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400"/>
                                  </p:stCondLst>
                                  <p:childTnLst>
                                    <p:set>
                                      <p:cBhvr>
                                        <p:cTn id="9" dur="1" fill="hold">
                                          <p:stCondLst>
                                            <p:cond delay="0"/>
                                          </p:stCondLst>
                                        </p:cTn>
                                        <p:tgtEl>
                                          <p:spTgt spid="412"/>
                                        </p:tgtEl>
                                        <p:attrNameLst>
                                          <p:attrName>style.visibility</p:attrName>
                                        </p:attrNameLst>
                                      </p:cBhvr>
                                      <p:to>
                                        <p:strVal val="visible"/>
                                      </p:to>
                                    </p:set>
                                    <p:anim calcmode="lin" valueType="num">
                                      <p:cBhvr additive="base">
                                        <p:cTn id="10" dur="1000"/>
                                        <p:tgtEl>
                                          <p:spTgt spid="41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800"/>
                                  </p:stCondLst>
                                  <p:childTnLst>
                                    <p:set>
                                      <p:cBhvr>
                                        <p:cTn id="12" dur="1" fill="hold">
                                          <p:stCondLst>
                                            <p:cond delay="0"/>
                                          </p:stCondLst>
                                        </p:cTn>
                                        <p:tgtEl>
                                          <p:spTgt spid="413"/>
                                        </p:tgtEl>
                                        <p:attrNameLst>
                                          <p:attrName>style.visibility</p:attrName>
                                        </p:attrNameLst>
                                      </p:cBhvr>
                                      <p:to>
                                        <p:strVal val="visible"/>
                                      </p:to>
                                    </p:set>
                                    <p:anim calcmode="lin" valueType="num">
                                      <p:cBhvr additive="base">
                                        <p:cTn id="13" dur="1000"/>
                                        <p:tgtEl>
                                          <p:spTgt spid="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 images with text 2">
  <p:cSld name="3 images with text 2">
    <p:spTree>
      <p:nvGrpSpPr>
        <p:cNvPr id="1" name="Shape 414"/>
        <p:cNvGrpSpPr/>
        <p:nvPr/>
      </p:nvGrpSpPr>
      <p:grpSpPr>
        <a:xfrm>
          <a:off x="0" y="0"/>
          <a:ext cx="0" cy="0"/>
          <a:chOff x="0" y="0"/>
          <a:chExt cx="0" cy="0"/>
        </a:xfrm>
      </p:grpSpPr>
      <p:sp>
        <p:nvSpPr>
          <p:cNvPr id="415" name="Google Shape;415;p81"/>
          <p:cNvSpPr>
            <a:spLocks noGrp="1"/>
          </p:cNvSpPr>
          <p:nvPr>
            <p:ph type="pic" idx="2"/>
          </p:nvPr>
        </p:nvSpPr>
        <p:spPr>
          <a:xfrm>
            <a:off x="608407" y="625031"/>
            <a:ext cx="3657600" cy="2834640"/>
          </a:xfrm>
          <a:prstGeom prst="rect">
            <a:avLst/>
          </a:prstGeom>
          <a:solidFill>
            <a:schemeClr val="lt1"/>
          </a:solidFill>
          <a:ln>
            <a:noFill/>
          </a:ln>
        </p:spPr>
      </p:sp>
      <p:sp>
        <p:nvSpPr>
          <p:cNvPr id="416" name="Google Shape;416;p81"/>
          <p:cNvSpPr>
            <a:spLocks noGrp="1"/>
          </p:cNvSpPr>
          <p:nvPr>
            <p:ph type="pic" idx="3"/>
          </p:nvPr>
        </p:nvSpPr>
        <p:spPr>
          <a:xfrm>
            <a:off x="4267200" y="3459671"/>
            <a:ext cx="3657600" cy="2834640"/>
          </a:xfrm>
          <a:prstGeom prst="rect">
            <a:avLst/>
          </a:prstGeom>
          <a:solidFill>
            <a:schemeClr val="lt1"/>
          </a:solidFill>
          <a:ln>
            <a:noFill/>
          </a:ln>
        </p:spPr>
      </p:sp>
      <p:sp>
        <p:nvSpPr>
          <p:cNvPr id="417" name="Google Shape;417;p81"/>
          <p:cNvSpPr>
            <a:spLocks noGrp="1"/>
          </p:cNvSpPr>
          <p:nvPr>
            <p:ph type="pic" idx="4"/>
          </p:nvPr>
        </p:nvSpPr>
        <p:spPr>
          <a:xfrm>
            <a:off x="7925993" y="625031"/>
            <a:ext cx="3657600" cy="283464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1000"/>
                                        <p:tgtEl>
                                          <p:spTgt spid="4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300"/>
                                  </p:stCondLst>
                                  <p:childTnLst>
                                    <p:set>
                                      <p:cBhvr>
                                        <p:cTn id="9" dur="1" fill="hold">
                                          <p:stCondLst>
                                            <p:cond delay="0"/>
                                          </p:stCondLst>
                                        </p:cTn>
                                        <p:tgtEl>
                                          <p:spTgt spid="416"/>
                                        </p:tgtEl>
                                        <p:attrNameLst>
                                          <p:attrName>style.visibility</p:attrName>
                                        </p:attrNameLst>
                                      </p:cBhvr>
                                      <p:to>
                                        <p:strVal val="visible"/>
                                      </p:to>
                                    </p:set>
                                    <p:anim calcmode="lin" valueType="num">
                                      <p:cBhvr additive="base">
                                        <p:cTn id="10" dur="1000"/>
                                        <p:tgtEl>
                                          <p:spTgt spid="416"/>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800"/>
                                  </p:stCondLst>
                                  <p:childTnLst>
                                    <p:set>
                                      <p:cBhvr>
                                        <p:cTn id="12" dur="1" fill="hold">
                                          <p:stCondLst>
                                            <p:cond delay="0"/>
                                          </p:stCondLst>
                                        </p:cTn>
                                        <p:tgtEl>
                                          <p:spTgt spid="417"/>
                                        </p:tgtEl>
                                        <p:attrNameLst>
                                          <p:attrName>style.visibility</p:attrName>
                                        </p:attrNameLst>
                                      </p:cBhvr>
                                      <p:to>
                                        <p:strVal val="visible"/>
                                      </p:to>
                                    </p:set>
                                    <p:anim calcmode="lin" valueType="num">
                                      <p:cBhvr additive="base">
                                        <p:cTn id="13" dur="1000"/>
                                        <p:tgtEl>
                                          <p:spTgt spid="4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 4 images">
  <p:cSld name="1/ 4 images">
    <p:spTree>
      <p:nvGrpSpPr>
        <p:cNvPr id="1" name="Shape 418"/>
        <p:cNvGrpSpPr/>
        <p:nvPr/>
      </p:nvGrpSpPr>
      <p:grpSpPr>
        <a:xfrm>
          <a:off x="0" y="0"/>
          <a:ext cx="0" cy="0"/>
          <a:chOff x="0" y="0"/>
          <a:chExt cx="0" cy="0"/>
        </a:xfrm>
      </p:grpSpPr>
      <p:sp>
        <p:nvSpPr>
          <p:cNvPr id="419" name="Google Shape;419;p82"/>
          <p:cNvSpPr>
            <a:spLocks noGrp="1"/>
          </p:cNvSpPr>
          <p:nvPr>
            <p:ph type="pic" idx="2"/>
          </p:nvPr>
        </p:nvSpPr>
        <p:spPr>
          <a:xfrm>
            <a:off x="0" y="0"/>
            <a:ext cx="3054096" cy="6858000"/>
          </a:xfrm>
          <a:prstGeom prst="rect">
            <a:avLst/>
          </a:prstGeom>
          <a:solidFill>
            <a:schemeClr val="lt1"/>
          </a:solid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 4 images">
  <p:cSld name="2/ 4 images">
    <p:spTree>
      <p:nvGrpSpPr>
        <p:cNvPr id="1" name="Shape 420"/>
        <p:cNvGrpSpPr/>
        <p:nvPr/>
      </p:nvGrpSpPr>
      <p:grpSpPr>
        <a:xfrm>
          <a:off x="0" y="0"/>
          <a:ext cx="0" cy="0"/>
          <a:chOff x="0" y="0"/>
          <a:chExt cx="0" cy="0"/>
        </a:xfrm>
      </p:grpSpPr>
      <p:sp>
        <p:nvSpPr>
          <p:cNvPr id="421" name="Google Shape;421;p83"/>
          <p:cNvSpPr>
            <a:spLocks noGrp="1"/>
          </p:cNvSpPr>
          <p:nvPr>
            <p:ph type="pic" idx="2"/>
          </p:nvPr>
        </p:nvSpPr>
        <p:spPr>
          <a:xfrm>
            <a:off x="3054096" y="0"/>
            <a:ext cx="3054096" cy="6858000"/>
          </a:xfrm>
          <a:prstGeom prst="rect">
            <a:avLst/>
          </a:prstGeom>
          <a:solidFill>
            <a:schemeClr val="lt1"/>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 4 images">
  <p:cSld name="3/ 4 images">
    <p:spTree>
      <p:nvGrpSpPr>
        <p:cNvPr id="1" name="Shape 422"/>
        <p:cNvGrpSpPr/>
        <p:nvPr/>
      </p:nvGrpSpPr>
      <p:grpSpPr>
        <a:xfrm>
          <a:off x="0" y="0"/>
          <a:ext cx="0" cy="0"/>
          <a:chOff x="0" y="0"/>
          <a:chExt cx="0" cy="0"/>
        </a:xfrm>
      </p:grpSpPr>
      <p:sp>
        <p:nvSpPr>
          <p:cNvPr id="423" name="Google Shape;423;p84"/>
          <p:cNvSpPr>
            <a:spLocks noGrp="1"/>
          </p:cNvSpPr>
          <p:nvPr>
            <p:ph type="pic" idx="2"/>
          </p:nvPr>
        </p:nvSpPr>
        <p:spPr>
          <a:xfrm>
            <a:off x="6108192" y="0"/>
            <a:ext cx="3054096" cy="6858000"/>
          </a:xfrm>
          <a:prstGeom prst="rect">
            <a:avLst/>
          </a:prstGeom>
          <a:solidFill>
            <a:schemeClr val="lt1"/>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age">
  <p:cSld name="Blank Page">
    <p:spTree>
      <p:nvGrpSpPr>
        <p:cNvPr id="1" name="Shape 36"/>
        <p:cNvGrpSpPr/>
        <p:nvPr/>
      </p:nvGrpSpPr>
      <p:grpSpPr>
        <a:xfrm>
          <a:off x="0" y="0"/>
          <a:ext cx="0" cy="0"/>
          <a:chOff x="0" y="0"/>
          <a:chExt cx="0" cy="0"/>
        </a:xfrm>
      </p:grpSpPr>
      <p:grpSp>
        <p:nvGrpSpPr>
          <p:cNvPr id="37" name="Google Shape;37;p22"/>
          <p:cNvGrpSpPr/>
          <p:nvPr/>
        </p:nvGrpSpPr>
        <p:grpSpPr>
          <a:xfrm>
            <a:off x="6096" y="0"/>
            <a:ext cx="12185904" cy="6858000"/>
            <a:chOff x="6096" y="0"/>
            <a:chExt cx="12185904" cy="6858000"/>
          </a:xfrm>
        </p:grpSpPr>
        <p:pic>
          <p:nvPicPr>
            <p:cNvPr id="38" name="Google Shape;38;p22"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39" name="Google Shape;39;p22"/>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40" name="Google Shape;40;p22"/>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4/ 4 images">
  <p:cSld name="4/ 4 images">
    <p:spTree>
      <p:nvGrpSpPr>
        <p:cNvPr id="1" name="Shape 424"/>
        <p:cNvGrpSpPr/>
        <p:nvPr/>
      </p:nvGrpSpPr>
      <p:grpSpPr>
        <a:xfrm>
          <a:off x="0" y="0"/>
          <a:ext cx="0" cy="0"/>
          <a:chOff x="0" y="0"/>
          <a:chExt cx="0" cy="0"/>
        </a:xfrm>
      </p:grpSpPr>
      <p:sp>
        <p:nvSpPr>
          <p:cNvPr id="425" name="Google Shape;425;p85"/>
          <p:cNvSpPr>
            <a:spLocks noGrp="1"/>
          </p:cNvSpPr>
          <p:nvPr>
            <p:ph type="pic" idx="2"/>
          </p:nvPr>
        </p:nvSpPr>
        <p:spPr>
          <a:xfrm>
            <a:off x="9162288" y="0"/>
            <a:ext cx="3054096" cy="6858000"/>
          </a:xfrm>
          <a:prstGeom prst="rect">
            <a:avLst/>
          </a:prstGeom>
          <a:solidFill>
            <a:schemeClr val="lt1"/>
          </a:solid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 images - 1">
  <p:cSld name="3 images - 1">
    <p:spTree>
      <p:nvGrpSpPr>
        <p:cNvPr id="1" name="Shape 426"/>
        <p:cNvGrpSpPr/>
        <p:nvPr/>
      </p:nvGrpSpPr>
      <p:grpSpPr>
        <a:xfrm>
          <a:off x="0" y="0"/>
          <a:ext cx="0" cy="0"/>
          <a:chOff x="0" y="0"/>
          <a:chExt cx="0" cy="0"/>
        </a:xfrm>
      </p:grpSpPr>
      <p:sp>
        <p:nvSpPr>
          <p:cNvPr id="427" name="Google Shape;427;p86"/>
          <p:cNvSpPr>
            <a:spLocks noGrp="1"/>
          </p:cNvSpPr>
          <p:nvPr>
            <p:ph type="pic" idx="2"/>
          </p:nvPr>
        </p:nvSpPr>
        <p:spPr>
          <a:xfrm>
            <a:off x="6120384" y="0"/>
            <a:ext cx="6096000" cy="2286000"/>
          </a:xfrm>
          <a:prstGeom prst="rect">
            <a:avLst/>
          </a:prstGeom>
          <a:solidFill>
            <a:schemeClr val="lt1"/>
          </a:solidFill>
          <a:ln>
            <a:noFill/>
          </a:ln>
        </p:spPr>
      </p:sp>
      <p:sp>
        <p:nvSpPr>
          <p:cNvPr id="428" name="Google Shape;428;p86"/>
          <p:cNvSpPr>
            <a:spLocks noGrp="1"/>
          </p:cNvSpPr>
          <p:nvPr>
            <p:ph type="pic" idx="3"/>
          </p:nvPr>
        </p:nvSpPr>
        <p:spPr>
          <a:xfrm>
            <a:off x="-1" y="2286000"/>
            <a:ext cx="6120385" cy="2286000"/>
          </a:xfrm>
          <a:prstGeom prst="rect">
            <a:avLst/>
          </a:prstGeom>
          <a:solidFill>
            <a:schemeClr val="lt1"/>
          </a:solidFill>
          <a:ln>
            <a:noFill/>
          </a:ln>
        </p:spPr>
      </p:sp>
      <p:sp>
        <p:nvSpPr>
          <p:cNvPr id="429" name="Google Shape;429;p86"/>
          <p:cNvSpPr>
            <a:spLocks noGrp="1"/>
          </p:cNvSpPr>
          <p:nvPr>
            <p:ph type="pic" idx="4"/>
          </p:nvPr>
        </p:nvSpPr>
        <p:spPr>
          <a:xfrm>
            <a:off x="6120384" y="4572000"/>
            <a:ext cx="6096000" cy="2286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400"/>
                                  </p:stCondLst>
                                  <p:childTnLst>
                                    <p:set>
                                      <p:cBhvr>
                                        <p:cTn id="6" dur="1" fill="hold">
                                          <p:stCondLst>
                                            <p:cond delay="0"/>
                                          </p:stCondLst>
                                        </p:cTn>
                                        <p:tgtEl>
                                          <p:spTgt spid="427"/>
                                        </p:tgtEl>
                                        <p:attrNameLst>
                                          <p:attrName>style.visibility</p:attrName>
                                        </p:attrNameLst>
                                      </p:cBhvr>
                                      <p:to>
                                        <p:strVal val="visible"/>
                                      </p:to>
                                    </p:set>
                                    <p:anim calcmode="lin" valueType="num">
                                      <p:cBhvr additive="base">
                                        <p:cTn id="7" dur="1000"/>
                                        <p:tgtEl>
                                          <p:spTgt spid="42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1800"/>
                                  </p:stCondLst>
                                  <p:childTnLst>
                                    <p:set>
                                      <p:cBhvr>
                                        <p:cTn id="9" dur="1" fill="hold">
                                          <p:stCondLst>
                                            <p:cond delay="0"/>
                                          </p:stCondLst>
                                        </p:cTn>
                                        <p:tgtEl>
                                          <p:spTgt spid="428"/>
                                        </p:tgtEl>
                                        <p:attrNameLst>
                                          <p:attrName>style.visibility</p:attrName>
                                        </p:attrNameLst>
                                      </p:cBhvr>
                                      <p:to>
                                        <p:strVal val="visible"/>
                                      </p:to>
                                    </p:set>
                                    <p:anim calcmode="lin" valueType="num">
                                      <p:cBhvr additive="base">
                                        <p:cTn id="10" dur="1000"/>
                                        <p:tgtEl>
                                          <p:spTgt spid="428"/>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3200"/>
                                  </p:stCondLst>
                                  <p:childTnLst>
                                    <p:set>
                                      <p:cBhvr>
                                        <p:cTn id="12" dur="1" fill="hold">
                                          <p:stCondLst>
                                            <p:cond delay="0"/>
                                          </p:stCondLst>
                                        </p:cTn>
                                        <p:tgtEl>
                                          <p:spTgt spid="429"/>
                                        </p:tgtEl>
                                        <p:attrNameLst>
                                          <p:attrName>style.visibility</p:attrName>
                                        </p:attrNameLst>
                                      </p:cBhvr>
                                      <p:to>
                                        <p:strVal val="visible"/>
                                      </p:to>
                                    </p:set>
                                    <p:anim calcmode="lin" valueType="num">
                                      <p:cBhvr additive="base">
                                        <p:cTn id="13" dur="1000"/>
                                        <p:tgtEl>
                                          <p:spTgt spid="4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 images - 2">
  <p:cSld name="3 images - 2">
    <p:spTree>
      <p:nvGrpSpPr>
        <p:cNvPr id="1" name="Shape 430"/>
        <p:cNvGrpSpPr/>
        <p:nvPr/>
      </p:nvGrpSpPr>
      <p:grpSpPr>
        <a:xfrm>
          <a:off x="0" y="0"/>
          <a:ext cx="0" cy="0"/>
          <a:chOff x="0" y="0"/>
          <a:chExt cx="0" cy="0"/>
        </a:xfrm>
      </p:grpSpPr>
      <p:sp>
        <p:nvSpPr>
          <p:cNvPr id="431" name="Google Shape;431;p87"/>
          <p:cNvSpPr>
            <a:spLocks noGrp="1"/>
          </p:cNvSpPr>
          <p:nvPr>
            <p:ph type="pic" idx="2"/>
          </p:nvPr>
        </p:nvSpPr>
        <p:spPr>
          <a:xfrm>
            <a:off x="0" y="0"/>
            <a:ext cx="6096000" cy="2286000"/>
          </a:xfrm>
          <a:prstGeom prst="rect">
            <a:avLst/>
          </a:prstGeom>
          <a:solidFill>
            <a:schemeClr val="lt1"/>
          </a:solidFill>
          <a:ln>
            <a:noFill/>
          </a:ln>
        </p:spPr>
      </p:sp>
      <p:sp>
        <p:nvSpPr>
          <p:cNvPr id="432" name="Google Shape;432;p87"/>
          <p:cNvSpPr>
            <a:spLocks noGrp="1"/>
          </p:cNvSpPr>
          <p:nvPr>
            <p:ph type="pic" idx="3"/>
          </p:nvPr>
        </p:nvSpPr>
        <p:spPr>
          <a:xfrm>
            <a:off x="6096000" y="2286000"/>
            <a:ext cx="6096000" cy="2286000"/>
          </a:xfrm>
          <a:prstGeom prst="rect">
            <a:avLst/>
          </a:prstGeom>
          <a:solidFill>
            <a:schemeClr val="lt1"/>
          </a:solidFill>
          <a:ln>
            <a:noFill/>
          </a:ln>
        </p:spPr>
      </p:sp>
      <p:sp>
        <p:nvSpPr>
          <p:cNvPr id="433" name="Google Shape;433;p87"/>
          <p:cNvSpPr>
            <a:spLocks noGrp="1"/>
          </p:cNvSpPr>
          <p:nvPr>
            <p:ph type="pic" idx="4"/>
          </p:nvPr>
        </p:nvSpPr>
        <p:spPr>
          <a:xfrm>
            <a:off x="0" y="4572000"/>
            <a:ext cx="6096000" cy="2286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400"/>
                                  </p:stCondLst>
                                  <p:childTnLst>
                                    <p:set>
                                      <p:cBhvr>
                                        <p:cTn id="6" dur="1" fill="hold">
                                          <p:stCondLst>
                                            <p:cond delay="0"/>
                                          </p:stCondLst>
                                        </p:cTn>
                                        <p:tgtEl>
                                          <p:spTgt spid="431"/>
                                        </p:tgtEl>
                                        <p:attrNameLst>
                                          <p:attrName>style.visibility</p:attrName>
                                        </p:attrNameLst>
                                      </p:cBhvr>
                                      <p:to>
                                        <p:strVal val="visible"/>
                                      </p:to>
                                    </p:set>
                                    <p:anim calcmode="lin" valueType="num">
                                      <p:cBhvr additive="base">
                                        <p:cTn id="7" dur="1000"/>
                                        <p:tgtEl>
                                          <p:spTgt spid="43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1800"/>
                                  </p:stCondLst>
                                  <p:childTnLst>
                                    <p:set>
                                      <p:cBhvr>
                                        <p:cTn id="9" dur="1" fill="hold">
                                          <p:stCondLst>
                                            <p:cond delay="0"/>
                                          </p:stCondLst>
                                        </p:cTn>
                                        <p:tgtEl>
                                          <p:spTgt spid="432"/>
                                        </p:tgtEl>
                                        <p:attrNameLst>
                                          <p:attrName>style.visibility</p:attrName>
                                        </p:attrNameLst>
                                      </p:cBhvr>
                                      <p:to>
                                        <p:strVal val="visible"/>
                                      </p:to>
                                    </p:set>
                                    <p:anim calcmode="lin" valueType="num">
                                      <p:cBhvr additive="base">
                                        <p:cTn id="10" dur="1000"/>
                                        <p:tgtEl>
                                          <p:spTgt spid="432"/>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3200"/>
                                  </p:stCondLst>
                                  <p:childTnLst>
                                    <p:set>
                                      <p:cBhvr>
                                        <p:cTn id="12" dur="1" fill="hold">
                                          <p:stCondLst>
                                            <p:cond delay="0"/>
                                          </p:stCondLst>
                                        </p:cTn>
                                        <p:tgtEl>
                                          <p:spTgt spid="433"/>
                                        </p:tgtEl>
                                        <p:attrNameLst>
                                          <p:attrName>style.visibility</p:attrName>
                                        </p:attrNameLst>
                                      </p:cBhvr>
                                      <p:to>
                                        <p:strVal val="visible"/>
                                      </p:to>
                                    </p:set>
                                    <p:anim calcmode="lin" valueType="num">
                                      <p:cBhvr additive="base">
                                        <p:cTn id="13" dur="1000"/>
                                        <p:tgtEl>
                                          <p:spTgt spid="4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mages 12">
  <p:cSld name="Images 12">
    <p:spTree>
      <p:nvGrpSpPr>
        <p:cNvPr id="1" name="Shape 434"/>
        <p:cNvGrpSpPr/>
        <p:nvPr/>
      </p:nvGrpSpPr>
      <p:grpSpPr>
        <a:xfrm>
          <a:off x="0" y="0"/>
          <a:ext cx="0" cy="0"/>
          <a:chOff x="0" y="0"/>
          <a:chExt cx="0" cy="0"/>
        </a:xfrm>
      </p:grpSpPr>
      <p:sp>
        <p:nvSpPr>
          <p:cNvPr id="435" name="Google Shape;435;p88"/>
          <p:cNvSpPr>
            <a:spLocks noGrp="1"/>
          </p:cNvSpPr>
          <p:nvPr>
            <p:ph type="pic" idx="2"/>
          </p:nvPr>
        </p:nvSpPr>
        <p:spPr>
          <a:xfrm>
            <a:off x="92597" y="105913"/>
            <a:ext cx="2295144" cy="2139696"/>
          </a:xfrm>
          <a:prstGeom prst="rect">
            <a:avLst/>
          </a:prstGeom>
          <a:solidFill>
            <a:schemeClr val="lt1"/>
          </a:solidFill>
          <a:ln>
            <a:noFill/>
          </a:ln>
        </p:spPr>
      </p:sp>
      <p:sp>
        <p:nvSpPr>
          <p:cNvPr id="436" name="Google Shape;436;p88"/>
          <p:cNvSpPr>
            <a:spLocks noGrp="1"/>
          </p:cNvSpPr>
          <p:nvPr>
            <p:ph type="pic" idx="3"/>
          </p:nvPr>
        </p:nvSpPr>
        <p:spPr>
          <a:xfrm>
            <a:off x="4928751" y="105913"/>
            <a:ext cx="2295144" cy="2139696"/>
          </a:xfrm>
          <a:prstGeom prst="rect">
            <a:avLst/>
          </a:prstGeom>
          <a:solidFill>
            <a:schemeClr val="lt1"/>
          </a:solidFill>
          <a:ln>
            <a:noFill/>
          </a:ln>
        </p:spPr>
      </p:sp>
      <p:sp>
        <p:nvSpPr>
          <p:cNvPr id="437" name="Google Shape;437;p88"/>
          <p:cNvSpPr>
            <a:spLocks noGrp="1"/>
          </p:cNvSpPr>
          <p:nvPr>
            <p:ph type="pic" idx="4"/>
          </p:nvPr>
        </p:nvSpPr>
        <p:spPr>
          <a:xfrm>
            <a:off x="7346828" y="105913"/>
            <a:ext cx="2295144" cy="2139696"/>
          </a:xfrm>
          <a:prstGeom prst="rect">
            <a:avLst/>
          </a:prstGeom>
          <a:solidFill>
            <a:schemeClr val="lt1"/>
          </a:solidFill>
          <a:ln>
            <a:noFill/>
          </a:ln>
        </p:spPr>
      </p:sp>
      <p:sp>
        <p:nvSpPr>
          <p:cNvPr id="438" name="Google Shape;438;p88"/>
          <p:cNvSpPr>
            <a:spLocks noGrp="1"/>
          </p:cNvSpPr>
          <p:nvPr>
            <p:ph type="pic" idx="5"/>
          </p:nvPr>
        </p:nvSpPr>
        <p:spPr>
          <a:xfrm>
            <a:off x="9764905" y="105913"/>
            <a:ext cx="2295144" cy="2139696"/>
          </a:xfrm>
          <a:prstGeom prst="rect">
            <a:avLst/>
          </a:prstGeom>
          <a:solidFill>
            <a:schemeClr val="lt1"/>
          </a:solidFill>
          <a:ln>
            <a:noFill/>
          </a:ln>
        </p:spPr>
      </p:sp>
      <p:sp>
        <p:nvSpPr>
          <p:cNvPr id="439" name="Google Shape;439;p88"/>
          <p:cNvSpPr>
            <a:spLocks noGrp="1"/>
          </p:cNvSpPr>
          <p:nvPr>
            <p:ph type="pic" idx="6"/>
          </p:nvPr>
        </p:nvSpPr>
        <p:spPr>
          <a:xfrm>
            <a:off x="92597" y="2359152"/>
            <a:ext cx="2295144" cy="2139696"/>
          </a:xfrm>
          <a:prstGeom prst="rect">
            <a:avLst/>
          </a:prstGeom>
          <a:solidFill>
            <a:schemeClr val="lt1"/>
          </a:solidFill>
          <a:ln>
            <a:noFill/>
          </a:ln>
        </p:spPr>
      </p:sp>
      <p:sp>
        <p:nvSpPr>
          <p:cNvPr id="440" name="Google Shape;440;p88"/>
          <p:cNvSpPr>
            <a:spLocks noGrp="1"/>
          </p:cNvSpPr>
          <p:nvPr>
            <p:ph type="pic" idx="7"/>
          </p:nvPr>
        </p:nvSpPr>
        <p:spPr>
          <a:xfrm>
            <a:off x="2510674" y="2359152"/>
            <a:ext cx="2295144" cy="2139696"/>
          </a:xfrm>
          <a:prstGeom prst="rect">
            <a:avLst/>
          </a:prstGeom>
          <a:solidFill>
            <a:schemeClr val="lt1"/>
          </a:solidFill>
          <a:ln>
            <a:noFill/>
          </a:ln>
        </p:spPr>
      </p:sp>
      <p:sp>
        <p:nvSpPr>
          <p:cNvPr id="441" name="Google Shape;441;p88"/>
          <p:cNvSpPr>
            <a:spLocks noGrp="1"/>
          </p:cNvSpPr>
          <p:nvPr>
            <p:ph type="pic" idx="8"/>
          </p:nvPr>
        </p:nvSpPr>
        <p:spPr>
          <a:xfrm>
            <a:off x="7346828" y="2359152"/>
            <a:ext cx="2295144" cy="2139696"/>
          </a:xfrm>
          <a:prstGeom prst="rect">
            <a:avLst/>
          </a:prstGeom>
          <a:solidFill>
            <a:schemeClr val="lt1"/>
          </a:solidFill>
          <a:ln>
            <a:noFill/>
          </a:ln>
        </p:spPr>
      </p:sp>
      <p:sp>
        <p:nvSpPr>
          <p:cNvPr id="442" name="Google Shape;442;p88"/>
          <p:cNvSpPr>
            <a:spLocks noGrp="1"/>
          </p:cNvSpPr>
          <p:nvPr>
            <p:ph type="pic" idx="9"/>
          </p:nvPr>
        </p:nvSpPr>
        <p:spPr>
          <a:xfrm>
            <a:off x="9764905" y="2359152"/>
            <a:ext cx="2295144" cy="2139696"/>
          </a:xfrm>
          <a:prstGeom prst="rect">
            <a:avLst/>
          </a:prstGeom>
          <a:solidFill>
            <a:schemeClr val="lt1"/>
          </a:solidFill>
          <a:ln>
            <a:noFill/>
          </a:ln>
        </p:spPr>
      </p:sp>
      <p:sp>
        <p:nvSpPr>
          <p:cNvPr id="443" name="Google Shape;443;p88"/>
          <p:cNvSpPr>
            <a:spLocks noGrp="1"/>
          </p:cNvSpPr>
          <p:nvPr>
            <p:ph type="pic" idx="13"/>
          </p:nvPr>
        </p:nvSpPr>
        <p:spPr>
          <a:xfrm>
            <a:off x="92597" y="4612391"/>
            <a:ext cx="2295144" cy="2139696"/>
          </a:xfrm>
          <a:prstGeom prst="rect">
            <a:avLst/>
          </a:prstGeom>
          <a:solidFill>
            <a:schemeClr val="lt1"/>
          </a:solidFill>
          <a:ln>
            <a:noFill/>
          </a:ln>
        </p:spPr>
      </p:sp>
      <p:sp>
        <p:nvSpPr>
          <p:cNvPr id="444" name="Google Shape;444;p88"/>
          <p:cNvSpPr>
            <a:spLocks noGrp="1"/>
          </p:cNvSpPr>
          <p:nvPr>
            <p:ph type="pic" idx="14"/>
          </p:nvPr>
        </p:nvSpPr>
        <p:spPr>
          <a:xfrm>
            <a:off x="2510674" y="4612391"/>
            <a:ext cx="2295144" cy="2139696"/>
          </a:xfrm>
          <a:prstGeom prst="rect">
            <a:avLst/>
          </a:prstGeom>
          <a:solidFill>
            <a:schemeClr val="lt1"/>
          </a:solidFill>
          <a:ln>
            <a:noFill/>
          </a:ln>
        </p:spPr>
      </p:sp>
      <p:sp>
        <p:nvSpPr>
          <p:cNvPr id="445" name="Google Shape;445;p88"/>
          <p:cNvSpPr>
            <a:spLocks noGrp="1"/>
          </p:cNvSpPr>
          <p:nvPr>
            <p:ph type="pic" idx="15"/>
          </p:nvPr>
        </p:nvSpPr>
        <p:spPr>
          <a:xfrm>
            <a:off x="4928751" y="4612391"/>
            <a:ext cx="2295144" cy="2139696"/>
          </a:xfrm>
          <a:prstGeom prst="rect">
            <a:avLst/>
          </a:prstGeom>
          <a:solidFill>
            <a:schemeClr val="lt1"/>
          </a:solidFill>
          <a:ln>
            <a:noFill/>
          </a:ln>
        </p:spPr>
      </p:sp>
      <p:sp>
        <p:nvSpPr>
          <p:cNvPr id="446" name="Google Shape;446;p88"/>
          <p:cNvSpPr>
            <a:spLocks noGrp="1"/>
          </p:cNvSpPr>
          <p:nvPr>
            <p:ph type="pic" idx="16"/>
          </p:nvPr>
        </p:nvSpPr>
        <p:spPr>
          <a:xfrm>
            <a:off x="9764905" y="4612391"/>
            <a:ext cx="2295144" cy="2139696"/>
          </a:xfrm>
          <a:prstGeom prst="rect">
            <a:avLst/>
          </a:prstGeom>
          <a:solidFill>
            <a:schemeClr val="lt1"/>
          </a:solid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Image Slideshow 1">
  <p:cSld name="Image Slideshow 1">
    <p:spTree>
      <p:nvGrpSpPr>
        <p:cNvPr id="1" name="Shape 447"/>
        <p:cNvGrpSpPr/>
        <p:nvPr/>
      </p:nvGrpSpPr>
      <p:grpSpPr>
        <a:xfrm>
          <a:off x="0" y="0"/>
          <a:ext cx="0" cy="0"/>
          <a:chOff x="0" y="0"/>
          <a:chExt cx="0" cy="0"/>
        </a:xfrm>
      </p:grpSpPr>
      <p:sp>
        <p:nvSpPr>
          <p:cNvPr id="448" name="Google Shape;448;p89"/>
          <p:cNvSpPr>
            <a:spLocks noGrp="1"/>
          </p:cNvSpPr>
          <p:nvPr>
            <p:ph type="pic" idx="2"/>
          </p:nvPr>
        </p:nvSpPr>
        <p:spPr>
          <a:xfrm>
            <a:off x="1041721" y="1557689"/>
            <a:ext cx="10104120" cy="4069080"/>
          </a:xfrm>
          <a:prstGeom prst="rect">
            <a:avLst/>
          </a:prstGeom>
          <a:solidFill>
            <a:schemeClr val="lt1"/>
          </a:solidFill>
          <a:ln>
            <a:noFill/>
          </a:ln>
        </p:spPr>
      </p:sp>
      <p:sp>
        <p:nvSpPr>
          <p:cNvPr id="449" name="Google Shape;449;p89"/>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0" name="Google Shape;450;p89"/>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451" name="Google Shape;451;p89"/>
          <p:cNvSpPr>
            <a:spLocks noGrp="1"/>
          </p:cNvSpPr>
          <p:nvPr>
            <p:ph type="pic" idx="3"/>
          </p:nvPr>
        </p:nvSpPr>
        <p:spPr>
          <a:xfrm>
            <a:off x="12276665" y="1557689"/>
            <a:ext cx="10104120" cy="4069080"/>
          </a:xfrm>
          <a:prstGeom prst="rect">
            <a:avLst/>
          </a:prstGeom>
          <a:solidFill>
            <a:schemeClr val="lt1"/>
          </a:solidFill>
          <a:ln>
            <a:noFill/>
          </a:ln>
        </p:spPr>
      </p:sp>
      <p:sp>
        <p:nvSpPr>
          <p:cNvPr id="452" name="Google Shape;452;p89"/>
          <p:cNvSpPr>
            <a:spLocks noGrp="1"/>
          </p:cNvSpPr>
          <p:nvPr>
            <p:ph type="pic" idx="4"/>
          </p:nvPr>
        </p:nvSpPr>
        <p:spPr>
          <a:xfrm>
            <a:off x="23342279" y="1557689"/>
            <a:ext cx="10104120" cy="4069080"/>
          </a:xfrm>
          <a:prstGeom prst="rect">
            <a:avLst/>
          </a:prstGeom>
          <a:solidFill>
            <a:schemeClr val="lt1"/>
          </a:solidFill>
          <a:ln>
            <a:noFill/>
          </a:ln>
        </p:spPr>
      </p:sp>
      <p:sp>
        <p:nvSpPr>
          <p:cNvPr id="453" name="Google Shape;453;p89"/>
          <p:cNvSpPr>
            <a:spLocks noGrp="1"/>
          </p:cNvSpPr>
          <p:nvPr>
            <p:ph type="pic" idx="5"/>
          </p:nvPr>
        </p:nvSpPr>
        <p:spPr>
          <a:xfrm>
            <a:off x="34492558" y="1557689"/>
            <a:ext cx="10104120" cy="4069080"/>
          </a:xfrm>
          <a:prstGeom prst="rect">
            <a:avLst/>
          </a:prstGeom>
          <a:solidFill>
            <a:schemeClr val="lt1"/>
          </a:solid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Image Slideshow 2">
  <p:cSld name="Image Slideshow 2">
    <p:spTree>
      <p:nvGrpSpPr>
        <p:cNvPr id="1" name="Shape 454"/>
        <p:cNvGrpSpPr/>
        <p:nvPr/>
      </p:nvGrpSpPr>
      <p:grpSpPr>
        <a:xfrm>
          <a:off x="0" y="0"/>
          <a:ext cx="0" cy="0"/>
          <a:chOff x="0" y="0"/>
          <a:chExt cx="0" cy="0"/>
        </a:xfrm>
      </p:grpSpPr>
      <p:sp>
        <p:nvSpPr>
          <p:cNvPr id="455" name="Google Shape;455;p90"/>
          <p:cNvSpPr>
            <a:spLocks noGrp="1"/>
          </p:cNvSpPr>
          <p:nvPr>
            <p:ph type="pic" idx="2"/>
          </p:nvPr>
        </p:nvSpPr>
        <p:spPr>
          <a:xfrm>
            <a:off x="-10104120" y="1557689"/>
            <a:ext cx="10104120" cy="4069080"/>
          </a:xfrm>
          <a:prstGeom prst="rect">
            <a:avLst/>
          </a:prstGeom>
          <a:solidFill>
            <a:schemeClr val="lt1"/>
          </a:solidFill>
          <a:ln>
            <a:noFill/>
          </a:ln>
        </p:spPr>
      </p:sp>
      <p:sp>
        <p:nvSpPr>
          <p:cNvPr id="456" name="Google Shape;456;p9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7" name="Google Shape;457;p9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458" name="Google Shape;458;p90"/>
          <p:cNvSpPr>
            <a:spLocks noGrp="1"/>
          </p:cNvSpPr>
          <p:nvPr>
            <p:ph type="pic" idx="3"/>
          </p:nvPr>
        </p:nvSpPr>
        <p:spPr>
          <a:xfrm>
            <a:off x="1046159" y="1557689"/>
            <a:ext cx="10104120" cy="4069080"/>
          </a:xfrm>
          <a:prstGeom prst="rect">
            <a:avLst/>
          </a:prstGeom>
          <a:solidFill>
            <a:schemeClr val="lt1"/>
          </a:solidFill>
          <a:ln>
            <a:noFill/>
          </a:ln>
        </p:spPr>
      </p:sp>
      <p:sp>
        <p:nvSpPr>
          <p:cNvPr id="459" name="Google Shape;459;p90"/>
          <p:cNvSpPr>
            <a:spLocks noGrp="1"/>
          </p:cNvSpPr>
          <p:nvPr>
            <p:ph type="pic" idx="4"/>
          </p:nvPr>
        </p:nvSpPr>
        <p:spPr>
          <a:xfrm>
            <a:off x="12281103" y="1557689"/>
            <a:ext cx="10104120" cy="4069080"/>
          </a:xfrm>
          <a:prstGeom prst="rect">
            <a:avLst/>
          </a:prstGeom>
          <a:solidFill>
            <a:schemeClr val="lt1"/>
          </a:solidFill>
          <a:ln>
            <a:noFill/>
          </a:ln>
        </p:spPr>
      </p:sp>
      <p:sp>
        <p:nvSpPr>
          <p:cNvPr id="460" name="Google Shape;460;p90"/>
          <p:cNvSpPr>
            <a:spLocks noGrp="1"/>
          </p:cNvSpPr>
          <p:nvPr>
            <p:ph type="pic" idx="5"/>
          </p:nvPr>
        </p:nvSpPr>
        <p:spPr>
          <a:xfrm>
            <a:off x="23346717" y="1557689"/>
            <a:ext cx="10104120" cy="4069080"/>
          </a:xfrm>
          <a:prstGeom prst="rect">
            <a:avLst/>
          </a:prstGeom>
          <a:solidFill>
            <a:schemeClr val="lt1"/>
          </a:solid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Image Slideshow 3">
  <p:cSld name="Image Slideshow 3">
    <p:spTree>
      <p:nvGrpSpPr>
        <p:cNvPr id="1" name="Shape 461"/>
        <p:cNvGrpSpPr/>
        <p:nvPr/>
      </p:nvGrpSpPr>
      <p:grpSpPr>
        <a:xfrm>
          <a:off x="0" y="0"/>
          <a:ext cx="0" cy="0"/>
          <a:chOff x="0" y="0"/>
          <a:chExt cx="0" cy="0"/>
        </a:xfrm>
      </p:grpSpPr>
      <p:sp>
        <p:nvSpPr>
          <p:cNvPr id="462" name="Google Shape;462;p91"/>
          <p:cNvSpPr>
            <a:spLocks noGrp="1"/>
          </p:cNvSpPr>
          <p:nvPr>
            <p:ph type="pic" idx="2"/>
          </p:nvPr>
        </p:nvSpPr>
        <p:spPr>
          <a:xfrm>
            <a:off x="-21277845" y="1557689"/>
            <a:ext cx="10104120" cy="4069080"/>
          </a:xfrm>
          <a:prstGeom prst="rect">
            <a:avLst/>
          </a:prstGeom>
          <a:solidFill>
            <a:schemeClr val="lt1"/>
          </a:solidFill>
          <a:ln>
            <a:noFill/>
          </a:ln>
        </p:spPr>
      </p:sp>
      <p:sp>
        <p:nvSpPr>
          <p:cNvPr id="463" name="Google Shape;463;p9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4" name="Google Shape;464;p9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465" name="Google Shape;465;p91"/>
          <p:cNvSpPr>
            <a:spLocks noGrp="1"/>
          </p:cNvSpPr>
          <p:nvPr>
            <p:ph type="pic" idx="3"/>
          </p:nvPr>
        </p:nvSpPr>
        <p:spPr>
          <a:xfrm>
            <a:off x="-10127566" y="1557689"/>
            <a:ext cx="10104120" cy="4069080"/>
          </a:xfrm>
          <a:prstGeom prst="rect">
            <a:avLst/>
          </a:prstGeom>
          <a:solidFill>
            <a:schemeClr val="lt1"/>
          </a:solidFill>
          <a:ln>
            <a:noFill/>
          </a:ln>
        </p:spPr>
      </p:sp>
      <p:sp>
        <p:nvSpPr>
          <p:cNvPr id="466" name="Google Shape;466;p91"/>
          <p:cNvSpPr>
            <a:spLocks noGrp="1"/>
          </p:cNvSpPr>
          <p:nvPr>
            <p:ph type="pic" idx="4"/>
          </p:nvPr>
        </p:nvSpPr>
        <p:spPr>
          <a:xfrm>
            <a:off x="1022713" y="1557689"/>
            <a:ext cx="10104120" cy="4069080"/>
          </a:xfrm>
          <a:prstGeom prst="rect">
            <a:avLst/>
          </a:prstGeom>
          <a:solidFill>
            <a:schemeClr val="lt1"/>
          </a:solidFill>
          <a:ln>
            <a:noFill/>
          </a:ln>
        </p:spPr>
      </p:sp>
      <p:sp>
        <p:nvSpPr>
          <p:cNvPr id="467" name="Google Shape;467;p91"/>
          <p:cNvSpPr>
            <a:spLocks noGrp="1"/>
          </p:cNvSpPr>
          <p:nvPr>
            <p:ph type="pic" idx="5"/>
          </p:nvPr>
        </p:nvSpPr>
        <p:spPr>
          <a:xfrm>
            <a:off x="12257657" y="1557689"/>
            <a:ext cx="10104120" cy="4069080"/>
          </a:xfrm>
          <a:prstGeom prst="rect">
            <a:avLst/>
          </a:prstGeom>
          <a:solidFill>
            <a:schemeClr val="lt1"/>
          </a:solid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Image Slideshow 4">
  <p:cSld name="Image Slideshow 4">
    <p:spTree>
      <p:nvGrpSpPr>
        <p:cNvPr id="1" name="Shape 468"/>
        <p:cNvGrpSpPr/>
        <p:nvPr/>
      </p:nvGrpSpPr>
      <p:grpSpPr>
        <a:xfrm>
          <a:off x="0" y="0"/>
          <a:ext cx="0" cy="0"/>
          <a:chOff x="0" y="0"/>
          <a:chExt cx="0" cy="0"/>
        </a:xfrm>
      </p:grpSpPr>
      <p:sp>
        <p:nvSpPr>
          <p:cNvPr id="469" name="Google Shape;469;p92"/>
          <p:cNvSpPr>
            <a:spLocks noGrp="1"/>
          </p:cNvSpPr>
          <p:nvPr>
            <p:ph type="pic" idx="2"/>
          </p:nvPr>
        </p:nvSpPr>
        <p:spPr>
          <a:xfrm>
            <a:off x="-32425069" y="1557689"/>
            <a:ext cx="10104120" cy="4069080"/>
          </a:xfrm>
          <a:prstGeom prst="rect">
            <a:avLst/>
          </a:prstGeom>
          <a:solidFill>
            <a:schemeClr val="lt1"/>
          </a:solidFill>
          <a:ln>
            <a:noFill/>
          </a:ln>
        </p:spPr>
      </p:sp>
      <p:sp>
        <p:nvSpPr>
          <p:cNvPr id="470" name="Google Shape;470;p92"/>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1" name="Google Shape;471;p92"/>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472" name="Google Shape;472;p92"/>
          <p:cNvSpPr>
            <a:spLocks noGrp="1"/>
          </p:cNvSpPr>
          <p:nvPr>
            <p:ph type="pic" idx="3"/>
          </p:nvPr>
        </p:nvSpPr>
        <p:spPr>
          <a:xfrm>
            <a:off x="-21274790" y="1557689"/>
            <a:ext cx="10104120" cy="4069080"/>
          </a:xfrm>
          <a:prstGeom prst="rect">
            <a:avLst/>
          </a:prstGeom>
          <a:solidFill>
            <a:schemeClr val="lt1"/>
          </a:solidFill>
          <a:ln>
            <a:noFill/>
          </a:ln>
        </p:spPr>
      </p:sp>
      <p:sp>
        <p:nvSpPr>
          <p:cNvPr id="473" name="Google Shape;473;p92"/>
          <p:cNvSpPr>
            <a:spLocks noGrp="1"/>
          </p:cNvSpPr>
          <p:nvPr>
            <p:ph type="pic" idx="4"/>
          </p:nvPr>
        </p:nvSpPr>
        <p:spPr>
          <a:xfrm>
            <a:off x="-10124511" y="1557689"/>
            <a:ext cx="10104120" cy="4069080"/>
          </a:xfrm>
          <a:prstGeom prst="rect">
            <a:avLst/>
          </a:prstGeom>
          <a:solidFill>
            <a:schemeClr val="lt1"/>
          </a:solidFill>
          <a:ln>
            <a:noFill/>
          </a:ln>
        </p:spPr>
      </p:sp>
      <p:sp>
        <p:nvSpPr>
          <p:cNvPr id="474" name="Google Shape;474;p92"/>
          <p:cNvSpPr>
            <a:spLocks noGrp="1"/>
          </p:cNvSpPr>
          <p:nvPr>
            <p:ph type="pic" idx="5"/>
          </p:nvPr>
        </p:nvSpPr>
        <p:spPr>
          <a:xfrm>
            <a:off x="1025768" y="1557689"/>
            <a:ext cx="10104120" cy="4069080"/>
          </a:xfrm>
          <a:prstGeom prst="rect">
            <a:avLst/>
          </a:prstGeom>
          <a:solidFill>
            <a:schemeClr val="lt1"/>
          </a:solid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Quotes 1">
  <p:cSld name="Quotes 1">
    <p:spTree>
      <p:nvGrpSpPr>
        <p:cNvPr id="1" name="Shape 475"/>
        <p:cNvGrpSpPr/>
        <p:nvPr/>
      </p:nvGrpSpPr>
      <p:grpSpPr>
        <a:xfrm>
          <a:off x="0" y="0"/>
          <a:ext cx="0" cy="0"/>
          <a:chOff x="0" y="0"/>
          <a:chExt cx="0" cy="0"/>
        </a:xfrm>
      </p:grpSpPr>
      <p:sp>
        <p:nvSpPr>
          <p:cNvPr id="476" name="Google Shape;476;p93"/>
          <p:cNvSpPr>
            <a:spLocks noGrp="1"/>
          </p:cNvSpPr>
          <p:nvPr>
            <p:ph type="pic" idx="2"/>
          </p:nvPr>
        </p:nvSpPr>
        <p:spPr>
          <a:xfrm>
            <a:off x="1900177" y="1076325"/>
            <a:ext cx="4572000" cy="4572000"/>
          </a:xfrm>
          <a:prstGeom prst="ellipse">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p:tgtEl>
                                          <p:spTgt spid="4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Quotes 2">
  <p:cSld name="Quotes 2">
    <p:spTree>
      <p:nvGrpSpPr>
        <p:cNvPr id="1" name="Shape 477"/>
        <p:cNvGrpSpPr/>
        <p:nvPr/>
      </p:nvGrpSpPr>
      <p:grpSpPr>
        <a:xfrm>
          <a:off x="0" y="0"/>
          <a:ext cx="0" cy="0"/>
          <a:chOff x="0" y="0"/>
          <a:chExt cx="0" cy="0"/>
        </a:xfrm>
      </p:grpSpPr>
      <p:sp>
        <p:nvSpPr>
          <p:cNvPr id="478" name="Google Shape;478;p94"/>
          <p:cNvSpPr>
            <a:spLocks noGrp="1"/>
          </p:cNvSpPr>
          <p:nvPr>
            <p:ph type="pic" idx="2"/>
          </p:nvPr>
        </p:nvSpPr>
        <p:spPr>
          <a:xfrm>
            <a:off x="5482137" y="4343866"/>
            <a:ext cx="1216152" cy="1216152"/>
          </a:xfrm>
          <a:prstGeom prst="ellipse">
            <a:avLst/>
          </a:prstGeom>
          <a:solidFill>
            <a:schemeClr val="lt1"/>
          </a:solidFill>
          <a:ln w="63500" cap="flat" cmpd="sng">
            <a:solidFill>
              <a:schemeClr val="accent1"/>
            </a:solidFill>
            <a:prstDash val="solid"/>
            <a:round/>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Subtitle">
  <p:cSld name="Image Subtitle">
    <p:spTree>
      <p:nvGrpSpPr>
        <p:cNvPr id="1" name="Shape 41"/>
        <p:cNvGrpSpPr/>
        <p:nvPr/>
      </p:nvGrpSpPr>
      <p:grpSpPr>
        <a:xfrm>
          <a:off x="0" y="0"/>
          <a:ext cx="0" cy="0"/>
          <a:chOff x="0" y="0"/>
          <a:chExt cx="0" cy="0"/>
        </a:xfrm>
      </p:grpSpPr>
      <p:sp>
        <p:nvSpPr>
          <p:cNvPr id="42" name="Google Shape;42;p23"/>
          <p:cNvSpPr>
            <a:spLocks noGrp="1"/>
          </p:cNvSpPr>
          <p:nvPr>
            <p:ph type="pic" idx="2"/>
          </p:nvPr>
        </p:nvSpPr>
        <p:spPr>
          <a:xfrm>
            <a:off x="0" y="2002970"/>
            <a:ext cx="11125200" cy="2895601"/>
          </a:xfrm>
          <a:prstGeom prst="rect">
            <a:avLst/>
          </a:prstGeom>
          <a:solidFill>
            <a:schemeClr val="lt1"/>
          </a:solidFill>
          <a:ln>
            <a:noFill/>
          </a:ln>
        </p:spPr>
      </p:sp>
      <p:grpSp>
        <p:nvGrpSpPr>
          <p:cNvPr id="43" name="Google Shape;43;p23"/>
          <p:cNvGrpSpPr/>
          <p:nvPr/>
        </p:nvGrpSpPr>
        <p:grpSpPr>
          <a:xfrm>
            <a:off x="6096" y="0"/>
            <a:ext cx="12185904" cy="6858000"/>
            <a:chOff x="6096" y="0"/>
            <a:chExt cx="12185904" cy="6858000"/>
          </a:xfrm>
        </p:grpSpPr>
        <p:pic>
          <p:nvPicPr>
            <p:cNvPr id="44" name="Google Shape;44;p23"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45" name="Google Shape;45;p23"/>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46" name="Google Shape;46;p23"/>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Quotes 3">
  <p:cSld name="Quotes 3">
    <p:spTree>
      <p:nvGrpSpPr>
        <p:cNvPr id="1" name="Shape 479"/>
        <p:cNvGrpSpPr/>
        <p:nvPr/>
      </p:nvGrpSpPr>
      <p:grpSpPr>
        <a:xfrm>
          <a:off x="0" y="0"/>
          <a:ext cx="0" cy="0"/>
          <a:chOff x="0" y="0"/>
          <a:chExt cx="0" cy="0"/>
        </a:xfrm>
      </p:grpSpPr>
      <p:sp>
        <p:nvSpPr>
          <p:cNvPr id="480" name="Google Shape;480;p95"/>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Quotes 4">
  <p:cSld name="Quotes 4">
    <p:spTree>
      <p:nvGrpSpPr>
        <p:cNvPr id="1" name="Shape 481"/>
        <p:cNvGrpSpPr/>
        <p:nvPr/>
      </p:nvGrpSpPr>
      <p:grpSpPr>
        <a:xfrm>
          <a:off x="0" y="0"/>
          <a:ext cx="0" cy="0"/>
          <a:chOff x="0" y="0"/>
          <a:chExt cx="0" cy="0"/>
        </a:xfrm>
      </p:grpSpPr>
      <p:sp>
        <p:nvSpPr>
          <p:cNvPr id="482" name="Google Shape;482;p96"/>
          <p:cNvSpPr>
            <a:spLocks noGrp="1"/>
          </p:cNvSpPr>
          <p:nvPr>
            <p:ph type="pic" idx="2"/>
          </p:nvPr>
        </p:nvSpPr>
        <p:spPr>
          <a:xfrm>
            <a:off x="1905000" y="1950334"/>
            <a:ext cx="2743200" cy="2743200"/>
          </a:xfrm>
          <a:prstGeom prst="ellipse">
            <a:avLst/>
          </a:prstGeom>
          <a:solidFill>
            <a:schemeClr val="lt1"/>
          </a:solidFill>
          <a:ln w="127000" cap="flat" cmpd="sng">
            <a:solidFill>
              <a:schemeClr val="lt1"/>
            </a:solidFill>
            <a:prstDash val="solid"/>
            <a:roun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400"/>
                                  </p:stCondLst>
                                  <p:childTnLst>
                                    <p:set>
                                      <p:cBhvr>
                                        <p:cTn id="6" dur="1" fill="hold">
                                          <p:stCondLst>
                                            <p:cond delay="0"/>
                                          </p:stCondLst>
                                        </p:cTn>
                                        <p:tgtEl>
                                          <p:spTgt spid="482"/>
                                        </p:tgtEl>
                                        <p:attrNameLst>
                                          <p:attrName>style.visibility</p:attrName>
                                        </p:attrNameLst>
                                      </p:cBhvr>
                                      <p:to>
                                        <p:strVal val="visible"/>
                                      </p:to>
                                    </p:set>
                                    <p:anim calcmode="lin" valueType="num">
                                      <p:cBhvr additive="base">
                                        <p:cTn id="7" dur="1000"/>
                                        <p:tgtEl>
                                          <p:spTgt spid="482"/>
                                        </p:tgtEl>
                                        <p:attrNameLst>
                                          <p:attrName>ppt_x</p:attrName>
                                        </p:attrNameLst>
                                      </p:cBhvr>
                                      <p:tavLst>
                                        <p:tav tm="0">
                                          <p:val>
                                            <p:strVal val="#ppt_x+1"/>
                                          </p:val>
                                        </p:tav>
                                        <p:tav tm="100000">
                                          <p:val>
                                            <p:strVal val="#ppt_x"/>
                                          </p:val>
                                        </p:tav>
                                      </p:tavLst>
                                    </p:anim>
                                  </p:childTnLst>
                                </p:cTn>
                              </p:par>
                              <p:par>
                                <p:cTn id="8" presetID="8" presetClass="emph" presetSubtype="0" fill="hold" nodeType="withEffect">
                                  <p:stCondLst>
                                    <p:cond delay="400"/>
                                  </p:stCondLst>
                                  <p:childTnLst>
                                    <p:animRot by="-21600000">
                                      <p:cBhvr>
                                        <p:cTn id="9" dur="1000" fill="hold"/>
                                        <p:tgtEl>
                                          <p:spTgt spid="4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Quotes 6">
  <p:cSld name="Quotes 6">
    <p:spTree>
      <p:nvGrpSpPr>
        <p:cNvPr id="1" name="Shape 483"/>
        <p:cNvGrpSpPr/>
        <p:nvPr/>
      </p:nvGrpSpPr>
      <p:grpSpPr>
        <a:xfrm>
          <a:off x="0" y="0"/>
          <a:ext cx="0" cy="0"/>
          <a:chOff x="0" y="0"/>
          <a:chExt cx="0" cy="0"/>
        </a:xfrm>
      </p:grpSpPr>
      <p:sp>
        <p:nvSpPr>
          <p:cNvPr id="484" name="Google Shape;484;p97"/>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rvice Image">
  <p:cSld name="Service Image">
    <p:spTree>
      <p:nvGrpSpPr>
        <p:cNvPr id="1" name="Shape 485"/>
        <p:cNvGrpSpPr/>
        <p:nvPr/>
      </p:nvGrpSpPr>
      <p:grpSpPr>
        <a:xfrm>
          <a:off x="0" y="0"/>
          <a:ext cx="0" cy="0"/>
          <a:chOff x="0" y="0"/>
          <a:chExt cx="0" cy="0"/>
        </a:xfrm>
      </p:grpSpPr>
      <p:sp>
        <p:nvSpPr>
          <p:cNvPr id="486" name="Google Shape;486;p98"/>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rvice Image 5">
  <p:cSld name="Service Image 5">
    <p:spTree>
      <p:nvGrpSpPr>
        <p:cNvPr id="1" name="Shape 487"/>
        <p:cNvGrpSpPr/>
        <p:nvPr/>
      </p:nvGrpSpPr>
      <p:grpSpPr>
        <a:xfrm>
          <a:off x="0" y="0"/>
          <a:ext cx="0" cy="0"/>
          <a:chOff x="0" y="0"/>
          <a:chExt cx="0" cy="0"/>
        </a:xfrm>
      </p:grpSpPr>
      <p:sp>
        <p:nvSpPr>
          <p:cNvPr id="488" name="Google Shape;488;p99"/>
          <p:cNvSpPr>
            <a:spLocks noGrp="1"/>
          </p:cNvSpPr>
          <p:nvPr>
            <p:ph type="pic" idx="2"/>
          </p:nvPr>
        </p:nvSpPr>
        <p:spPr>
          <a:xfrm>
            <a:off x="3512769" y="845768"/>
            <a:ext cx="2468495" cy="2468880"/>
          </a:xfrm>
          <a:prstGeom prst="rect">
            <a:avLst/>
          </a:prstGeom>
          <a:solidFill>
            <a:schemeClr val="lt1"/>
          </a:solidFill>
          <a:ln>
            <a:noFill/>
          </a:ln>
        </p:spPr>
      </p:sp>
      <p:sp>
        <p:nvSpPr>
          <p:cNvPr id="489" name="Google Shape;489;p99"/>
          <p:cNvSpPr>
            <a:spLocks noGrp="1"/>
          </p:cNvSpPr>
          <p:nvPr>
            <p:ph type="pic" idx="3"/>
          </p:nvPr>
        </p:nvSpPr>
        <p:spPr>
          <a:xfrm>
            <a:off x="6202312" y="845768"/>
            <a:ext cx="2468880" cy="2468880"/>
          </a:xfrm>
          <a:prstGeom prst="rect">
            <a:avLst/>
          </a:prstGeom>
          <a:solidFill>
            <a:schemeClr val="lt1"/>
          </a:solidFill>
          <a:ln>
            <a:noFill/>
          </a:ln>
        </p:spPr>
      </p:sp>
      <p:sp>
        <p:nvSpPr>
          <p:cNvPr id="490" name="Google Shape;490;p99"/>
          <p:cNvSpPr>
            <a:spLocks noGrp="1"/>
          </p:cNvSpPr>
          <p:nvPr>
            <p:ph type="pic" idx="4"/>
          </p:nvPr>
        </p:nvSpPr>
        <p:spPr>
          <a:xfrm>
            <a:off x="3512769" y="3518447"/>
            <a:ext cx="2468880" cy="2468880"/>
          </a:xfrm>
          <a:prstGeom prst="rect">
            <a:avLst/>
          </a:prstGeom>
          <a:solidFill>
            <a:schemeClr val="lt1"/>
          </a:solidFill>
          <a:ln>
            <a:noFill/>
          </a:ln>
        </p:spPr>
      </p:sp>
      <p:sp>
        <p:nvSpPr>
          <p:cNvPr id="491" name="Google Shape;491;p99"/>
          <p:cNvSpPr>
            <a:spLocks noGrp="1"/>
          </p:cNvSpPr>
          <p:nvPr>
            <p:ph type="pic" idx="5"/>
          </p:nvPr>
        </p:nvSpPr>
        <p:spPr>
          <a:xfrm>
            <a:off x="6202312" y="3518447"/>
            <a:ext cx="2468880" cy="246888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
                                  </p:stCondLst>
                                  <p:childTnLst>
                                    <p:set>
                                      <p:cBhvr>
                                        <p:cTn id="6" dur="1" fill="hold">
                                          <p:stCondLst>
                                            <p:cond delay="0"/>
                                          </p:stCondLst>
                                        </p:cTn>
                                        <p:tgtEl>
                                          <p:spTgt spid="488"/>
                                        </p:tgtEl>
                                        <p:attrNameLst>
                                          <p:attrName>style.visibility</p:attrName>
                                        </p:attrNameLst>
                                      </p:cBhvr>
                                      <p:to>
                                        <p:strVal val="visible"/>
                                      </p:to>
                                    </p:set>
                                    <p:anim calcmode="lin" valueType="num">
                                      <p:cBhvr additive="base">
                                        <p:cTn id="7" dur="500"/>
                                        <p:tgtEl>
                                          <p:spTgt spid="48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600"/>
                                  </p:stCondLst>
                                  <p:childTnLst>
                                    <p:set>
                                      <p:cBhvr>
                                        <p:cTn id="9" dur="1" fill="hold">
                                          <p:stCondLst>
                                            <p:cond delay="0"/>
                                          </p:stCondLst>
                                        </p:cTn>
                                        <p:tgtEl>
                                          <p:spTgt spid="489"/>
                                        </p:tgtEl>
                                        <p:attrNameLst>
                                          <p:attrName>style.visibility</p:attrName>
                                        </p:attrNameLst>
                                      </p:cBhvr>
                                      <p:to>
                                        <p:strVal val="visible"/>
                                      </p:to>
                                    </p:set>
                                    <p:anim calcmode="lin" valueType="num">
                                      <p:cBhvr additive="base">
                                        <p:cTn id="10" dur="500"/>
                                        <p:tgtEl>
                                          <p:spTgt spid="489"/>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900"/>
                                  </p:stCondLst>
                                  <p:childTnLst>
                                    <p:set>
                                      <p:cBhvr>
                                        <p:cTn id="12" dur="1" fill="hold">
                                          <p:stCondLst>
                                            <p:cond delay="0"/>
                                          </p:stCondLst>
                                        </p:cTn>
                                        <p:tgtEl>
                                          <p:spTgt spid="491"/>
                                        </p:tgtEl>
                                        <p:attrNameLst>
                                          <p:attrName>style.visibility</p:attrName>
                                        </p:attrNameLst>
                                      </p:cBhvr>
                                      <p:to>
                                        <p:strVal val="visible"/>
                                      </p:to>
                                    </p:set>
                                    <p:anim calcmode="lin" valueType="num">
                                      <p:cBhvr additive="base">
                                        <p:cTn id="13" dur="500"/>
                                        <p:tgtEl>
                                          <p:spTgt spid="491"/>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1200"/>
                                  </p:stCondLst>
                                  <p:childTnLst>
                                    <p:set>
                                      <p:cBhvr>
                                        <p:cTn id="15" dur="1" fill="hold">
                                          <p:stCondLst>
                                            <p:cond delay="0"/>
                                          </p:stCondLst>
                                        </p:cTn>
                                        <p:tgtEl>
                                          <p:spTgt spid="490"/>
                                        </p:tgtEl>
                                        <p:attrNameLst>
                                          <p:attrName>style.visibility</p:attrName>
                                        </p:attrNameLst>
                                      </p:cBhvr>
                                      <p:to>
                                        <p:strVal val="visible"/>
                                      </p:to>
                                    </p:set>
                                    <p:anim calcmode="lin" valueType="num">
                                      <p:cBhvr additive="base">
                                        <p:cTn id="16" dur="500"/>
                                        <p:tgtEl>
                                          <p:spTgt spid="4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rvice Image 4">
  <p:cSld name="Service Image 4">
    <p:spTree>
      <p:nvGrpSpPr>
        <p:cNvPr id="1" name="Shape 492"/>
        <p:cNvGrpSpPr/>
        <p:nvPr/>
      </p:nvGrpSpPr>
      <p:grpSpPr>
        <a:xfrm>
          <a:off x="0" y="0"/>
          <a:ext cx="0" cy="0"/>
          <a:chOff x="0" y="0"/>
          <a:chExt cx="0" cy="0"/>
        </a:xfrm>
      </p:grpSpPr>
      <p:sp>
        <p:nvSpPr>
          <p:cNvPr id="493" name="Google Shape;493;p100"/>
          <p:cNvSpPr>
            <a:spLocks noGrp="1"/>
          </p:cNvSpPr>
          <p:nvPr>
            <p:ph type="pic" idx="2"/>
          </p:nvPr>
        </p:nvSpPr>
        <p:spPr>
          <a:xfrm>
            <a:off x="4815840" y="3838644"/>
            <a:ext cx="2560320" cy="2560320"/>
          </a:xfrm>
          <a:prstGeom prst="ellipse">
            <a:avLst/>
          </a:prstGeom>
          <a:solidFill>
            <a:schemeClr val="lt1"/>
          </a:solidFill>
          <a:ln>
            <a:noFill/>
          </a:ln>
        </p:spPr>
      </p:sp>
      <p:sp>
        <p:nvSpPr>
          <p:cNvPr id="494" name="Google Shape;494;p10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5" name="Google Shape;495;p10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93"/>
                                        </p:tgtEl>
                                        <p:attrNameLst>
                                          <p:attrName>style.visibility</p:attrName>
                                        </p:attrNameLst>
                                      </p:cBhvr>
                                      <p:to>
                                        <p:strVal val="visible"/>
                                      </p:to>
                                    </p:set>
                                    <p:anim calcmode="lin" valueType="num">
                                      <p:cBhvr additive="base">
                                        <p:cTn id="7" dur="500"/>
                                        <p:tgtEl>
                                          <p:spTgt spid="4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rvice Image 3">
  <p:cSld name="Service Image 3">
    <p:spTree>
      <p:nvGrpSpPr>
        <p:cNvPr id="1" name="Shape 496"/>
        <p:cNvGrpSpPr/>
        <p:nvPr/>
      </p:nvGrpSpPr>
      <p:grpSpPr>
        <a:xfrm>
          <a:off x="0" y="0"/>
          <a:ext cx="0" cy="0"/>
          <a:chOff x="0" y="0"/>
          <a:chExt cx="0" cy="0"/>
        </a:xfrm>
      </p:grpSpPr>
      <p:sp>
        <p:nvSpPr>
          <p:cNvPr id="497" name="Google Shape;497;p101"/>
          <p:cNvSpPr>
            <a:spLocks noGrp="1"/>
          </p:cNvSpPr>
          <p:nvPr>
            <p:ph type="pic" idx="2"/>
          </p:nvPr>
        </p:nvSpPr>
        <p:spPr>
          <a:xfrm>
            <a:off x="4495800" y="1828800"/>
            <a:ext cx="3200400" cy="3200400"/>
          </a:xfrm>
          <a:prstGeom prst="ellipse">
            <a:avLst/>
          </a:prstGeom>
          <a:solidFill>
            <a:schemeClr val="lt1"/>
          </a:solidFill>
          <a:ln w="63500" cap="flat" cmpd="sng">
            <a:solidFill>
              <a:schemeClr val="accent1"/>
            </a:solidFill>
            <a:prstDash val="solid"/>
            <a:round/>
            <a:headEnd type="none" w="sm" len="sm"/>
            <a:tailEnd type="none" w="sm" len="sm"/>
          </a:ln>
        </p:spPr>
      </p:sp>
      <p:sp>
        <p:nvSpPr>
          <p:cNvPr id="498" name="Google Shape;498;p101"/>
          <p:cNvSpPr>
            <a:spLocks noGrp="1"/>
          </p:cNvSpPr>
          <p:nvPr>
            <p:ph type="pic" idx="3"/>
          </p:nvPr>
        </p:nvSpPr>
        <p:spPr>
          <a:xfrm>
            <a:off x="2595753" y="659275"/>
            <a:ext cx="1371600" cy="1371600"/>
          </a:xfrm>
          <a:prstGeom prst="ellipse">
            <a:avLst/>
          </a:prstGeom>
          <a:solidFill>
            <a:schemeClr val="lt1"/>
          </a:solidFill>
          <a:ln w="63500" cap="flat" cmpd="sng">
            <a:solidFill>
              <a:schemeClr val="accent1"/>
            </a:solidFill>
            <a:prstDash val="solid"/>
            <a:round/>
            <a:headEnd type="none" w="sm" len="sm"/>
            <a:tailEnd type="none" w="sm" len="sm"/>
          </a:ln>
        </p:spPr>
      </p:sp>
      <p:sp>
        <p:nvSpPr>
          <p:cNvPr id="499" name="Google Shape;499;p101"/>
          <p:cNvSpPr>
            <a:spLocks noGrp="1"/>
          </p:cNvSpPr>
          <p:nvPr>
            <p:ph type="pic" idx="4"/>
          </p:nvPr>
        </p:nvSpPr>
        <p:spPr>
          <a:xfrm>
            <a:off x="1643605" y="2743200"/>
            <a:ext cx="1371600" cy="1371600"/>
          </a:xfrm>
          <a:prstGeom prst="ellipse">
            <a:avLst/>
          </a:prstGeom>
          <a:solidFill>
            <a:schemeClr val="lt1"/>
          </a:solidFill>
          <a:ln w="63500" cap="flat" cmpd="sng">
            <a:solidFill>
              <a:schemeClr val="accent2"/>
            </a:solidFill>
            <a:prstDash val="solid"/>
            <a:round/>
            <a:headEnd type="none" w="sm" len="sm"/>
            <a:tailEnd type="none" w="sm" len="sm"/>
          </a:ln>
        </p:spPr>
      </p:sp>
      <p:sp>
        <p:nvSpPr>
          <p:cNvPr id="500" name="Google Shape;500;p101"/>
          <p:cNvSpPr>
            <a:spLocks noGrp="1"/>
          </p:cNvSpPr>
          <p:nvPr>
            <p:ph type="pic" idx="5"/>
          </p:nvPr>
        </p:nvSpPr>
        <p:spPr>
          <a:xfrm>
            <a:off x="2595753" y="4819649"/>
            <a:ext cx="1371600" cy="1371600"/>
          </a:xfrm>
          <a:prstGeom prst="ellipse">
            <a:avLst/>
          </a:prstGeom>
          <a:solidFill>
            <a:schemeClr val="lt1"/>
          </a:solidFill>
          <a:ln w="63500" cap="flat" cmpd="sng">
            <a:solidFill>
              <a:schemeClr val="accent3"/>
            </a:solidFill>
            <a:prstDash val="solid"/>
            <a:round/>
            <a:headEnd type="none" w="sm" len="sm"/>
            <a:tailEnd type="none" w="sm" len="sm"/>
          </a:ln>
        </p:spPr>
      </p:sp>
      <p:sp>
        <p:nvSpPr>
          <p:cNvPr id="501" name="Google Shape;501;p101"/>
          <p:cNvSpPr>
            <a:spLocks noGrp="1"/>
          </p:cNvSpPr>
          <p:nvPr>
            <p:ph type="pic" idx="6"/>
          </p:nvPr>
        </p:nvSpPr>
        <p:spPr>
          <a:xfrm>
            <a:off x="8211403" y="659275"/>
            <a:ext cx="1371600" cy="1371600"/>
          </a:xfrm>
          <a:prstGeom prst="ellipse">
            <a:avLst/>
          </a:prstGeom>
          <a:solidFill>
            <a:schemeClr val="lt1"/>
          </a:solidFill>
          <a:ln w="63500" cap="flat" cmpd="sng">
            <a:solidFill>
              <a:schemeClr val="accent6"/>
            </a:solidFill>
            <a:prstDash val="solid"/>
            <a:round/>
            <a:headEnd type="none" w="sm" len="sm"/>
            <a:tailEnd type="none" w="sm" len="sm"/>
          </a:ln>
        </p:spPr>
      </p:sp>
      <p:sp>
        <p:nvSpPr>
          <p:cNvPr id="502" name="Google Shape;502;p101"/>
          <p:cNvSpPr>
            <a:spLocks noGrp="1"/>
          </p:cNvSpPr>
          <p:nvPr>
            <p:ph type="pic" idx="7"/>
          </p:nvPr>
        </p:nvSpPr>
        <p:spPr>
          <a:xfrm>
            <a:off x="9176795" y="2743200"/>
            <a:ext cx="1371600" cy="1371600"/>
          </a:xfrm>
          <a:prstGeom prst="ellipse">
            <a:avLst/>
          </a:prstGeom>
          <a:solidFill>
            <a:schemeClr val="lt1"/>
          </a:solidFill>
          <a:ln w="63500" cap="flat" cmpd="sng">
            <a:solidFill>
              <a:schemeClr val="accent5"/>
            </a:solidFill>
            <a:prstDash val="solid"/>
            <a:round/>
            <a:headEnd type="none" w="sm" len="sm"/>
            <a:tailEnd type="none" w="sm" len="sm"/>
          </a:ln>
        </p:spPr>
      </p:sp>
      <p:sp>
        <p:nvSpPr>
          <p:cNvPr id="503" name="Google Shape;503;p101"/>
          <p:cNvSpPr>
            <a:spLocks noGrp="1"/>
          </p:cNvSpPr>
          <p:nvPr>
            <p:ph type="pic" idx="8"/>
          </p:nvPr>
        </p:nvSpPr>
        <p:spPr>
          <a:xfrm>
            <a:off x="8211403" y="4819649"/>
            <a:ext cx="1371600" cy="1371600"/>
          </a:xfrm>
          <a:prstGeom prst="ellipse">
            <a:avLst/>
          </a:prstGeom>
          <a:solidFill>
            <a:schemeClr val="lt1"/>
          </a:solidFill>
          <a:ln w="63500" cap="flat" cmpd="sng">
            <a:solidFill>
              <a:schemeClr val="accent4"/>
            </a:solidFill>
            <a:prstDash val="solid"/>
            <a:round/>
            <a:headEnd type="none" w="sm" len="sm"/>
            <a:tailEnd type="none" w="sm" len="sm"/>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Image Timeline 2">
  <p:cSld name="Image Timeline 2">
    <p:spTree>
      <p:nvGrpSpPr>
        <p:cNvPr id="1" name="Shape 504"/>
        <p:cNvGrpSpPr/>
        <p:nvPr/>
      </p:nvGrpSpPr>
      <p:grpSpPr>
        <a:xfrm>
          <a:off x="0" y="0"/>
          <a:ext cx="0" cy="0"/>
          <a:chOff x="0" y="0"/>
          <a:chExt cx="0" cy="0"/>
        </a:xfrm>
      </p:grpSpPr>
      <p:sp>
        <p:nvSpPr>
          <p:cNvPr id="505" name="Google Shape;505;p102"/>
          <p:cNvSpPr>
            <a:spLocks noGrp="1"/>
          </p:cNvSpPr>
          <p:nvPr>
            <p:ph type="pic" idx="2"/>
          </p:nvPr>
        </p:nvSpPr>
        <p:spPr>
          <a:xfrm>
            <a:off x="3047999" y="0"/>
            <a:ext cx="3044952" cy="6858000"/>
          </a:xfrm>
          <a:prstGeom prst="rect">
            <a:avLst/>
          </a:prstGeom>
          <a:solidFill>
            <a:schemeClr val="lt1"/>
          </a:solidFill>
          <a:ln>
            <a:noFill/>
          </a:ln>
        </p:spPr>
      </p:sp>
      <p:sp>
        <p:nvSpPr>
          <p:cNvPr id="506" name="Google Shape;506;p102"/>
          <p:cNvSpPr>
            <a:spLocks noGrp="1"/>
          </p:cNvSpPr>
          <p:nvPr>
            <p:ph type="pic" idx="3"/>
          </p:nvPr>
        </p:nvSpPr>
        <p:spPr>
          <a:xfrm>
            <a:off x="6092951" y="0"/>
            <a:ext cx="3044952" cy="6858000"/>
          </a:xfrm>
          <a:prstGeom prst="rect">
            <a:avLst/>
          </a:prstGeom>
          <a:solidFill>
            <a:schemeClr val="lt1"/>
          </a:solidFill>
          <a:ln>
            <a:noFill/>
          </a:ln>
        </p:spPr>
      </p:sp>
      <p:sp>
        <p:nvSpPr>
          <p:cNvPr id="507" name="Google Shape;507;p102"/>
          <p:cNvSpPr>
            <a:spLocks noGrp="1"/>
          </p:cNvSpPr>
          <p:nvPr>
            <p:ph type="pic" idx="4"/>
          </p:nvPr>
        </p:nvSpPr>
        <p:spPr>
          <a:xfrm>
            <a:off x="9137903" y="0"/>
            <a:ext cx="3044952" cy="6858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05"/>
                                        </p:tgtEl>
                                        <p:attrNameLst>
                                          <p:attrName>style.visibility</p:attrName>
                                        </p:attrNameLst>
                                      </p:cBhvr>
                                      <p:to>
                                        <p:strVal val="visible"/>
                                      </p:to>
                                    </p:set>
                                    <p:anim calcmode="lin" valueType="num">
                                      <p:cBhvr additive="base">
                                        <p:cTn id="7" dur="1000"/>
                                        <p:tgtEl>
                                          <p:spTgt spid="50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500"/>
                                  </p:stCondLst>
                                  <p:childTnLst>
                                    <p:set>
                                      <p:cBhvr>
                                        <p:cTn id="9" dur="1" fill="hold">
                                          <p:stCondLst>
                                            <p:cond delay="0"/>
                                          </p:stCondLst>
                                        </p:cTn>
                                        <p:tgtEl>
                                          <p:spTgt spid="506"/>
                                        </p:tgtEl>
                                        <p:attrNameLst>
                                          <p:attrName>style.visibility</p:attrName>
                                        </p:attrNameLst>
                                      </p:cBhvr>
                                      <p:to>
                                        <p:strVal val="visible"/>
                                      </p:to>
                                    </p:set>
                                    <p:anim calcmode="lin" valueType="num">
                                      <p:cBhvr additive="base">
                                        <p:cTn id="10" dur="1000"/>
                                        <p:tgtEl>
                                          <p:spTgt spid="50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000"/>
                                  </p:stCondLst>
                                  <p:childTnLst>
                                    <p:set>
                                      <p:cBhvr>
                                        <p:cTn id="12" dur="1" fill="hold">
                                          <p:stCondLst>
                                            <p:cond delay="0"/>
                                          </p:stCondLst>
                                        </p:cTn>
                                        <p:tgtEl>
                                          <p:spTgt spid="507"/>
                                        </p:tgtEl>
                                        <p:attrNameLst>
                                          <p:attrName>style.visibility</p:attrName>
                                        </p:attrNameLst>
                                      </p:cBhvr>
                                      <p:to>
                                        <p:strVal val="visible"/>
                                      </p:to>
                                    </p:set>
                                    <p:anim calcmode="lin" valueType="num">
                                      <p:cBhvr additive="base">
                                        <p:cTn id="13" dur="1000"/>
                                        <p:tgtEl>
                                          <p:spTgt spid="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Image Timeline 2">
  <p:cSld name="1_Image Timeline 2">
    <p:spTree>
      <p:nvGrpSpPr>
        <p:cNvPr id="1" name="Shape 508"/>
        <p:cNvGrpSpPr/>
        <p:nvPr/>
      </p:nvGrpSpPr>
      <p:grpSpPr>
        <a:xfrm>
          <a:off x="0" y="0"/>
          <a:ext cx="0" cy="0"/>
          <a:chOff x="0" y="0"/>
          <a:chExt cx="0" cy="0"/>
        </a:xfrm>
      </p:grpSpPr>
      <p:sp>
        <p:nvSpPr>
          <p:cNvPr id="509" name="Google Shape;509;p103"/>
          <p:cNvSpPr>
            <a:spLocks noGrp="1"/>
          </p:cNvSpPr>
          <p:nvPr>
            <p:ph type="pic" idx="2"/>
          </p:nvPr>
        </p:nvSpPr>
        <p:spPr>
          <a:xfrm>
            <a:off x="6096" y="0"/>
            <a:ext cx="3044952" cy="6858000"/>
          </a:xfrm>
          <a:prstGeom prst="rect">
            <a:avLst/>
          </a:prstGeom>
          <a:solidFill>
            <a:schemeClr val="lt1"/>
          </a:solidFill>
          <a:ln>
            <a:noFill/>
          </a:ln>
        </p:spPr>
      </p:sp>
      <p:sp>
        <p:nvSpPr>
          <p:cNvPr id="510" name="Google Shape;510;p103"/>
          <p:cNvSpPr>
            <a:spLocks noGrp="1"/>
          </p:cNvSpPr>
          <p:nvPr>
            <p:ph type="pic" idx="3"/>
          </p:nvPr>
        </p:nvSpPr>
        <p:spPr>
          <a:xfrm>
            <a:off x="3051048" y="0"/>
            <a:ext cx="3044952" cy="6858000"/>
          </a:xfrm>
          <a:prstGeom prst="rect">
            <a:avLst/>
          </a:prstGeom>
          <a:solidFill>
            <a:schemeClr val="lt1"/>
          </a:solidFill>
          <a:ln>
            <a:noFill/>
          </a:ln>
        </p:spPr>
      </p:sp>
      <p:sp>
        <p:nvSpPr>
          <p:cNvPr id="511" name="Google Shape;511;p103"/>
          <p:cNvSpPr>
            <a:spLocks noGrp="1"/>
          </p:cNvSpPr>
          <p:nvPr>
            <p:ph type="pic" idx="4"/>
          </p:nvPr>
        </p:nvSpPr>
        <p:spPr>
          <a:xfrm>
            <a:off x="6096000" y="0"/>
            <a:ext cx="3044952" cy="68580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09"/>
                                        </p:tgtEl>
                                        <p:attrNameLst>
                                          <p:attrName>style.visibility</p:attrName>
                                        </p:attrNameLst>
                                      </p:cBhvr>
                                      <p:to>
                                        <p:strVal val="visible"/>
                                      </p:to>
                                    </p:set>
                                    <p:anim calcmode="lin" valueType="num">
                                      <p:cBhvr additive="base">
                                        <p:cTn id="7" dur="1000"/>
                                        <p:tgtEl>
                                          <p:spTgt spid="50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500"/>
                                  </p:stCondLst>
                                  <p:childTnLst>
                                    <p:set>
                                      <p:cBhvr>
                                        <p:cTn id="9" dur="1" fill="hold">
                                          <p:stCondLst>
                                            <p:cond delay="0"/>
                                          </p:stCondLst>
                                        </p:cTn>
                                        <p:tgtEl>
                                          <p:spTgt spid="510"/>
                                        </p:tgtEl>
                                        <p:attrNameLst>
                                          <p:attrName>style.visibility</p:attrName>
                                        </p:attrNameLst>
                                      </p:cBhvr>
                                      <p:to>
                                        <p:strVal val="visible"/>
                                      </p:to>
                                    </p:set>
                                    <p:anim calcmode="lin" valueType="num">
                                      <p:cBhvr additive="base">
                                        <p:cTn id="10" dur="1000"/>
                                        <p:tgtEl>
                                          <p:spTgt spid="51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000"/>
                                  </p:stCondLst>
                                  <p:childTnLst>
                                    <p:set>
                                      <p:cBhvr>
                                        <p:cTn id="12" dur="1" fill="hold">
                                          <p:stCondLst>
                                            <p:cond delay="0"/>
                                          </p:stCondLst>
                                        </p:cTn>
                                        <p:tgtEl>
                                          <p:spTgt spid="511"/>
                                        </p:tgtEl>
                                        <p:attrNameLst>
                                          <p:attrName>style.visibility</p:attrName>
                                        </p:attrNameLst>
                                      </p:cBhvr>
                                      <p:to>
                                        <p:strVal val="visible"/>
                                      </p:to>
                                    </p:set>
                                    <p:anim calcmode="lin" valueType="num">
                                      <p:cBhvr additive="base">
                                        <p:cTn id="13" dur="1000"/>
                                        <p:tgtEl>
                                          <p:spTgt spid="5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 Image Timeline 3">
  <p:cSld name=" Image Timeline 3">
    <p:spTree>
      <p:nvGrpSpPr>
        <p:cNvPr id="1" name="Shape 512"/>
        <p:cNvGrpSpPr/>
        <p:nvPr/>
      </p:nvGrpSpPr>
      <p:grpSpPr>
        <a:xfrm>
          <a:off x="0" y="0"/>
          <a:ext cx="0" cy="0"/>
          <a:chOff x="0" y="0"/>
          <a:chExt cx="0" cy="0"/>
        </a:xfrm>
      </p:grpSpPr>
      <p:sp>
        <p:nvSpPr>
          <p:cNvPr id="513" name="Google Shape;513;p104"/>
          <p:cNvSpPr>
            <a:spLocks noGrp="1"/>
          </p:cNvSpPr>
          <p:nvPr>
            <p:ph type="pic" idx="2"/>
          </p:nvPr>
        </p:nvSpPr>
        <p:spPr>
          <a:xfrm>
            <a:off x="685076" y="1711627"/>
            <a:ext cx="2468880" cy="3584448"/>
          </a:xfrm>
          <a:prstGeom prst="rect">
            <a:avLst/>
          </a:prstGeom>
          <a:solidFill>
            <a:schemeClr val="lt1"/>
          </a:solidFill>
          <a:ln>
            <a:noFill/>
          </a:ln>
        </p:spPr>
      </p:sp>
      <p:sp>
        <p:nvSpPr>
          <p:cNvPr id="514" name="Google Shape;514;p104"/>
          <p:cNvSpPr>
            <a:spLocks noGrp="1"/>
          </p:cNvSpPr>
          <p:nvPr>
            <p:ph type="pic" idx="3"/>
          </p:nvPr>
        </p:nvSpPr>
        <p:spPr>
          <a:xfrm>
            <a:off x="3479224" y="1711627"/>
            <a:ext cx="2468880" cy="3584448"/>
          </a:xfrm>
          <a:prstGeom prst="rect">
            <a:avLst/>
          </a:prstGeom>
          <a:solidFill>
            <a:schemeClr val="lt1"/>
          </a:solidFill>
          <a:ln>
            <a:noFill/>
          </a:ln>
        </p:spPr>
      </p:sp>
      <p:sp>
        <p:nvSpPr>
          <p:cNvPr id="515" name="Google Shape;515;p104"/>
          <p:cNvSpPr>
            <a:spLocks noGrp="1"/>
          </p:cNvSpPr>
          <p:nvPr>
            <p:ph type="pic" idx="4"/>
          </p:nvPr>
        </p:nvSpPr>
        <p:spPr>
          <a:xfrm>
            <a:off x="6273372" y="1711627"/>
            <a:ext cx="2468880" cy="3584448"/>
          </a:xfrm>
          <a:prstGeom prst="rect">
            <a:avLst/>
          </a:prstGeom>
          <a:solidFill>
            <a:schemeClr val="lt1"/>
          </a:solidFill>
          <a:ln>
            <a:noFill/>
          </a:ln>
        </p:spPr>
      </p:sp>
      <p:sp>
        <p:nvSpPr>
          <p:cNvPr id="516" name="Google Shape;516;p104"/>
          <p:cNvSpPr>
            <a:spLocks noGrp="1"/>
          </p:cNvSpPr>
          <p:nvPr>
            <p:ph type="pic" idx="5"/>
          </p:nvPr>
        </p:nvSpPr>
        <p:spPr>
          <a:xfrm>
            <a:off x="9067520" y="1711627"/>
            <a:ext cx="2468880" cy="3584448"/>
          </a:xfrm>
          <a:prstGeom prst="rect">
            <a:avLst/>
          </a:prstGeom>
          <a:solidFill>
            <a:schemeClr val="lt1"/>
          </a:solidFill>
          <a:ln>
            <a:noFill/>
          </a:ln>
        </p:spPr>
      </p:sp>
      <p:sp>
        <p:nvSpPr>
          <p:cNvPr id="517" name="Google Shape;517;p104"/>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8" name="Google Shape;518;p104"/>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
                                  </p:stCondLst>
                                  <p:childTnLst>
                                    <p:set>
                                      <p:cBhvr>
                                        <p:cTn id="6" dur="1" fill="hold">
                                          <p:stCondLst>
                                            <p:cond delay="0"/>
                                          </p:stCondLst>
                                        </p:cTn>
                                        <p:tgtEl>
                                          <p:spTgt spid="513"/>
                                        </p:tgtEl>
                                        <p:attrNameLst>
                                          <p:attrName>style.visibility</p:attrName>
                                        </p:attrNameLst>
                                      </p:cBhvr>
                                      <p:to>
                                        <p:strVal val="visible"/>
                                      </p:to>
                                    </p:set>
                                    <p:anim calcmode="lin" valueType="num">
                                      <p:cBhvr additive="base">
                                        <p:cTn id="7" dur="1000"/>
                                        <p:tgtEl>
                                          <p:spTgt spid="5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1300"/>
                                  </p:stCondLst>
                                  <p:childTnLst>
                                    <p:set>
                                      <p:cBhvr>
                                        <p:cTn id="9" dur="1" fill="hold">
                                          <p:stCondLst>
                                            <p:cond delay="0"/>
                                          </p:stCondLst>
                                        </p:cTn>
                                        <p:tgtEl>
                                          <p:spTgt spid="514"/>
                                        </p:tgtEl>
                                        <p:attrNameLst>
                                          <p:attrName>style.visibility</p:attrName>
                                        </p:attrNameLst>
                                      </p:cBhvr>
                                      <p:to>
                                        <p:strVal val="visible"/>
                                      </p:to>
                                    </p:set>
                                    <p:anim calcmode="lin" valueType="num">
                                      <p:cBhvr additive="base">
                                        <p:cTn id="10" dur="1000"/>
                                        <p:tgtEl>
                                          <p:spTgt spid="514"/>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2300"/>
                                  </p:stCondLst>
                                  <p:childTnLst>
                                    <p:set>
                                      <p:cBhvr>
                                        <p:cTn id="12" dur="1" fill="hold">
                                          <p:stCondLst>
                                            <p:cond delay="0"/>
                                          </p:stCondLst>
                                        </p:cTn>
                                        <p:tgtEl>
                                          <p:spTgt spid="515"/>
                                        </p:tgtEl>
                                        <p:attrNameLst>
                                          <p:attrName>style.visibility</p:attrName>
                                        </p:attrNameLst>
                                      </p:cBhvr>
                                      <p:to>
                                        <p:strVal val="visible"/>
                                      </p:to>
                                    </p:set>
                                    <p:anim calcmode="lin" valueType="num">
                                      <p:cBhvr additive="base">
                                        <p:cTn id="13" dur="1000"/>
                                        <p:tgtEl>
                                          <p:spTgt spid="515"/>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3300"/>
                                  </p:stCondLst>
                                  <p:childTnLst>
                                    <p:set>
                                      <p:cBhvr>
                                        <p:cTn id="15" dur="1" fill="hold">
                                          <p:stCondLst>
                                            <p:cond delay="0"/>
                                          </p:stCondLst>
                                        </p:cTn>
                                        <p:tgtEl>
                                          <p:spTgt spid="516"/>
                                        </p:tgtEl>
                                        <p:attrNameLst>
                                          <p:attrName>style.visibility</p:attrName>
                                        </p:attrNameLst>
                                      </p:cBhvr>
                                      <p:to>
                                        <p:strVal val="visible"/>
                                      </p:to>
                                    </p:set>
                                    <p:anim calcmode="lin" valueType="num">
                                      <p:cBhvr additive="base">
                                        <p:cTn id="16" dur="1000"/>
                                        <p:tgtEl>
                                          <p:spTgt spid="5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with Right Image">
  <p:cSld name="Text with Right Image">
    <p:spTree>
      <p:nvGrpSpPr>
        <p:cNvPr id="1" name="Shape 47"/>
        <p:cNvGrpSpPr/>
        <p:nvPr/>
      </p:nvGrpSpPr>
      <p:grpSpPr>
        <a:xfrm>
          <a:off x="0" y="0"/>
          <a:ext cx="0" cy="0"/>
          <a:chOff x="0" y="0"/>
          <a:chExt cx="0" cy="0"/>
        </a:xfrm>
      </p:grpSpPr>
      <p:sp>
        <p:nvSpPr>
          <p:cNvPr id="48" name="Google Shape;48;p24"/>
          <p:cNvSpPr>
            <a:spLocks noGrp="1"/>
          </p:cNvSpPr>
          <p:nvPr>
            <p:ph type="pic" idx="2"/>
          </p:nvPr>
        </p:nvSpPr>
        <p:spPr>
          <a:xfrm>
            <a:off x="6096000" y="0"/>
            <a:ext cx="6096000" cy="6858000"/>
          </a:xfrm>
          <a:prstGeom prst="rect">
            <a:avLst/>
          </a:prstGeom>
          <a:solidFill>
            <a:schemeClr val="lt1"/>
          </a:solidFill>
          <a:ln>
            <a:noFill/>
          </a:ln>
        </p:spPr>
      </p:sp>
      <p:grpSp>
        <p:nvGrpSpPr>
          <p:cNvPr id="49" name="Google Shape;49;p24"/>
          <p:cNvGrpSpPr/>
          <p:nvPr/>
        </p:nvGrpSpPr>
        <p:grpSpPr>
          <a:xfrm>
            <a:off x="6096" y="0"/>
            <a:ext cx="12185904" cy="6858000"/>
            <a:chOff x="6096" y="0"/>
            <a:chExt cx="12185904" cy="6858000"/>
          </a:xfrm>
        </p:grpSpPr>
        <p:pic>
          <p:nvPicPr>
            <p:cNvPr id="50" name="Google Shape;50;p24" descr="nhs_ppt_widescreen2_v2.jpg"/>
            <p:cNvPicPr preferRelativeResize="0"/>
            <p:nvPr/>
          </p:nvPicPr>
          <p:blipFill rotWithShape="1">
            <a:blip r:embed="rId2">
              <a:alphaModFix/>
            </a:blip>
            <a:srcRect/>
            <a:stretch/>
          </p:blipFill>
          <p:spPr>
            <a:xfrm>
              <a:off x="6096" y="0"/>
              <a:ext cx="12185904" cy="6858000"/>
            </a:xfrm>
            <a:prstGeom prst="rect">
              <a:avLst/>
            </a:prstGeom>
            <a:noFill/>
            <a:ln>
              <a:noFill/>
            </a:ln>
          </p:spPr>
        </p:pic>
        <p:sp>
          <p:nvSpPr>
            <p:cNvPr id="51" name="Google Shape;51;p24"/>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52" name="Google Shape;52;p24"/>
            <p:cNvPicPr preferRelativeResize="0"/>
            <p:nvPr/>
          </p:nvPicPr>
          <p:blipFill rotWithShape="1">
            <a:blip r:embed="rId3">
              <a:alphaModFix/>
            </a:blip>
            <a:srcRect/>
            <a:stretch/>
          </p:blipFill>
          <p:spPr>
            <a:xfrm>
              <a:off x="10255431" y="5999236"/>
              <a:ext cx="1819659" cy="664611"/>
            </a:xfrm>
            <a:prstGeom prst="rect">
              <a:avLst/>
            </a:prstGeom>
            <a:noFill/>
            <a:ln>
              <a:noFill/>
            </a:ln>
          </p:spPr>
        </p:pic>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Mindmap Image">
  <p:cSld name="Mindmap Image">
    <p:spTree>
      <p:nvGrpSpPr>
        <p:cNvPr id="1" name="Shape 519"/>
        <p:cNvGrpSpPr/>
        <p:nvPr/>
      </p:nvGrpSpPr>
      <p:grpSpPr>
        <a:xfrm>
          <a:off x="0" y="0"/>
          <a:ext cx="0" cy="0"/>
          <a:chOff x="0" y="0"/>
          <a:chExt cx="0" cy="0"/>
        </a:xfrm>
      </p:grpSpPr>
      <p:sp>
        <p:nvSpPr>
          <p:cNvPr id="520" name="Google Shape;520;p105"/>
          <p:cNvSpPr>
            <a:spLocks noGrp="1"/>
          </p:cNvSpPr>
          <p:nvPr>
            <p:ph type="pic" idx="2"/>
          </p:nvPr>
        </p:nvSpPr>
        <p:spPr>
          <a:xfrm>
            <a:off x="5364480" y="424742"/>
            <a:ext cx="1463040" cy="1463040"/>
          </a:xfrm>
          <a:prstGeom prst="ellipse">
            <a:avLst/>
          </a:prstGeom>
          <a:solidFill>
            <a:schemeClr val="lt1"/>
          </a:solidFill>
          <a:ln>
            <a:noFill/>
          </a:ln>
        </p:spPr>
      </p:sp>
      <p:sp>
        <p:nvSpPr>
          <p:cNvPr id="521" name="Google Shape;521;p105"/>
          <p:cNvSpPr>
            <a:spLocks noGrp="1"/>
          </p:cNvSpPr>
          <p:nvPr>
            <p:ph type="pic" idx="3"/>
          </p:nvPr>
        </p:nvSpPr>
        <p:spPr>
          <a:xfrm>
            <a:off x="5364480" y="4970218"/>
            <a:ext cx="1463040" cy="1463040"/>
          </a:xfrm>
          <a:prstGeom prst="ellipse">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fade">
                                      <p:cBhvr>
                                        <p:cTn id="7" dur="1000"/>
                                        <p:tgtEl>
                                          <p:spTgt spid="520"/>
                                        </p:tgtEl>
                                      </p:cBhvr>
                                    </p:animEffect>
                                  </p:childTnLst>
                                </p:cTn>
                              </p:par>
                              <p:par>
                                <p:cTn id="8" presetID="10" presetClass="entr" presetSubtype="0" fill="hold" nodeType="withEffect">
                                  <p:stCondLst>
                                    <p:cond delay="3400"/>
                                  </p:stCondLst>
                                  <p:childTnLst>
                                    <p:set>
                                      <p:cBhvr>
                                        <p:cTn id="9" dur="1" fill="hold">
                                          <p:stCondLst>
                                            <p:cond delay="0"/>
                                          </p:stCondLst>
                                        </p:cTn>
                                        <p:tgtEl>
                                          <p:spTgt spid="521"/>
                                        </p:tgtEl>
                                        <p:attrNameLst>
                                          <p:attrName>style.visibility</p:attrName>
                                        </p:attrNameLst>
                                      </p:cBhvr>
                                      <p:to>
                                        <p:strVal val="visible"/>
                                      </p:to>
                                    </p:set>
                                    <p:animEffect transition="in" filter="fade">
                                      <p:cBhvr>
                                        <p:cTn id="10" dur="1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antt Chart - Image">
  <p:cSld name="Gantt Chart - Image">
    <p:spTree>
      <p:nvGrpSpPr>
        <p:cNvPr id="1" name="Shape 522"/>
        <p:cNvGrpSpPr/>
        <p:nvPr/>
      </p:nvGrpSpPr>
      <p:grpSpPr>
        <a:xfrm>
          <a:off x="0" y="0"/>
          <a:ext cx="0" cy="0"/>
          <a:chOff x="0" y="0"/>
          <a:chExt cx="0" cy="0"/>
        </a:xfrm>
      </p:grpSpPr>
      <p:sp>
        <p:nvSpPr>
          <p:cNvPr id="523" name="Google Shape;523;p106"/>
          <p:cNvSpPr>
            <a:spLocks noGrp="1"/>
          </p:cNvSpPr>
          <p:nvPr>
            <p:ph type="pic" idx="2"/>
          </p:nvPr>
        </p:nvSpPr>
        <p:spPr>
          <a:xfrm>
            <a:off x="364984" y="2564785"/>
            <a:ext cx="457200" cy="457200"/>
          </a:xfrm>
          <a:prstGeom prst="roundRect">
            <a:avLst>
              <a:gd name="adj" fmla="val 16667"/>
            </a:avLst>
          </a:prstGeom>
          <a:solidFill>
            <a:schemeClr val="lt1"/>
          </a:solidFill>
          <a:ln>
            <a:noFill/>
          </a:ln>
        </p:spPr>
      </p:sp>
      <p:sp>
        <p:nvSpPr>
          <p:cNvPr id="524" name="Google Shape;524;p106"/>
          <p:cNvSpPr>
            <a:spLocks noGrp="1"/>
          </p:cNvSpPr>
          <p:nvPr>
            <p:ph type="pic" idx="3"/>
          </p:nvPr>
        </p:nvSpPr>
        <p:spPr>
          <a:xfrm>
            <a:off x="364984" y="3182879"/>
            <a:ext cx="457200" cy="457200"/>
          </a:xfrm>
          <a:prstGeom prst="roundRect">
            <a:avLst>
              <a:gd name="adj" fmla="val 16667"/>
            </a:avLst>
          </a:prstGeom>
          <a:solidFill>
            <a:schemeClr val="lt1"/>
          </a:solidFill>
          <a:ln>
            <a:noFill/>
          </a:ln>
        </p:spPr>
      </p:sp>
      <p:sp>
        <p:nvSpPr>
          <p:cNvPr id="525" name="Google Shape;525;p106"/>
          <p:cNvSpPr>
            <a:spLocks noGrp="1"/>
          </p:cNvSpPr>
          <p:nvPr>
            <p:ph type="pic" idx="4"/>
          </p:nvPr>
        </p:nvSpPr>
        <p:spPr>
          <a:xfrm>
            <a:off x="363707" y="3819583"/>
            <a:ext cx="457200" cy="457200"/>
          </a:xfrm>
          <a:prstGeom prst="roundRect">
            <a:avLst>
              <a:gd name="adj" fmla="val 16667"/>
            </a:avLst>
          </a:prstGeom>
          <a:solidFill>
            <a:schemeClr val="lt1"/>
          </a:solidFill>
          <a:ln>
            <a:noFill/>
          </a:ln>
        </p:spPr>
      </p:sp>
      <p:sp>
        <p:nvSpPr>
          <p:cNvPr id="526" name="Google Shape;526;p106"/>
          <p:cNvSpPr>
            <a:spLocks noGrp="1"/>
          </p:cNvSpPr>
          <p:nvPr>
            <p:ph type="pic" idx="5"/>
          </p:nvPr>
        </p:nvSpPr>
        <p:spPr>
          <a:xfrm>
            <a:off x="363707" y="4437677"/>
            <a:ext cx="457200" cy="457200"/>
          </a:xfrm>
          <a:prstGeom prst="roundRect">
            <a:avLst>
              <a:gd name="adj" fmla="val 16667"/>
            </a:avLst>
          </a:prstGeom>
          <a:solidFill>
            <a:schemeClr val="lt1"/>
          </a:solidFill>
          <a:ln>
            <a:noFill/>
          </a:ln>
        </p:spPr>
      </p:sp>
      <p:sp>
        <p:nvSpPr>
          <p:cNvPr id="527" name="Google Shape;527;p106"/>
          <p:cNvSpPr>
            <a:spLocks noGrp="1"/>
          </p:cNvSpPr>
          <p:nvPr>
            <p:ph type="pic" idx="6"/>
          </p:nvPr>
        </p:nvSpPr>
        <p:spPr>
          <a:xfrm>
            <a:off x="362430" y="5074381"/>
            <a:ext cx="457200" cy="457200"/>
          </a:xfrm>
          <a:prstGeom prst="roundRect">
            <a:avLst>
              <a:gd name="adj" fmla="val 16667"/>
            </a:avLst>
          </a:prstGeom>
          <a:solidFill>
            <a:schemeClr val="lt1"/>
          </a:solidFill>
          <a:ln>
            <a:noFill/>
          </a:ln>
        </p:spPr>
      </p:sp>
      <p:sp>
        <p:nvSpPr>
          <p:cNvPr id="528" name="Google Shape;528;p106"/>
          <p:cNvSpPr>
            <a:spLocks noGrp="1"/>
          </p:cNvSpPr>
          <p:nvPr>
            <p:ph type="pic" idx="7"/>
          </p:nvPr>
        </p:nvSpPr>
        <p:spPr>
          <a:xfrm>
            <a:off x="362430" y="5692475"/>
            <a:ext cx="457200" cy="457200"/>
          </a:xfrm>
          <a:prstGeom prst="roundRect">
            <a:avLst>
              <a:gd name="adj" fmla="val 16667"/>
            </a:avLst>
          </a:prstGeom>
          <a:solidFill>
            <a:schemeClr val="lt1"/>
          </a:solidFill>
          <a:ln>
            <a:noFill/>
          </a:ln>
        </p:spPr>
      </p:sp>
      <p:sp>
        <p:nvSpPr>
          <p:cNvPr id="529" name="Google Shape;529;p106"/>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0" name="Google Shape;530;p106"/>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Gantt Chart - Image 2">
  <p:cSld name="Gantt Chart - Image 2">
    <p:spTree>
      <p:nvGrpSpPr>
        <p:cNvPr id="1" name="Shape 531"/>
        <p:cNvGrpSpPr/>
        <p:nvPr/>
      </p:nvGrpSpPr>
      <p:grpSpPr>
        <a:xfrm>
          <a:off x="0" y="0"/>
          <a:ext cx="0" cy="0"/>
          <a:chOff x="0" y="0"/>
          <a:chExt cx="0" cy="0"/>
        </a:xfrm>
      </p:grpSpPr>
      <p:sp>
        <p:nvSpPr>
          <p:cNvPr id="532" name="Google Shape;532;p107"/>
          <p:cNvSpPr>
            <a:spLocks noGrp="1"/>
          </p:cNvSpPr>
          <p:nvPr>
            <p:ph type="pic" idx="2"/>
          </p:nvPr>
        </p:nvSpPr>
        <p:spPr>
          <a:xfrm>
            <a:off x="1037080" y="2659037"/>
            <a:ext cx="365760" cy="365760"/>
          </a:xfrm>
          <a:prstGeom prst="roundRect">
            <a:avLst>
              <a:gd name="adj" fmla="val 16667"/>
            </a:avLst>
          </a:prstGeom>
          <a:solidFill>
            <a:schemeClr val="lt1"/>
          </a:solidFill>
          <a:ln>
            <a:noFill/>
          </a:ln>
        </p:spPr>
      </p:sp>
      <p:sp>
        <p:nvSpPr>
          <p:cNvPr id="533" name="Google Shape;533;p107"/>
          <p:cNvSpPr>
            <a:spLocks noGrp="1"/>
          </p:cNvSpPr>
          <p:nvPr>
            <p:ph type="pic" idx="3"/>
          </p:nvPr>
        </p:nvSpPr>
        <p:spPr>
          <a:xfrm>
            <a:off x="1028788" y="3294527"/>
            <a:ext cx="365760" cy="365760"/>
          </a:xfrm>
          <a:prstGeom prst="roundRect">
            <a:avLst>
              <a:gd name="adj" fmla="val 16667"/>
            </a:avLst>
          </a:prstGeom>
          <a:solidFill>
            <a:schemeClr val="lt1"/>
          </a:solidFill>
          <a:ln>
            <a:noFill/>
          </a:ln>
        </p:spPr>
      </p:sp>
      <p:sp>
        <p:nvSpPr>
          <p:cNvPr id="534" name="Google Shape;534;p107"/>
          <p:cNvSpPr>
            <a:spLocks noGrp="1"/>
          </p:cNvSpPr>
          <p:nvPr>
            <p:ph type="pic" idx="4"/>
          </p:nvPr>
        </p:nvSpPr>
        <p:spPr>
          <a:xfrm>
            <a:off x="2557014" y="3980798"/>
            <a:ext cx="365760" cy="365760"/>
          </a:xfrm>
          <a:prstGeom prst="roundRect">
            <a:avLst>
              <a:gd name="adj" fmla="val 16667"/>
            </a:avLst>
          </a:prstGeom>
          <a:solidFill>
            <a:schemeClr val="lt1"/>
          </a:solidFill>
          <a:ln>
            <a:noFill/>
          </a:ln>
        </p:spPr>
      </p:sp>
      <p:sp>
        <p:nvSpPr>
          <p:cNvPr id="535" name="Google Shape;535;p107"/>
          <p:cNvSpPr>
            <a:spLocks noGrp="1"/>
          </p:cNvSpPr>
          <p:nvPr>
            <p:ph type="pic" idx="5"/>
          </p:nvPr>
        </p:nvSpPr>
        <p:spPr>
          <a:xfrm>
            <a:off x="4022427" y="4616617"/>
            <a:ext cx="365760" cy="365760"/>
          </a:xfrm>
          <a:prstGeom prst="roundRect">
            <a:avLst>
              <a:gd name="adj" fmla="val 16667"/>
            </a:avLst>
          </a:prstGeom>
          <a:solidFill>
            <a:schemeClr val="lt1"/>
          </a:solidFill>
          <a:ln>
            <a:noFill/>
          </a:ln>
        </p:spPr>
      </p:sp>
      <p:sp>
        <p:nvSpPr>
          <p:cNvPr id="536" name="Google Shape;536;p107"/>
          <p:cNvSpPr>
            <a:spLocks noGrp="1"/>
          </p:cNvSpPr>
          <p:nvPr>
            <p:ph type="pic" idx="6"/>
          </p:nvPr>
        </p:nvSpPr>
        <p:spPr>
          <a:xfrm>
            <a:off x="2557014" y="5265712"/>
            <a:ext cx="365760" cy="365760"/>
          </a:xfrm>
          <a:prstGeom prst="roundRect">
            <a:avLst>
              <a:gd name="adj" fmla="val 16667"/>
            </a:avLst>
          </a:prstGeom>
          <a:solidFill>
            <a:schemeClr val="lt1"/>
          </a:solidFill>
          <a:ln>
            <a:noFill/>
          </a:ln>
        </p:spPr>
      </p:sp>
      <p:sp>
        <p:nvSpPr>
          <p:cNvPr id="537" name="Google Shape;537;p107"/>
          <p:cNvSpPr>
            <a:spLocks noGrp="1"/>
          </p:cNvSpPr>
          <p:nvPr>
            <p:ph type="pic" idx="7"/>
          </p:nvPr>
        </p:nvSpPr>
        <p:spPr>
          <a:xfrm>
            <a:off x="4052446" y="5901841"/>
            <a:ext cx="365760" cy="365760"/>
          </a:xfrm>
          <a:prstGeom prst="roundRect">
            <a:avLst>
              <a:gd name="adj" fmla="val 16667"/>
            </a:avLst>
          </a:prstGeom>
          <a:solidFill>
            <a:schemeClr val="lt1"/>
          </a:solidFill>
          <a:ln>
            <a:noFill/>
          </a:ln>
        </p:spPr>
      </p:sp>
      <p:sp>
        <p:nvSpPr>
          <p:cNvPr id="538" name="Google Shape;538;p107"/>
          <p:cNvSpPr>
            <a:spLocks noGrp="1"/>
          </p:cNvSpPr>
          <p:nvPr>
            <p:ph type="pic" idx="8"/>
          </p:nvPr>
        </p:nvSpPr>
        <p:spPr>
          <a:xfrm>
            <a:off x="7139776" y="2633578"/>
            <a:ext cx="365760" cy="365760"/>
          </a:xfrm>
          <a:prstGeom prst="roundRect">
            <a:avLst>
              <a:gd name="adj" fmla="val 16667"/>
            </a:avLst>
          </a:prstGeom>
          <a:solidFill>
            <a:schemeClr val="lt1"/>
          </a:solidFill>
          <a:ln>
            <a:noFill/>
          </a:ln>
        </p:spPr>
      </p:sp>
      <p:sp>
        <p:nvSpPr>
          <p:cNvPr id="539" name="Google Shape;539;p107"/>
          <p:cNvSpPr>
            <a:spLocks noGrp="1"/>
          </p:cNvSpPr>
          <p:nvPr>
            <p:ph type="pic" idx="9"/>
          </p:nvPr>
        </p:nvSpPr>
        <p:spPr>
          <a:xfrm>
            <a:off x="7732746" y="5923826"/>
            <a:ext cx="365760" cy="365760"/>
          </a:xfrm>
          <a:prstGeom prst="roundRect">
            <a:avLst>
              <a:gd name="adj" fmla="val 16667"/>
            </a:avLst>
          </a:prstGeom>
          <a:solidFill>
            <a:schemeClr val="lt1"/>
          </a:solidFill>
          <a:ln>
            <a:noFill/>
          </a:ln>
        </p:spPr>
      </p:sp>
      <p:sp>
        <p:nvSpPr>
          <p:cNvPr id="540" name="Google Shape;540;p107"/>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1" name="Google Shape;541;p107"/>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xt SlideShow with Image">
  <p:cSld name="Text SlideShow with Image">
    <p:spTree>
      <p:nvGrpSpPr>
        <p:cNvPr id="1" name="Shape 542"/>
        <p:cNvGrpSpPr/>
        <p:nvPr/>
      </p:nvGrpSpPr>
      <p:grpSpPr>
        <a:xfrm>
          <a:off x="0" y="0"/>
          <a:ext cx="0" cy="0"/>
          <a:chOff x="0" y="0"/>
          <a:chExt cx="0" cy="0"/>
        </a:xfrm>
      </p:grpSpPr>
      <p:sp>
        <p:nvSpPr>
          <p:cNvPr id="543" name="Google Shape;543;p108"/>
          <p:cNvSpPr>
            <a:spLocks noGrp="1"/>
          </p:cNvSpPr>
          <p:nvPr>
            <p:ph type="pic" idx="2"/>
          </p:nvPr>
        </p:nvSpPr>
        <p:spPr>
          <a:xfrm>
            <a:off x="4968420" y="1561171"/>
            <a:ext cx="6628658" cy="2810108"/>
          </a:xfrm>
          <a:prstGeom prst="rect">
            <a:avLst/>
          </a:prstGeom>
          <a:solidFill>
            <a:schemeClr val="lt1"/>
          </a:solid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xt SlideShow with Image 2">
  <p:cSld name="Text SlideShow with Image 2">
    <p:spTree>
      <p:nvGrpSpPr>
        <p:cNvPr id="1" name="Shape 544"/>
        <p:cNvGrpSpPr/>
        <p:nvPr/>
      </p:nvGrpSpPr>
      <p:grpSpPr>
        <a:xfrm>
          <a:off x="0" y="0"/>
          <a:ext cx="0" cy="0"/>
          <a:chOff x="0" y="0"/>
          <a:chExt cx="0" cy="0"/>
        </a:xfrm>
      </p:grpSpPr>
      <p:sp>
        <p:nvSpPr>
          <p:cNvPr id="545" name="Google Shape;545;p109"/>
          <p:cNvSpPr>
            <a:spLocks noGrp="1"/>
          </p:cNvSpPr>
          <p:nvPr>
            <p:ph type="pic" idx="2"/>
          </p:nvPr>
        </p:nvSpPr>
        <p:spPr>
          <a:xfrm>
            <a:off x="4968420" y="1561171"/>
            <a:ext cx="6628658" cy="2810108"/>
          </a:xfrm>
          <a:prstGeom prst="rect">
            <a:avLst/>
          </a:prstGeom>
          <a:solidFill>
            <a:schemeClr val="lt1"/>
          </a:solid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xt SlideShow with Image 3">
  <p:cSld name="Text SlideShow with Image 3">
    <p:spTree>
      <p:nvGrpSpPr>
        <p:cNvPr id="1" name="Shape 546"/>
        <p:cNvGrpSpPr/>
        <p:nvPr/>
      </p:nvGrpSpPr>
      <p:grpSpPr>
        <a:xfrm>
          <a:off x="0" y="0"/>
          <a:ext cx="0" cy="0"/>
          <a:chOff x="0" y="0"/>
          <a:chExt cx="0" cy="0"/>
        </a:xfrm>
      </p:grpSpPr>
      <p:sp>
        <p:nvSpPr>
          <p:cNvPr id="547" name="Google Shape;547;p110"/>
          <p:cNvSpPr>
            <a:spLocks noGrp="1"/>
          </p:cNvSpPr>
          <p:nvPr>
            <p:ph type="pic" idx="2"/>
          </p:nvPr>
        </p:nvSpPr>
        <p:spPr>
          <a:xfrm>
            <a:off x="4968420" y="1561171"/>
            <a:ext cx="6628658" cy="2810108"/>
          </a:xfrm>
          <a:prstGeom prst="rect">
            <a:avLst/>
          </a:prstGeom>
          <a:solidFill>
            <a:schemeClr val="lt1"/>
          </a:solid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Isometric Presentation Mockup">
  <p:cSld name="Isometric Presentation Mockup">
    <p:spTree>
      <p:nvGrpSpPr>
        <p:cNvPr id="1" name="Shape 548"/>
        <p:cNvGrpSpPr/>
        <p:nvPr/>
      </p:nvGrpSpPr>
      <p:grpSpPr>
        <a:xfrm>
          <a:off x="0" y="0"/>
          <a:ext cx="0" cy="0"/>
          <a:chOff x="0" y="0"/>
          <a:chExt cx="0" cy="0"/>
        </a:xfrm>
      </p:grpSpPr>
      <p:sp>
        <p:nvSpPr>
          <p:cNvPr id="549" name="Google Shape;549;p111"/>
          <p:cNvSpPr>
            <a:spLocks noGrp="1"/>
          </p:cNvSpPr>
          <p:nvPr>
            <p:ph type="pic" idx="2"/>
          </p:nvPr>
        </p:nvSpPr>
        <p:spPr>
          <a:xfrm>
            <a:off x="6977303" y="2013994"/>
            <a:ext cx="1900800" cy="4136400"/>
          </a:xfrm>
          <a:prstGeom prst="rect">
            <a:avLst/>
          </a:prstGeom>
          <a:solidFill>
            <a:schemeClr val="lt1"/>
          </a:solidFill>
          <a:ln>
            <a:noFill/>
          </a:ln>
        </p:spPr>
      </p:sp>
      <p:sp>
        <p:nvSpPr>
          <p:cNvPr id="550" name="Google Shape;550;p11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1" name="Google Shape;551;p111"/>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552" name="Google Shape;552;p111"/>
          <p:cNvSpPr>
            <a:spLocks noGrp="1"/>
          </p:cNvSpPr>
          <p:nvPr>
            <p:ph type="pic" idx="3"/>
          </p:nvPr>
        </p:nvSpPr>
        <p:spPr>
          <a:xfrm>
            <a:off x="10403400" y="0"/>
            <a:ext cx="1900800" cy="4136400"/>
          </a:xfrm>
          <a:prstGeom prst="rect">
            <a:avLst/>
          </a:prstGeom>
          <a:solidFill>
            <a:schemeClr val="lt1"/>
          </a:solidFill>
          <a:ln>
            <a:noFill/>
          </a:ln>
        </p:spPr>
      </p:sp>
      <p:sp>
        <p:nvSpPr>
          <p:cNvPr id="553" name="Google Shape;553;p111"/>
          <p:cNvSpPr>
            <a:spLocks noGrp="1"/>
          </p:cNvSpPr>
          <p:nvPr>
            <p:ph type="pic" idx="4"/>
          </p:nvPr>
        </p:nvSpPr>
        <p:spPr>
          <a:xfrm>
            <a:off x="3551206" y="4080068"/>
            <a:ext cx="1900800" cy="4136400"/>
          </a:xfrm>
          <a:prstGeom prst="rect">
            <a:avLst/>
          </a:prstGeom>
          <a:solidFill>
            <a:schemeClr val="lt1"/>
          </a:solidFill>
          <a:ln>
            <a:noFill/>
          </a:ln>
        </p:spPr>
      </p:sp>
      <p:sp>
        <p:nvSpPr>
          <p:cNvPr id="554" name="Google Shape;554;p111"/>
          <p:cNvSpPr>
            <a:spLocks noGrp="1"/>
          </p:cNvSpPr>
          <p:nvPr>
            <p:ph type="pic" idx="5"/>
          </p:nvPr>
        </p:nvSpPr>
        <p:spPr>
          <a:xfrm>
            <a:off x="6642023" y="3978016"/>
            <a:ext cx="1900800" cy="4136400"/>
          </a:xfrm>
          <a:prstGeom prst="rect">
            <a:avLst/>
          </a:prstGeom>
          <a:solidFill>
            <a:schemeClr val="lt1"/>
          </a:solidFill>
          <a:ln>
            <a:noFill/>
          </a:ln>
        </p:spPr>
      </p:sp>
      <p:sp>
        <p:nvSpPr>
          <p:cNvPr id="555" name="Google Shape;555;p111"/>
          <p:cNvSpPr>
            <a:spLocks noGrp="1"/>
          </p:cNvSpPr>
          <p:nvPr>
            <p:ph type="pic" idx="6"/>
          </p:nvPr>
        </p:nvSpPr>
        <p:spPr>
          <a:xfrm>
            <a:off x="10068120" y="1964022"/>
            <a:ext cx="1900800" cy="4136400"/>
          </a:xfrm>
          <a:prstGeom prst="rect">
            <a:avLst/>
          </a:prstGeom>
          <a:solidFill>
            <a:schemeClr val="lt1"/>
          </a:solidFill>
          <a:ln>
            <a:noFill/>
          </a:ln>
        </p:spPr>
      </p:sp>
      <p:sp>
        <p:nvSpPr>
          <p:cNvPr id="556" name="Google Shape;556;p111"/>
          <p:cNvSpPr>
            <a:spLocks noGrp="1"/>
          </p:cNvSpPr>
          <p:nvPr>
            <p:ph type="pic" idx="7"/>
          </p:nvPr>
        </p:nvSpPr>
        <p:spPr>
          <a:xfrm>
            <a:off x="9732840" y="3928044"/>
            <a:ext cx="1900800" cy="413640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500"/>
                                        <p:tgtEl>
                                          <p:spTgt spid="552"/>
                                        </p:tgtEl>
                                      </p:cBhvr>
                                    </p:animEffect>
                                  </p:childTnLst>
                                </p:cTn>
                              </p:par>
                              <p:par>
                                <p:cTn id="8" presetID="10" presetClass="entr" presetSubtype="0" fill="hold" nodeType="withEffect">
                                  <p:stCondLst>
                                    <p:cond delay="200"/>
                                  </p:stCondLst>
                                  <p:childTnLst>
                                    <p:set>
                                      <p:cBhvr>
                                        <p:cTn id="9" dur="1" fill="hold">
                                          <p:stCondLst>
                                            <p:cond delay="0"/>
                                          </p:stCondLst>
                                        </p:cTn>
                                        <p:tgtEl>
                                          <p:spTgt spid="549"/>
                                        </p:tgtEl>
                                        <p:attrNameLst>
                                          <p:attrName>style.visibility</p:attrName>
                                        </p:attrNameLst>
                                      </p:cBhvr>
                                      <p:to>
                                        <p:strVal val="visible"/>
                                      </p:to>
                                    </p:set>
                                    <p:animEffect transition="in" filter="fade">
                                      <p:cBhvr>
                                        <p:cTn id="10" dur="500"/>
                                        <p:tgtEl>
                                          <p:spTgt spid="549"/>
                                        </p:tgtEl>
                                      </p:cBhvr>
                                    </p:animEffect>
                                  </p:childTnLst>
                                </p:cTn>
                              </p:par>
                              <p:par>
                                <p:cTn id="11" presetID="10" presetClass="entr" presetSubtype="0" fill="hold" nodeType="withEffect">
                                  <p:stCondLst>
                                    <p:cond delay="400"/>
                                  </p:stCondLst>
                                  <p:childTnLst>
                                    <p:set>
                                      <p:cBhvr>
                                        <p:cTn id="12" dur="1" fill="hold">
                                          <p:stCondLst>
                                            <p:cond delay="0"/>
                                          </p:stCondLst>
                                        </p:cTn>
                                        <p:tgtEl>
                                          <p:spTgt spid="555"/>
                                        </p:tgtEl>
                                        <p:attrNameLst>
                                          <p:attrName>style.visibility</p:attrName>
                                        </p:attrNameLst>
                                      </p:cBhvr>
                                      <p:to>
                                        <p:strVal val="visible"/>
                                      </p:to>
                                    </p:set>
                                    <p:animEffect transition="in" filter="fade">
                                      <p:cBhvr>
                                        <p:cTn id="13" dur="500"/>
                                        <p:tgtEl>
                                          <p:spTgt spid="555"/>
                                        </p:tgtEl>
                                      </p:cBhvr>
                                    </p:animEffect>
                                  </p:childTnLst>
                                </p:cTn>
                              </p:par>
                              <p:par>
                                <p:cTn id="14" presetID="10" presetClass="entr" presetSubtype="0" fill="hold" nodeType="withEffect">
                                  <p:stCondLst>
                                    <p:cond delay="600"/>
                                  </p:stCondLst>
                                  <p:childTnLst>
                                    <p:set>
                                      <p:cBhvr>
                                        <p:cTn id="15" dur="1" fill="hold">
                                          <p:stCondLst>
                                            <p:cond delay="0"/>
                                          </p:stCondLst>
                                        </p:cTn>
                                        <p:tgtEl>
                                          <p:spTgt spid="553"/>
                                        </p:tgtEl>
                                        <p:attrNameLst>
                                          <p:attrName>style.visibility</p:attrName>
                                        </p:attrNameLst>
                                      </p:cBhvr>
                                      <p:to>
                                        <p:strVal val="visible"/>
                                      </p:to>
                                    </p:set>
                                    <p:animEffect transition="in" filter="fade">
                                      <p:cBhvr>
                                        <p:cTn id="16" dur="500"/>
                                        <p:tgtEl>
                                          <p:spTgt spid="553"/>
                                        </p:tgtEl>
                                      </p:cBhvr>
                                    </p:animEffect>
                                  </p:childTnLst>
                                </p:cTn>
                              </p:par>
                              <p:par>
                                <p:cTn id="17" presetID="10" presetClass="entr" presetSubtype="0" fill="hold" nodeType="withEffect">
                                  <p:stCondLst>
                                    <p:cond delay="800"/>
                                  </p:stCondLst>
                                  <p:childTnLst>
                                    <p:set>
                                      <p:cBhvr>
                                        <p:cTn id="18" dur="1" fill="hold">
                                          <p:stCondLst>
                                            <p:cond delay="0"/>
                                          </p:stCondLst>
                                        </p:cTn>
                                        <p:tgtEl>
                                          <p:spTgt spid="554"/>
                                        </p:tgtEl>
                                        <p:attrNameLst>
                                          <p:attrName>style.visibility</p:attrName>
                                        </p:attrNameLst>
                                      </p:cBhvr>
                                      <p:to>
                                        <p:strVal val="visible"/>
                                      </p:to>
                                    </p:set>
                                    <p:animEffect transition="in" filter="fade">
                                      <p:cBhvr>
                                        <p:cTn id="19" dur="500"/>
                                        <p:tgtEl>
                                          <p:spTgt spid="554"/>
                                        </p:tgtEl>
                                      </p:cBhvr>
                                    </p:animEffect>
                                  </p:childTnLst>
                                </p:cTn>
                              </p:par>
                              <p:par>
                                <p:cTn id="20" presetID="10" presetClass="entr" presetSubtype="0" fill="hold" nodeType="withEffect">
                                  <p:stCondLst>
                                    <p:cond delay="1000"/>
                                  </p:stCondLst>
                                  <p:childTnLst>
                                    <p:set>
                                      <p:cBhvr>
                                        <p:cTn id="21" dur="1" fill="hold">
                                          <p:stCondLst>
                                            <p:cond delay="0"/>
                                          </p:stCondLst>
                                        </p:cTn>
                                        <p:tgtEl>
                                          <p:spTgt spid="556"/>
                                        </p:tgtEl>
                                        <p:attrNameLst>
                                          <p:attrName>style.visibility</p:attrName>
                                        </p:attrNameLst>
                                      </p:cBhvr>
                                      <p:to>
                                        <p:strVal val="visible"/>
                                      </p:to>
                                    </p:set>
                                    <p:animEffect transition="in" filter="fade">
                                      <p:cBhvr>
                                        <p:cTn id="22" dur="50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Isometric Presentation Mockup 2">
  <p:cSld name="Isometric Presentation Mockup 2">
    <p:spTree>
      <p:nvGrpSpPr>
        <p:cNvPr id="1" name="Shape 557"/>
        <p:cNvGrpSpPr/>
        <p:nvPr/>
      </p:nvGrpSpPr>
      <p:grpSpPr>
        <a:xfrm>
          <a:off x="0" y="0"/>
          <a:ext cx="0" cy="0"/>
          <a:chOff x="0" y="0"/>
          <a:chExt cx="0" cy="0"/>
        </a:xfrm>
      </p:grpSpPr>
      <p:sp>
        <p:nvSpPr>
          <p:cNvPr id="558" name="Google Shape;558;p112"/>
          <p:cNvSpPr>
            <a:spLocks noGrp="1"/>
          </p:cNvSpPr>
          <p:nvPr>
            <p:ph type="pic" idx="2"/>
          </p:nvPr>
        </p:nvSpPr>
        <p:spPr>
          <a:xfrm>
            <a:off x="3089508" y="866182"/>
            <a:ext cx="2355383" cy="5125635"/>
          </a:xfrm>
          <a:prstGeom prst="rect">
            <a:avLst/>
          </a:prstGeom>
          <a:solidFill>
            <a:schemeClr val="lt1"/>
          </a:solidFill>
          <a:ln>
            <a:noFill/>
          </a:ln>
          <a:effectLst>
            <a:outerShdw blurRad="317500" dist="254000" dir="9000000" sx="102000" sy="102000" algn="ctr" rotWithShape="0">
              <a:srgbClr val="000000">
                <a:alpha val="9803"/>
              </a:srgbClr>
            </a:outerShdw>
          </a:effectLst>
        </p:spPr>
      </p:sp>
      <p:sp>
        <p:nvSpPr>
          <p:cNvPr id="559" name="Google Shape;559;p112"/>
          <p:cNvSpPr>
            <a:spLocks noGrp="1"/>
          </p:cNvSpPr>
          <p:nvPr>
            <p:ph type="pic" idx="3"/>
          </p:nvPr>
        </p:nvSpPr>
        <p:spPr>
          <a:xfrm>
            <a:off x="-949092" y="-1572218"/>
            <a:ext cx="2355383" cy="5125635"/>
          </a:xfrm>
          <a:prstGeom prst="rect">
            <a:avLst/>
          </a:prstGeom>
          <a:solidFill>
            <a:schemeClr val="lt1"/>
          </a:solidFill>
          <a:ln>
            <a:noFill/>
          </a:ln>
          <a:effectLst>
            <a:outerShdw blurRad="317500" dist="254000" dir="9000000" sx="102000" sy="102000" algn="ctr" rotWithShape="0">
              <a:srgbClr val="000000">
                <a:alpha val="9803"/>
              </a:srgbClr>
            </a:outerShdw>
          </a:effectLst>
        </p:spPr>
      </p:sp>
      <p:sp>
        <p:nvSpPr>
          <p:cNvPr id="560" name="Google Shape;560;p112"/>
          <p:cNvSpPr>
            <a:spLocks noGrp="1"/>
          </p:cNvSpPr>
          <p:nvPr>
            <p:ph type="pic" idx="4"/>
          </p:nvPr>
        </p:nvSpPr>
        <p:spPr>
          <a:xfrm>
            <a:off x="7128109" y="3289342"/>
            <a:ext cx="2355383" cy="5125635"/>
          </a:xfrm>
          <a:prstGeom prst="rect">
            <a:avLst/>
          </a:prstGeom>
          <a:solidFill>
            <a:schemeClr val="lt1"/>
          </a:solidFill>
          <a:ln>
            <a:noFill/>
          </a:ln>
          <a:effectLst>
            <a:outerShdw blurRad="317500" dist="254000" dir="9000000" sx="102000" sy="102000" algn="ctr" rotWithShape="0">
              <a:srgbClr val="000000">
                <a:alpha val="9803"/>
              </a:srgbClr>
            </a:outerShdw>
          </a:effectLst>
        </p:spPr>
      </p:sp>
      <p:sp>
        <p:nvSpPr>
          <p:cNvPr id="561" name="Google Shape;561;p112"/>
          <p:cNvSpPr>
            <a:spLocks noGrp="1"/>
          </p:cNvSpPr>
          <p:nvPr>
            <p:ph type="pic" idx="5"/>
          </p:nvPr>
        </p:nvSpPr>
        <p:spPr>
          <a:xfrm>
            <a:off x="7128108" y="602107"/>
            <a:ext cx="2355383" cy="5125635"/>
          </a:xfrm>
          <a:prstGeom prst="rect">
            <a:avLst/>
          </a:prstGeom>
          <a:solidFill>
            <a:schemeClr val="lt1"/>
          </a:solidFill>
          <a:ln>
            <a:noFill/>
          </a:ln>
          <a:effectLst>
            <a:outerShdw blurRad="317500" dist="254000" dir="9000000" sx="102000" sy="102000" algn="ctr" rotWithShape="0">
              <a:srgbClr val="000000">
                <a:alpha val="9803"/>
              </a:srgbClr>
            </a:outerShdw>
          </a:effectLst>
        </p:spPr>
      </p:sp>
      <p:sp>
        <p:nvSpPr>
          <p:cNvPr id="562" name="Google Shape;562;p112"/>
          <p:cNvSpPr>
            <a:spLocks noGrp="1"/>
          </p:cNvSpPr>
          <p:nvPr>
            <p:ph type="pic" idx="6"/>
          </p:nvPr>
        </p:nvSpPr>
        <p:spPr>
          <a:xfrm>
            <a:off x="3089508" y="-1836293"/>
            <a:ext cx="2355383" cy="5125635"/>
          </a:xfrm>
          <a:prstGeom prst="rect">
            <a:avLst/>
          </a:prstGeom>
          <a:solidFill>
            <a:schemeClr val="lt1"/>
          </a:solidFill>
          <a:ln>
            <a:noFill/>
          </a:ln>
          <a:effectLst>
            <a:outerShdw blurRad="317500" dist="254000" dir="9000000" sx="102000" sy="102000" algn="ctr" rotWithShape="0">
              <a:srgbClr val="000000">
                <a:alpha val="9803"/>
              </a:srgbClr>
            </a:outerShdw>
          </a:effectLst>
        </p:spPr>
      </p:sp>
      <p:sp>
        <p:nvSpPr>
          <p:cNvPr id="563" name="Google Shape;563;p112"/>
          <p:cNvSpPr>
            <a:spLocks noGrp="1"/>
          </p:cNvSpPr>
          <p:nvPr>
            <p:ph type="pic" idx="7"/>
          </p:nvPr>
        </p:nvSpPr>
        <p:spPr>
          <a:xfrm>
            <a:off x="11166709" y="3025267"/>
            <a:ext cx="2355383" cy="5125635"/>
          </a:xfrm>
          <a:prstGeom prst="rect">
            <a:avLst/>
          </a:prstGeom>
          <a:solidFill>
            <a:schemeClr val="lt1"/>
          </a:solidFill>
          <a:ln>
            <a:noFill/>
          </a:ln>
          <a:effectLst>
            <a:outerShdw blurRad="317500" dist="254000" dir="9000000" sx="102000" sy="102000" algn="ctr" rotWithShape="0">
              <a:srgbClr val="000000">
                <a:alpha val="9803"/>
              </a:srgbClr>
            </a:outerShdw>
          </a:effectLst>
        </p:spPr>
      </p:sp>
      <p:sp>
        <p:nvSpPr>
          <p:cNvPr id="564" name="Google Shape;564;p112"/>
          <p:cNvSpPr>
            <a:spLocks noGrp="1"/>
          </p:cNvSpPr>
          <p:nvPr>
            <p:ph type="pic" idx="8"/>
          </p:nvPr>
        </p:nvSpPr>
        <p:spPr>
          <a:xfrm>
            <a:off x="11166708" y="338032"/>
            <a:ext cx="2355383" cy="5125635"/>
          </a:xfrm>
          <a:prstGeom prst="rect">
            <a:avLst/>
          </a:prstGeom>
          <a:solidFill>
            <a:schemeClr val="lt1"/>
          </a:solidFill>
          <a:ln>
            <a:noFill/>
          </a:ln>
          <a:effectLst>
            <a:outerShdw blurRad="317500" dist="254000" dir="9000000" sx="102000" sy="102000" algn="ctr" rotWithShape="0">
              <a:srgbClr val="000000">
                <a:alpha val="9803"/>
              </a:srgbClr>
            </a:outerShdw>
          </a:effectLst>
        </p:spPr>
      </p:sp>
      <p:sp>
        <p:nvSpPr>
          <p:cNvPr id="565" name="Google Shape;565;p112"/>
          <p:cNvSpPr>
            <a:spLocks noGrp="1"/>
          </p:cNvSpPr>
          <p:nvPr>
            <p:ph type="pic" idx="9"/>
          </p:nvPr>
        </p:nvSpPr>
        <p:spPr>
          <a:xfrm>
            <a:off x="7128108" y="-2100368"/>
            <a:ext cx="2355383" cy="5125635"/>
          </a:xfrm>
          <a:prstGeom prst="rect">
            <a:avLst/>
          </a:prstGeom>
          <a:solidFill>
            <a:schemeClr val="lt1"/>
          </a:solidFill>
          <a:ln>
            <a:noFill/>
          </a:ln>
          <a:effectLst>
            <a:outerShdw blurRad="317500" dist="254000" dir="9000000" sx="102000" sy="102000" algn="ctr" rotWithShape="0">
              <a:srgbClr val="000000">
                <a:alpha val="9803"/>
              </a:srgbClr>
            </a:outerShdw>
          </a:effectLst>
        </p:spPr>
      </p:sp>
      <p:sp>
        <p:nvSpPr>
          <p:cNvPr id="566" name="Google Shape;566;p112"/>
          <p:cNvSpPr>
            <a:spLocks noGrp="1"/>
          </p:cNvSpPr>
          <p:nvPr>
            <p:ph type="pic" idx="13"/>
          </p:nvPr>
        </p:nvSpPr>
        <p:spPr>
          <a:xfrm>
            <a:off x="11166708" y="-2349203"/>
            <a:ext cx="2355383" cy="5125635"/>
          </a:xfrm>
          <a:prstGeom prst="rect">
            <a:avLst/>
          </a:prstGeom>
          <a:solidFill>
            <a:schemeClr val="lt1"/>
          </a:solidFill>
          <a:ln>
            <a:noFill/>
          </a:ln>
          <a:effectLst>
            <a:outerShdw blurRad="317500" dist="254000" dir="9000000" sx="102000" sy="102000" algn="ctr" rotWithShape="0">
              <a:srgbClr val="000000">
                <a:alpha val="9803"/>
              </a:srgbClr>
            </a:outerShdw>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9"/>
                                        </p:tgtEl>
                                        <p:attrNameLst>
                                          <p:attrName>style.visibility</p:attrName>
                                        </p:attrNameLst>
                                      </p:cBhvr>
                                      <p:to>
                                        <p:strVal val="visible"/>
                                      </p:to>
                                    </p:set>
                                    <p:anim calcmode="lin" valueType="num">
                                      <p:cBhvr additive="base">
                                        <p:cTn id="7" dur="1000"/>
                                        <p:tgtEl>
                                          <p:spTgt spid="55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300"/>
                                  </p:stCondLst>
                                  <p:childTnLst>
                                    <p:set>
                                      <p:cBhvr>
                                        <p:cTn id="9" dur="1" fill="hold">
                                          <p:stCondLst>
                                            <p:cond delay="0"/>
                                          </p:stCondLst>
                                        </p:cTn>
                                        <p:tgtEl>
                                          <p:spTgt spid="558"/>
                                        </p:tgtEl>
                                        <p:attrNameLst>
                                          <p:attrName>style.visibility</p:attrName>
                                        </p:attrNameLst>
                                      </p:cBhvr>
                                      <p:to>
                                        <p:strVal val="visible"/>
                                      </p:to>
                                    </p:set>
                                    <p:anim calcmode="lin" valueType="num">
                                      <p:cBhvr additive="base">
                                        <p:cTn id="10" dur="1000"/>
                                        <p:tgtEl>
                                          <p:spTgt spid="558"/>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600"/>
                                  </p:stCondLst>
                                  <p:childTnLst>
                                    <p:set>
                                      <p:cBhvr>
                                        <p:cTn id="12" dur="1" fill="hold">
                                          <p:stCondLst>
                                            <p:cond delay="0"/>
                                          </p:stCondLst>
                                        </p:cTn>
                                        <p:tgtEl>
                                          <p:spTgt spid="560"/>
                                        </p:tgtEl>
                                        <p:attrNameLst>
                                          <p:attrName>style.visibility</p:attrName>
                                        </p:attrNameLst>
                                      </p:cBhvr>
                                      <p:to>
                                        <p:strVal val="visible"/>
                                      </p:to>
                                    </p:set>
                                    <p:anim calcmode="lin" valueType="num">
                                      <p:cBhvr additive="base">
                                        <p:cTn id="13" dur="1000"/>
                                        <p:tgtEl>
                                          <p:spTgt spid="560"/>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900"/>
                                  </p:stCondLst>
                                  <p:childTnLst>
                                    <p:set>
                                      <p:cBhvr>
                                        <p:cTn id="15" dur="1" fill="hold">
                                          <p:stCondLst>
                                            <p:cond delay="0"/>
                                          </p:stCondLst>
                                        </p:cTn>
                                        <p:tgtEl>
                                          <p:spTgt spid="562"/>
                                        </p:tgtEl>
                                        <p:attrNameLst>
                                          <p:attrName>style.visibility</p:attrName>
                                        </p:attrNameLst>
                                      </p:cBhvr>
                                      <p:to>
                                        <p:strVal val="visible"/>
                                      </p:to>
                                    </p:set>
                                    <p:anim calcmode="lin" valueType="num">
                                      <p:cBhvr additive="base">
                                        <p:cTn id="16" dur="1000"/>
                                        <p:tgtEl>
                                          <p:spTgt spid="562"/>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1200"/>
                                  </p:stCondLst>
                                  <p:childTnLst>
                                    <p:set>
                                      <p:cBhvr>
                                        <p:cTn id="18" dur="1" fill="hold">
                                          <p:stCondLst>
                                            <p:cond delay="0"/>
                                          </p:stCondLst>
                                        </p:cTn>
                                        <p:tgtEl>
                                          <p:spTgt spid="561"/>
                                        </p:tgtEl>
                                        <p:attrNameLst>
                                          <p:attrName>style.visibility</p:attrName>
                                        </p:attrNameLst>
                                      </p:cBhvr>
                                      <p:to>
                                        <p:strVal val="visible"/>
                                      </p:to>
                                    </p:set>
                                    <p:anim calcmode="lin" valueType="num">
                                      <p:cBhvr additive="base">
                                        <p:cTn id="19" dur="1000"/>
                                        <p:tgtEl>
                                          <p:spTgt spid="561"/>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1500"/>
                                  </p:stCondLst>
                                  <p:childTnLst>
                                    <p:set>
                                      <p:cBhvr>
                                        <p:cTn id="21" dur="1" fill="hold">
                                          <p:stCondLst>
                                            <p:cond delay="0"/>
                                          </p:stCondLst>
                                        </p:cTn>
                                        <p:tgtEl>
                                          <p:spTgt spid="563"/>
                                        </p:tgtEl>
                                        <p:attrNameLst>
                                          <p:attrName>style.visibility</p:attrName>
                                        </p:attrNameLst>
                                      </p:cBhvr>
                                      <p:to>
                                        <p:strVal val="visible"/>
                                      </p:to>
                                    </p:set>
                                    <p:anim calcmode="lin" valueType="num">
                                      <p:cBhvr additive="base">
                                        <p:cTn id="22" dur="1000"/>
                                        <p:tgtEl>
                                          <p:spTgt spid="563"/>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1800"/>
                                  </p:stCondLst>
                                  <p:childTnLst>
                                    <p:set>
                                      <p:cBhvr>
                                        <p:cTn id="24" dur="1" fill="hold">
                                          <p:stCondLst>
                                            <p:cond delay="0"/>
                                          </p:stCondLst>
                                        </p:cTn>
                                        <p:tgtEl>
                                          <p:spTgt spid="565"/>
                                        </p:tgtEl>
                                        <p:attrNameLst>
                                          <p:attrName>style.visibility</p:attrName>
                                        </p:attrNameLst>
                                      </p:cBhvr>
                                      <p:to>
                                        <p:strVal val="visible"/>
                                      </p:to>
                                    </p:set>
                                    <p:anim calcmode="lin" valueType="num">
                                      <p:cBhvr additive="base">
                                        <p:cTn id="25" dur="1000"/>
                                        <p:tgtEl>
                                          <p:spTgt spid="565"/>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2100"/>
                                  </p:stCondLst>
                                  <p:childTnLst>
                                    <p:set>
                                      <p:cBhvr>
                                        <p:cTn id="27" dur="1" fill="hold">
                                          <p:stCondLst>
                                            <p:cond delay="0"/>
                                          </p:stCondLst>
                                        </p:cTn>
                                        <p:tgtEl>
                                          <p:spTgt spid="564"/>
                                        </p:tgtEl>
                                        <p:attrNameLst>
                                          <p:attrName>style.visibility</p:attrName>
                                        </p:attrNameLst>
                                      </p:cBhvr>
                                      <p:to>
                                        <p:strVal val="visible"/>
                                      </p:to>
                                    </p:set>
                                    <p:anim calcmode="lin" valueType="num">
                                      <p:cBhvr additive="base">
                                        <p:cTn id="28" dur="1000"/>
                                        <p:tgtEl>
                                          <p:spTgt spid="564"/>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2300"/>
                                  </p:stCondLst>
                                  <p:childTnLst>
                                    <p:set>
                                      <p:cBhvr>
                                        <p:cTn id="30" dur="1" fill="hold">
                                          <p:stCondLst>
                                            <p:cond delay="0"/>
                                          </p:stCondLst>
                                        </p:cTn>
                                        <p:tgtEl>
                                          <p:spTgt spid="566"/>
                                        </p:tgtEl>
                                        <p:attrNameLst>
                                          <p:attrName>style.visibility</p:attrName>
                                        </p:attrNameLst>
                                      </p:cBhvr>
                                      <p:to>
                                        <p:strVal val="visible"/>
                                      </p:to>
                                    </p:set>
                                    <p:anim calcmode="lin" valueType="num">
                                      <p:cBhvr additive="base">
                                        <p:cTn id="31" dur="1000"/>
                                        <p:tgtEl>
                                          <p:spTgt spid="5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Isometric Presentation Mockup 3">
  <p:cSld name="Isometric Presentation Mockup 3">
    <p:spTree>
      <p:nvGrpSpPr>
        <p:cNvPr id="1" name="Shape 567"/>
        <p:cNvGrpSpPr/>
        <p:nvPr/>
      </p:nvGrpSpPr>
      <p:grpSpPr>
        <a:xfrm>
          <a:off x="0" y="0"/>
          <a:ext cx="0" cy="0"/>
          <a:chOff x="0" y="0"/>
          <a:chExt cx="0" cy="0"/>
        </a:xfrm>
      </p:grpSpPr>
      <p:sp>
        <p:nvSpPr>
          <p:cNvPr id="568" name="Google Shape;568;p113"/>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Open Sans Light"/>
              <a:buNone/>
              <a:defRPr sz="36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9" name="Google Shape;569;p113"/>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endParaRPr/>
          </a:p>
        </p:txBody>
      </p:sp>
      <p:sp>
        <p:nvSpPr>
          <p:cNvPr id="570" name="Google Shape;570;p113"/>
          <p:cNvSpPr>
            <a:spLocks noGrp="1"/>
          </p:cNvSpPr>
          <p:nvPr>
            <p:ph type="pic" idx="2"/>
          </p:nvPr>
        </p:nvSpPr>
        <p:spPr>
          <a:xfrm>
            <a:off x="6870332" y="2290071"/>
            <a:ext cx="2858303" cy="5125635"/>
          </a:xfrm>
          <a:prstGeom prst="rect">
            <a:avLst/>
          </a:prstGeom>
          <a:solidFill>
            <a:schemeClr val="lt1"/>
          </a:solidFill>
          <a:ln>
            <a:noFill/>
          </a:ln>
          <a:effectLst>
            <a:outerShdw blurRad="317500" dist="254000" dir="9000000" sx="102000" sy="102000" algn="ctr" rotWithShape="0">
              <a:srgbClr val="000000">
                <a:alpha val="20000"/>
              </a:srgbClr>
            </a:outerShdw>
          </a:effectLst>
        </p:spPr>
      </p:sp>
      <p:sp>
        <p:nvSpPr>
          <p:cNvPr id="571" name="Google Shape;571;p113"/>
          <p:cNvSpPr>
            <a:spLocks noGrp="1"/>
          </p:cNvSpPr>
          <p:nvPr>
            <p:ph type="pic" idx="3"/>
          </p:nvPr>
        </p:nvSpPr>
        <p:spPr>
          <a:xfrm>
            <a:off x="6870332" y="1698602"/>
            <a:ext cx="2858303" cy="5125635"/>
          </a:xfrm>
          <a:prstGeom prst="rect">
            <a:avLst/>
          </a:prstGeom>
          <a:solidFill>
            <a:schemeClr val="lt1"/>
          </a:solidFill>
          <a:ln>
            <a:noFill/>
          </a:ln>
          <a:effectLst>
            <a:outerShdw blurRad="317500" dist="254000" dir="9000000" sx="102000" sy="102000" algn="ctr" rotWithShape="0">
              <a:srgbClr val="000000">
                <a:alpha val="20000"/>
              </a:srgbClr>
            </a:outerShdw>
          </a:effectLst>
        </p:spPr>
      </p:sp>
      <p:sp>
        <p:nvSpPr>
          <p:cNvPr id="572" name="Google Shape;572;p113"/>
          <p:cNvSpPr>
            <a:spLocks noGrp="1"/>
          </p:cNvSpPr>
          <p:nvPr>
            <p:ph type="pic" idx="4"/>
          </p:nvPr>
        </p:nvSpPr>
        <p:spPr>
          <a:xfrm>
            <a:off x="6870332" y="1107132"/>
            <a:ext cx="2858303" cy="5125635"/>
          </a:xfrm>
          <a:prstGeom prst="rect">
            <a:avLst/>
          </a:prstGeom>
          <a:solidFill>
            <a:schemeClr val="lt1"/>
          </a:solidFill>
          <a:ln>
            <a:noFill/>
          </a:ln>
          <a:effectLst>
            <a:outerShdw blurRad="317500" dist="254000" dir="9000000" sx="102000" sy="102000" algn="ctr" rotWithShape="0">
              <a:srgbClr val="000000">
                <a:alpha val="20000"/>
              </a:srgbClr>
            </a:outerShdw>
          </a:effectLst>
        </p:spPr>
      </p:sp>
      <p:sp>
        <p:nvSpPr>
          <p:cNvPr id="573" name="Google Shape;573;p113"/>
          <p:cNvSpPr>
            <a:spLocks noGrp="1"/>
          </p:cNvSpPr>
          <p:nvPr>
            <p:ph type="pic" idx="5"/>
          </p:nvPr>
        </p:nvSpPr>
        <p:spPr>
          <a:xfrm>
            <a:off x="6870332" y="515662"/>
            <a:ext cx="2858303" cy="5125635"/>
          </a:xfrm>
          <a:prstGeom prst="rect">
            <a:avLst/>
          </a:prstGeom>
          <a:solidFill>
            <a:schemeClr val="lt1"/>
          </a:solidFill>
          <a:ln>
            <a:noFill/>
          </a:ln>
          <a:effectLst>
            <a:outerShdw blurRad="317500" dist="254000" dir="9000000" sx="102000" sy="102000" algn="ctr" rotWithShape="0">
              <a:srgbClr val="000000">
                <a:alpha val="20000"/>
              </a:srgbClr>
            </a:outerShdw>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700"/>
                                        <p:tgtEl>
                                          <p:spTgt spid="570"/>
                                        </p:tgtEl>
                                      </p:cBhvr>
                                    </p:animEffect>
                                  </p:childTnLst>
                                </p:cTn>
                              </p:par>
                              <p:par>
                                <p:cTn id="8" presetID="10" presetClass="entr" presetSubtype="0" fill="hold" nodeType="withEffect">
                                  <p:stCondLst>
                                    <p:cond delay="400"/>
                                  </p:stCondLst>
                                  <p:childTnLst>
                                    <p:set>
                                      <p:cBhvr>
                                        <p:cTn id="9" dur="1" fill="hold">
                                          <p:stCondLst>
                                            <p:cond delay="0"/>
                                          </p:stCondLst>
                                        </p:cTn>
                                        <p:tgtEl>
                                          <p:spTgt spid="571"/>
                                        </p:tgtEl>
                                        <p:attrNameLst>
                                          <p:attrName>style.visibility</p:attrName>
                                        </p:attrNameLst>
                                      </p:cBhvr>
                                      <p:to>
                                        <p:strVal val="visible"/>
                                      </p:to>
                                    </p:set>
                                    <p:animEffect transition="in" filter="fade">
                                      <p:cBhvr>
                                        <p:cTn id="10" dur="700"/>
                                        <p:tgtEl>
                                          <p:spTgt spid="571"/>
                                        </p:tgtEl>
                                      </p:cBhvr>
                                    </p:animEffect>
                                  </p:childTnLst>
                                </p:cTn>
                              </p:par>
                              <p:par>
                                <p:cTn id="11" presetID="10" presetClass="entr" presetSubtype="0" fill="hold" nodeType="withEffect">
                                  <p:stCondLst>
                                    <p:cond delay="800"/>
                                  </p:stCondLst>
                                  <p:childTnLst>
                                    <p:set>
                                      <p:cBhvr>
                                        <p:cTn id="12" dur="1" fill="hold">
                                          <p:stCondLst>
                                            <p:cond delay="0"/>
                                          </p:stCondLst>
                                        </p:cTn>
                                        <p:tgtEl>
                                          <p:spTgt spid="572"/>
                                        </p:tgtEl>
                                        <p:attrNameLst>
                                          <p:attrName>style.visibility</p:attrName>
                                        </p:attrNameLst>
                                      </p:cBhvr>
                                      <p:to>
                                        <p:strVal val="visible"/>
                                      </p:to>
                                    </p:set>
                                    <p:animEffect transition="in" filter="fade">
                                      <p:cBhvr>
                                        <p:cTn id="13" dur="700"/>
                                        <p:tgtEl>
                                          <p:spTgt spid="572"/>
                                        </p:tgtEl>
                                      </p:cBhvr>
                                    </p:animEffect>
                                  </p:childTnLst>
                                </p:cTn>
                              </p:par>
                              <p:par>
                                <p:cTn id="14" presetID="10" presetClass="entr" presetSubtype="0" fill="hold" nodeType="withEffect">
                                  <p:stCondLst>
                                    <p:cond delay="1200"/>
                                  </p:stCondLst>
                                  <p:childTnLst>
                                    <p:set>
                                      <p:cBhvr>
                                        <p:cTn id="15" dur="1" fill="hold">
                                          <p:stCondLst>
                                            <p:cond delay="0"/>
                                          </p:stCondLst>
                                        </p:cTn>
                                        <p:tgtEl>
                                          <p:spTgt spid="573"/>
                                        </p:tgtEl>
                                        <p:attrNameLst>
                                          <p:attrName>style.visibility</p:attrName>
                                        </p:attrNameLst>
                                      </p:cBhvr>
                                      <p:to>
                                        <p:strVal val="visible"/>
                                      </p:to>
                                    </p:set>
                                    <p:animEffect transition="in" filter="fade">
                                      <p:cBhvr>
                                        <p:cTn id="16" dur="7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Phone Isometric Presentation Mockup 3">
  <p:cSld name="Phone Isometric Presentation Mockup 3">
    <p:spTree>
      <p:nvGrpSpPr>
        <p:cNvPr id="1" name="Shape 574"/>
        <p:cNvGrpSpPr/>
        <p:nvPr/>
      </p:nvGrpSpPr>
      <p:grpSpPr>
        <a:xfrm>
          <a:off x="0" y="0"/>
          <a:ext cx="0" cy="0"/>
          <a:chOff x="0" y="0"/>
          <a:chExt cx="0" cy="0"/>
        </a:xfrm>
      </p:grpSpPr>
      <p:sp>
        <p:nvSpPr>
          <p:cNvPr id="575" name="Google Shape;575;p114"/>
          <p:cNvSpPr>
            <a:spLocks noGrp="1"/>
          </p:cNvSpPr>
          <p:nvPr>
            <p:ph type="pic" idx="2"/>
          </p:nvPr>
        </p:nvSpPr>
        <p:spPr>
          <a:xfrm>
            <a:off x="9412304" y="1739812"/>
            <a:ext cx="2103841" cy="4689762"/>
          </a:xfrm>
          <a:prstGeom prst="rect">
            <a:avLst/>
          </a:prstGeom>
          <a:solidFill>
            <a:schemeClr val="lt1"/>
          </a:solidFill>
          <a:ln>
            <a:noFill/>
          </a:ln>
        </p:spPr>
      </p:sp>
      <p:sp>
        <p:nvSpPr>
          <p:cNvPr id="576" name="Google Shape;576;p114"/>
          <p:cNvSpPr>
            <a:spLocks noGrp="1"/>
          </p:cNvSpPr>
          <p:nvPr>
            <p:ph type="pic" idx="3"/>
          </p:nvPr>
        </p:nvSpPr>
        <p:spPr>
          <a:xfrm>
            <a:off x="3960316" y="376204"/>
            <a:ext cx="2103841" cy="4689762"/>
          </a:xfrm>
          <a:prstGeom prst="rect">
            <a:avLst/>
          </a:prstGeom>
          <a:solidFill>
            <a:schemeClr val="lt1"/>
          </a:solidFill>
          <a:ln>
            <a:noFill/>
          </a:ln>
        </p:spPr>
      </p:sp>
      <p:sp>
        <p:nvSpPr>
          <p:cNvPr id="577" name="Google Shape;577;p114"/>
          <p:cNvSpPr>
            <a:spLocks noGrp="1"/>
          </p:cNvSpPr>
          <p:nvPr>
            <p:ph type="pic" idx="4"/>
          </p:nvPr>
        </p:nvSpPr>
        <p:spPr>
          <a:xfrm>
            <a:off x="7562906" y="-1000742"/>
            <a:ext cx="2103841" cy="4689762"/>
          </a:xfrm>
          <a:prstGeom prst="rect">
            <a:avLst/>
          </a:prstGeom>
          <a:solidFill>
            <a:schemeClr val="lt1"/>
          </a:solidFill>
          <a:ln>
            <a:noFill/>
          </a:ln>
        </p:spPr>
      </p:sp>
      <p:sp>
        <p:nvSpPr>
          <p:cNvPr id="578" name="Google Shape;578;p114"/>
          <p:cNvSpPr>
            <a:spLocks noGrp="1"/>
          </p:cNvSpPr>
          <p:nvPr>
            <p:ph type="pic" idx="5"/>
          </p:nvPr>
        </p:nvSpPr>
        <p:spPr>
          <a:xfrm>
            <a:off x="5719040" y="3027964"/>
            <a:ext cx="2103841" cy="4689762"/>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500"/>
                                        <p:tgtEl>
                                          <p:spTgt spid="577"/>
                                        </p:tgtEl>
                                      </p:cBhvr>
                                    </p:animEffect>
                                  </p:childTnLst>
                                </p:cTn>
                              </p:par>
                              <p:par>
                                <p:cTn id="8" presetID="10" presetClass="entr" presetSubtype="0" fill="hold" nodeType="withEffect">
                                  <p:stCondLst>
                                    <p:cond delay="600"/>
                                  </p:stCondLst>
                                  <p:childTnLst>
                                    <p:set>
                                      <p:cBhvr>
                                        <p:cTn id="9" dur="1" fill="hold">
                                          <p:stCondLst>
                                            <p:cond delay="0"/>
                                          </p:stCondLst>
                                        </p:cTn>
                                        <p:tgtEl>
                                          <p:spTgt spid="575"/>
                                        </p:tgtEl>
                                        <p:attrNameLst>
                                          <p:attrName>style.visibility</p:attrName>
                                        </p:attrNameLst>
                                      </p:cBhvr>
                                      <p:to>
                                        <p:strVal val="visible"/>
                                      </p:to>
                                    </p:set>
                                    <p:animEffect transition="in" filter="fade">
                                      <p:cBhvr>
                                        <p:cTn id="10" dur="500"/>
                                        <p:tgtEl>
                                          <p:spTgt spid="575"/>
                                        </p:tgtEl>
                                      </p:cBhvr>
                                    </p:animEffect>
                                  </p:childTnLst>
                                </p:cTn>
                              </p:par>
                              <p:par>
                                <p:cTn id="11" presetID="10" presetClass="entr" presetSubtype="0" fill="hold" nodeType="withEffect">
                                  <p:stCondLst>
                                    <p:cond delay="900"/>
                                  </p:stCondLst>
                                  <p:childTnLst>
                                    <p:set>
                                      <p:cBhvr>
                                        <p:cTn id="12" dur="1" fill="hold">
                                          <p:stCondLst>
                                            <p:cond delay="0"/>
                                          </p:stCondLst>
                                        </p:cTn>
                                        <p:tgtEl>
                                          <p:spTgt spid="578"/>
                                        </p:tgtEl>
                                        <p:attrNameLst>
                                          <p:attrName>style.visibility</p:attrName>
                                        </p:attrNameLst>
                                      </p:cBhvr>
                                      <p:to>
                                        <p:strVal val="visible"/>
                                      </p:to>
                                    </p:set>
                                    <p:animEffect transition="in" filter="fade">
                                      <p:cBhvr>
                                        <p:cTn id="13" dur="500"/>
                                        <p:tgtEl>
                                          <p:spTgt spid="578"/>
                                        </p:tgtEl>
                                      </p:cBhvr>
                                    </p:animEffect>
                                  </p:childTnLst>
                                </p:cTn>
                              </p:par>
                              <p:par>
                                <p:cTn id="14" presetID="10" presetClass="entr" presetSubtype="0" fill="hold" nodeType="withEffect">
                                  <p:stCondLst>
                                    <p:cond delay="1200"/>
                                  </p:stCondLst>
                                  <p:childTnLst>
                                    <p:set>
                                      <p:cBhvr>
                                        <p:cTn id="15" dur="1" fill="hold">
                                          <p:stCondLst>
                                            <p:cond delay="0"/>
                                          </p:stCondLst>
                                        </p:cTn>
                                        <p:tgtEl>
                                          <p:spTgt spid="576"/>
                                        </p:tgtEl>
                                        <p:attrNameLst>
                                          <p:attrName>style.visibility</p:attrName>
                                        </p:attrNameLst>
                                      </p:cBhvr>
                                      <p:to>
                                        <p:strVal val="visible"/>
                                      </p:to>
                                    </p:set>
                                    <p:animEffect transition="in" filter="fade">
                                      <p:cBhvr>
                                        <p:cTn id="16" dur="5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image" Target="../media/image2.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theme" Target="../theme/theme1.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image" Target="../media/image1.jpg"/><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5"/>
          <p:cNvGrpSpPr/>
          <p:nvPr/>
        </p:nvGrpSpPr>
        <p:grpSpPr>
          <a:xfrm>
            <a:off x="6096" y="0"/>
            <a:ext cx="12185904" cy="6858000"/>
            <a:chOff x="6096" y="0"/>
            <a:chExt cx="12185904" cy="6858000"/>
          </a:xfrm>
        </p:grpSpPr>
        <p:pic>
          <p:nvPicPr>
            <p:cNvPr id="11" name="Google Shape;11;p15" descr="nhs_ppt_widescreen2_v2.jpg"/>
            <p:cNvPicPr preferRelativeResize="0"/>
            <p:nvPr/>
          </p:nvPicPr>
          <p:blipFill rotWithShape="1">
            <a:blip r:embed="rId187">
              <a:alphaModFix/>
            </a:blip>
            <a:srcRect/>
            <a:stretch/>
          </p:blipFill>
          <p:spPr>
            <a:xfrm>
              <a:off x="6096" y="0"/>
              <a:ext cx="12185904" cy="6858000"/>
            </a:xfrm>
            <a:prstGeom prst="rect">
              <a:avLst/>
            </a:prstGeom>
            <a:noFill/>
            <a:ln>
              <a:noFill/>
            </a:ln>
          </p:spPr>
        </p:pic>
        <p:sp>
          <p:nvSpPr>
            <p:cNvPr id="12" name="Google Shape;12;p15"/>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pic>
          <p:nvPicPr>
            <p:cNvPr id="13" name="Google Shape;13;p15"/>
            <p:cNvPicPr preferRelativeResize="0"/>
            <p:nvPr/>
          </p:nvPicPr>
          <p:blipFill rotWithShape="1">
            <a:blip r:embed="rId188">
              <a:alphaModFix/>
            </a:blip>
            <a:srcRect/>
            <a:stretch/>
          </p:blipFill>
          <p:spPr>
            <a:xfrm>
              <a:off x="10255431" y="5999236"/>
              <a:ext cx="1819659" cy="664611"/>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 id="2147483818" r:id="rId170"/>
    <p:sldLayoutId id="2147483819" r:id="rId171"/>
    <p:sldLayoutId id="2147483820" r:id="rId172"/>
    <p:sldLayoutId id="2147483821" r:id="rId173"/>
    <p:sldLayoutId id="2147483822" r:id="rId174"/>
    <p:sldLayoutId id="2147483823" r:id="rId175"/>
    <p:sldLayoutId id="2147483824" r:id="rId176"/>
    <p:sldLayoutId id="2147483825" r:id="rId177"/>
    <p:sldLayoutId id="2147483826" r:id="rId178"/>
    <p:sldLayoutId id="2147483827" r:id="rId179"/>
    <p:sldLayoutId id="2147483828" r:id="rId180"/>
    <p:sldLayoutId id="2147483829" r:id="rId181"/>
    <p:sldLayoutId id="2147483830" r:id="rId182"/>
    <p:sldLayoutId id="2147483831" r:id="rId183"/>
    <p:sldLayoutId id="2147483832" r:id="rId184"/>
    <p:sldLayoutId id="2147483833" r:id="rId18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
          <p:cNvSpPr/>
          <p:nvPr/>
        </p:nvSpPr>
        <p:spPr>
          <a:xfrm>
            <a:off x="-1" y="2586107"/>
            <a:ext cx="12192000" cy="2471667"/>
          </a:xfrm>
          <a:prstGeom prst="rect">
            <a:avLst/>
          </a:prstGeom>
          <a:gradFill>
            <a:gsLst>
              <a:gs pos="0">
                <a:srgbClr val="BE2069"/>
              </a:gs>
              <a:gs pos="100000">
                <a:srgbClr val="23185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122" name="Google Shape;1122;p1"/>
          <p:cNvSpPr txBox="1"/>
          <p:nvPr/>
        </p:nvSpPr>
        <p:spPr>
          <a:xfrm>
            <a:off x="4316504" y="2238222"/>
            <a:ext cx="3558988" cy="1862048"/>
          </a:xfrm>
          <a:prstGeom prst="rect">
            <a:avLst/>
          </a:prstGeom>
          <a:noFill/>
          <a:ln>
            <a:noFill/>
          </a:ln>
          <a:effectLst>
            <a:outerShdw blurRad="660400" sx="65000" sy="65000" algn="ctr" rotWithShape="0">
              <a:schemeClr val="dk2">
                <a:alpha val="40784"/>
              </a:scheme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1500"/>
              <a:buFont typeface="Calibri"/>
              <a:buNone/>
            </a:pPr>
            <a:r>
              <a:rPr lang="en-US" sz="11500" b="0" i="0" u="none" strike="noStrike" cap="none">
                <a:solidFill>
                  <a:schemeClr val="lt1"/>
                </a:solidFill>
                <a:latin typeface="Calibri"/>
                <a:ea typeface="Calibri"/>
                <a:cs typeface="Calibri"/>
                <a:sym typeface="Calibri"/>
              </a:rPr>
              <a:t>NECU</a:t>
            </a:r>
            <a:endParaRPr/>
          </a:p>
        </p:txBody>
      </p:sp>
      <p:sp>
        <p:nvSpPr>
          <p:cNvPr id="1123" name="Google Shape;1123;p1"/>
          <p:cNvSpPr txBox="1"/>
          <p:nvPr/>
        </p:nvSpPr>
        <p:spPr>
          <a:xfrm>
            <a:off x="2071595" y="3821940"/>
            <a:ext cx="804880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National Elective Coordination Unit</a:t>
            </a:r>
            <a:endParaRPr dirty="0"/>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National Centre for Sustainable Delivery –</a:t>
            </a:r>
            <a:r>
              <a:rPr lang="en-US" sz="1800" b="0" i="0" u="none" strike="noStrike" cap="none" dirty="0" err="1">
                <a:solidFill>
                  <a:schemeClr val="lt1"/>
                </a:solidFill>
                <a:latin typeface="Calibri"/>
                <a:ea typeface="Calibri"/>
                <a:cs typeface="Calibri"/>
                <a:sym typeface="Calibri"/>
              </a:rPr>
              <a:t>CFSD</a:t>
            </a:r>
            <a:endParaRPr dirty="0"/>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NHS Golden Jubilee</a:t>
            </a:r>
            <a:endParaRPr dirty="0"/>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Richard Bell | Associate Director |</a:t>
            </a:r>
            <a:r>
              <a:rPr lang="en-US" sz="1800" b="0" i="0" u="none" strike="noStrike" cap="none" dirty="0" err="1">
                <a:solidFill>
                  <a:schemeClr val="lt1"/>
                </a:solidFill>
                <a:latin typeface="Calibri"/>
                <a:ea typeface="Calibri"/>
                <a:cs typeface="Calibri"/>
                <a:sym typeface="Calibri"/>
              </a:rPr>
              <a:t>NECU</a:t>
            </a:r>
            <a:endParaRPr sz="1800" b="0" i="0" u="none" strike="noStrike" cap="none" dirty="0">
              <a:solidFill>
                <a:schemeClr val="lt1"/>
              </a:solidFill>
              <a:latin typeface="Calibri"/>
              <a:ea typeface="Calibri"/>
              <a:cs typeface="Calibri"/>
              <a:sym typeface="Calibri"/>
            </a:endParaRPr>
          </a:p>
        </p:txBody>
      </p:sp>
      <p:sp>
        <p:nvSpPr>
          <p:cNvPr id="1124" name="Google Shape;1124;p1"/>
          <p:cNvSpPr txBox="1"/>
          <p:nvPr/>
        </p:nvSpPr>
        <p:spPr>
          <a:xfrm>
            <a:off x="2071592" y="5057787"/>
            <a:ext cx="8419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Open Sans Light"/>
              <a:buNone/>
            </a:pPr>
            <a:r>
              <a:rPr lang="en-US" sz="1800" b="1" i="0" u="none" strike="noStrike" cap="none">
                <a:solidFill>
                  <a:schemeClr val="lt1"/>
                </a:solidFill>
                <a:latin typeface="Open Sans Light"/>
                <a:ea typeface="Open Sans Light"/>
                <a:cs typeface="Open Sans Light"/>
                <a:sym typeface="Open Sans Light"/>
              </a:rPr>
              <a:t>Supporting </a:t>
            </a:r>
            <a:r>
              <a:rPr lang="en-US" sz="1800" b="0" i="0" u="none" strike="noStrike" cap="none">
                <a:solidFill>
                  <a:schemeClr val="lt1"/>
                </a:solidFill>
                <a:latin typeface="Calibri"/>
                <a:ea typeface="Calibri"/>
                <a:cs typeface="Calibri"/>
                <a:sym typeface="Calibri"/>
              </a:rPr>
              <a:t>Planned</a:t>
            </a:r>
            <a:r>
              <a:rPr lang="en-US" sz="1800" b="1" i="0" u="none" strike="noStrike" cap="none">
                <a:solidFill>
                  <a:schemeClr val="lt1"/>
                </a:solidFill>
                <a:latin typeface="Open Sans Light"/>
                <a:ea typeface="Open Sans Light"/>
                <a:cs typeface="Open Sans Light"/>
                <a:sym typeface="Open Sans Light"/>
              </a:rPr>
              <a:t> Care Capacity and Demand</a:t>
            </a:r>
            <a:endParaRPr sz="1800" b="0" i="0" u="none" strike="noStrike" cap="none">
              <a:solidFill>
                <a:schemeClr val="lt1"/>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21"/>
                                        </p:tgtEl>
                                        <p:attrNameLst>
                                          <p:attrName>style.visibility</p:attrName>
                                        </p:attrNameLst>
                                      </p:cBhvr>
                                      <p:to>
                                        <p:strVal val="visible"/>
                                      </p:to>
                                    </p:set>
                                    <p:anim calcmode="lin" valueType="num">
                                      <p:cBhvr additive="base">
                                        <p:cTn id="7" dur="1000"/>
                                        <p:tgtEl>
                                          <p:spTgt spid="1121"/>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122"/>
                                        </p:tgtEl>
                                        <p:attrNameLst>
                                          <p:attrName>style.visibility</p:attrName>
                                        </p:attrNameLst>
                                      </p:cBhvr>
                                      <p:to>
                                        <p:strVal val="visible"/>
                                      </p:to>
                                    </p:set>
                                    <p:anim calcmode="lin" valueType="num">
                                      <p:cBhvr additive="base">
                                        <p:cTn id="11" dur="500"/>
                                        <p:tgtEl>
                                          <p:spTgt spid="1122"/>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00"/>
                                  </p:stCondLst>
                                  <p:childTnLst>
                                    <p:set>
                                      <p:cBhvr>
                                        <p:cTn id="13" dur="1" fill="hold">
                                          <p:stCondLst>
                                            <p:cond delay="0"/>
                                          </p:stCondLst>
                                        </p:cTn>
                                        <p:tgtEl>
                                          <p:spTgt spid="1123"/>
                                        </p:tgtEl>
                                        <p:attrNameLst>
                                          <p:attrName>style.visibility</p:attrName>
                                        </p:attrNameLst>
                                      </p:cBhvr>
                                      <p:to>
                                        <p:strVal val="visible"/>
                                      </p:to>
                                    </p:set>
                                    <p:anim calcmode="lin" valueType="num">
                                      <p:cBhvr additive="base">
                                        <p:cTn id="14" dur="1000"/>
                                        <p:tgtEl>
                                          <p:spTgt spid="1123"/>
                                        </p:tgtEl>
                                        <p:attrNameLst>
                                          <p:attrName>ppt_y</p:attrName>
                                        </p:attrNameLst>
                                      </p:cBhvr>
                                      <p:tavLst>
                                        <p:tav tm="0">
                                          <p:val>
                                            <p:strVal val="#ppt_y-1"/>
                                          </p:val>
                                        </p:tav>
                                        <p:tav tm="100000">
                                          <p:val>
                                            <p:strVal val="#ppt_y"/>
                                          </p:val>
                                        </p:tav>
                                      </p:tavLst>
                                    </p:anim>
                                  </p:childTnLst>
                                </p:cTn>
                              </p:par>
                            </p:childTnLst>
                          </p:cTn>
                        </p:par>
                        <p:par>
                          <p:cTn id="15" fill="hold">
                            <p:stCondLst>
                              <p:cond delay="2200"/>
                            </p:stCondLst>
                            <p:childTnLst>
                              <p:par>
                                <p:cTn id="16" presetID="2" presetClass="entr" presetSubtype="1" fill="hold" nodeType="afterEffect">
                                  <p:stCondLst>
                                    <p:cond delay="0"/>
                                  </p:stCondLst>
                                  <p:childTnLst>
                                    <p:set>
                                      <p:cBhvr>
                                        <p:cTn id="17" dur="1" fill="hold">
                                          <p:stCondLst>
                                            <p:cond delay="0"/>
                                          </p:stCondLst>
                                        </p:cTn>
                                        <p:tgtEl>
                                          <p:spTgt spid="1124"/>
                                        </p:tgtEl>
                                        <p:attrNameLst>
                                          <p:attrName>style.visibility</p:attrName>
                                        </p:attrNameLst>
                                      </p:cBhvr>
                                      <p:to>
                                        <p:strVal val="visible"/>
                                      </p:to>
                                    </p:set>
                                    <p:anim calcmode="lin" valueType="num">
                                      <p:cBhvr additive="base">
                                        <p:cTn id="18" dur="1000"/>
                                        <p:tgtEl>
                                          <p:spTgt spid="1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10"/>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pen Sans Light"/>
              <a:buNone/>
            </a:pPr>
            <a:r>
              <a:rPr lang="en-US"/>
              <a:t>Solutions</a:t>
            </a:r>
            <a:endParaRPr/>
          </a:p>
        </p:txBody>
      </p:sp>
      <p:sp>
        <p:nvSpPr>
          <p:cNvPr id="1346" name="Google Shape;1346;p10"/>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a:t>What have NECU done to mitigate perceived barriers.</a:t>
            </a:r>
            <a:endParaRPr/>
          </a:p>
        </p:txBody>
      </p:sp>
      <p:grpSp>
        <p:nvGrpSpPr>
          <p:cNvPr id="1347" name="Google Shape;1347;p10"/>
          <p:cNvGrpSpPr/>
          <p:nvPr/>
        </p:nvGrpSpPr>
        <p:grpSpPr>
          <a:xfrm>
            <a:off x="821809" y="1711427"/>
            <a:ext cx="2506883" cy="4088758"/>
            <a:chOff x="821809" y="1711427"/>
            <a:chExt cx="2506883" cy="4088758"/>
          </a:xfrm>
        </p:grpSpPr>
        <p:sp>
          <p:nvSpPr>
            <p:cNvPr id="1348" name="Google Shape;1348;p10"/>
            <p:cNvSpPr/>
            <p:nvPr/>
          </p:nvSpPr>
          <p:spPr>
            <a:xfrm>
              <a:off x="821809" y="1711427"/>
              <a:ext cx="2506883" cy="40887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pic>
          <p:nvPicPr>
            <p:cNvPr id="1349" name="Google Shape;1349;p10"/>
            <p:cNvPicPr preferRelativeResize="0"/>
            <p:nvPr/>
          </p:nvPicPr>
          <p:blipFill rotWithShape="1">
            <a:blip r:embed="rId3">
              <a:alphaModFix/>
            </a:blip>
            <a:srcRect/>
            <a:stretch/>
          </p:blipFill>
          <p:spPr>
            <a:xfrm>
              <a:off x="1221134" y="1997338"/>
              <a:ext cx="1708232" cy="1708232"/>
            </a:xfrm>
            <a:prstGeom prst="rect">
              <a:avLst/>
            </a:prstGeom>
            <a:noFill/>
            <a:ln>
              <a:noFill/>
            </a:ln>
          </p:spPr>
        </p:pic>
        <p:sp>
          <p:nvSpPr>
            <p:cNvPr id="1350" name="Google Shape;1350;p10"/>
            <p:cNvSpPr txBox="1"/>
            <p:nvPr/>
          </p:nvSpPr>
          <p:spPr>
            <a:xfrm>
              <a:off x="1021021" y="3809417"/>
              <a:ext cx="210846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Open Sans SemiBold"/>
                <a:buNone/>
              </a:pPr>
              <a:r>
                <a:rPr lang="en-US" sz="1800" b="0" i="0" u="none" strike="noStrike" cap="none">
                  <a:solidFill>
                    <a:srgbClr val="FFFFFF"/>
                  </a:solidFill>
                  <a:latin typeface="Open Sans SemiBold"/>
                  <a:ea typeface="Open Sans SemiBold"/>
                  <a:cs typeface="Open Sans SemiBold"/>
                  <a:sym typeface="Open Sans SemiBold"/>
                </a:rPr>
                <a:t>Data Governance</a:t>
              </a:r>
              <a:endParaRPr/>
            </a:p>
          </p:txBody>
        </p:sp>
        <p:sp>
          <p:nvSpPr>
            <p:cNvPr id="1351" name="Google Shape;1351;p10"/>
            <p:cNvSpPr txBox="1"/>
            <p:nvPr/>
          </p:nvSpPr>
          <p:spPr>
            <a:xfrm>
              <a:off x="873900" y="4672770"/>
              <a:ext cx="24027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Open Sans Light"/>
                <a:buNone/>
              </a:pPr>
              <a:r>
                <a:rPr lang="en-US" sz="1400" b="0" i="0" u="none" strike="noStrike" cap="none">
                  <a:solidFill>
                    <a:srgbClr val="FFFFFF"/>
                  </a:solidFill>
                  <a:latin typeface="Open Sans Light"/>
                  <a:ea typeface="Open Sans Light"/>
                  <a:cs typeface="Open Sans Light"/>
                  <a:sym typeface="Open Sans Light"/>
                </a:rPr>
                <a:t>Understanding of the key mechanisms for data safety and information governance is critical. </a:t>
              </a:r>
              <a:endParaRPr/>
            </a:p>
          </p:txBody>
        </p:sp>
        <p:cxnSp>
          <p:nvCxnSpPr>
            <p:cNvPr id="1352" name="Google Shape;1352;p10"/>
            <p:cNvCxnSpPr/>
            <p:nvPr/>
          </p:nvCxnSpPr>
          <p:spPr>
            <a:xfrm>
              <a:off x="821809" y="4376351"/>
              <a:ext cx="2506883" cy="0"/>
            </a:xfrm>
            <a:prstGeom prst="straightConnector1">
              <a:avLst/>
            </a:prstGeom>
            <a:noFill/>
            <a:ln w="38100" cap="flat" cmpd="sng">
              <a:solidFill>
                <a:schemeClr val="lt2"/>
              </a:solidFill>
              <a:prstDash val="solid"/>
              <a:miter lim="800000"/>
              <a:headEnd type="none" w="sm" len="sm"/>
              <a:tailEnd type="none" w="sm" len="sm"/>
            </a:ln>
          </p:spPr>
        </p:cxnSp>
      </p:grpSp>
      <p:grpSp>
        <p:nvGrpSpPr>
          <p:cNvPr id="1353" name="Google Shape;1353;p10"/>
          <p:cNvGrpSpPr/>
          <p:nvPr/>
        </p:nvGrpSpPr>
        <p:grpSpPr>
          <a:xfrm>
            <a:off x="3509063" y="1718180"/>
            <a:ext cx="2508811" cy="4088758"/>
            <a:chOff x="3509063" y="1718180"/>
            <a:chExt cx="2508811" cy="4088758"/>
          </a:xfrm>
        </p:grpSpPr>
        <p:sp>
          <p:nvSpPr>
            <p:cNvPr id="1354" name="Google Shape;1354;p10"/>
            <p:cNvSpPr/>
            <p:nvPr/>
          </p:nvSpPr>
          <p:spPr>
            <a:xfrm>
              <a:off x="3509063" y="1718180"/>
              <a:ext cx="2506883" cy="408875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pic>
          <p:nvPicPr>
            <p:cNvPr id="1355" name="Google Shape;1355;p10"/>
            <p:cNvPicPr preferRelativeResize="0"/>
            <p:nvPr/>
          </p:nvPicPr>
          <p:blipFill rotWithShape="1">
            <a:blip r:embed="rId3">
              <a:alphaModFix/>
            </a:blip>
            <a:srcRect/>
            <a:stretch/>
          </p:blipFill>
          <p:spPr>
            <a:xfrm>
              <a:off x="3910317" y="1997338"/>
              <a:ext cx="1708232" cy="1708232"/>
            </a:xfrm>
            <a:prstGeom prst="rect">
              <a:avLst/>
            </a:prstGeom>
            <a:noFill/>
            <a:ln>
              <a:noFill/>
            </a:ln>
          </p:spPr>
        </p:pic>
        <p:sp>
          <p:nvSpPr>
            <p:cNvPr id="1356" name="Google Shape;1356;p10"/>
            <p:cNvSpPr txBox="1"/>
            <p:nvPr/>
          </p:nvSpPr>
          <p:spPr>
            <a:xfrm>
              <a:off x="3763164" y="3705570"/>
              <a:ext cx="185538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Open Sans SemiBold"/>
                <a:buNone/>
              </a:pPr>
              <a:r>
                <a:rPr lang="en-US" sz="1800" b="0" i="0" u="none" strike="noStrike" cap="none">
                  <a:solidFill>
                    <a:srgbClr val="FFFFFF"/>
                  </a:solidFill>
                  <a:latin typeface="Open Sans SemiBold"/>
                  <a:ea typeface="Open Sans SemiBold"/>
                  <a:cs typeface="Open Sans SemiBold"/>
                  <a:sym typeface="Open Sans SemiBold"/>
                </a:rPr>
                <a:t>Digital Infrastructure</a:t>
              </a:r>
              <a:endParaRPr/>
            </a:p>
          </p:txBody>
        </p:sp>
        <p:cxnSp>
          <p:nvCxnSpPr>
            <p:cNvPr id="1357" name="Google Shape;1357;p10"/>
            <p:cNvCxnSpPr/>
            <p:nvPr/>
          </p:nvCxnSpPr>
          <p:spPr>
            <a:xfrm>
              <a:off x="3510991" y="4376351"/>
              <a:ext cx="2506883" cy="0"/>
            </a:xfrm>
            <a:prstGeom prst="straightConnector1">
              <a:avLst/>
            </a:prstGeom>
            <a:noFill/>
            <a:ln w="38100" cap="flat" cmpd="sng">
              <a:solidFill>
                <a:schemeClr val="lt2"/>
              </a:solidFill>
              <a:prstDash val="solid"/>
              <a:miter lim="800000"/>
              <a:headEnd type="none" w="sm" len="sm"/>
              <a:tailEnd type="none" w="sm" len="sm"/>
            </a:ln>
          </p:spPr>
        </p:cxnSp>
        <p:sp>
          <p:nvSpPr>
            <p:cNvPr id="1358" name="Google Shape;1358;p10"/>
            <p:cNvSpPr txBox="1"/>
            <p:nvPr/>
          </p:nvSpPr>
          <p:spPr>
            <a:xfrm>
              <a:off x="3561154" y="4554158"/>
              <a:ext cx="2402700"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Open Sans Light"/>
                <a:buNone/>
              </a:pPr>
              <a:r>
                <a:rPr lang="en-US" sz="1400" b="0" i="0" u="none" strike="noStrike" cap="none">
                  <a:solidFill>
                    <a:schemeClr val="lt1"/>
                  </a:solidFill>
                  <a:latin typeface="Open Sans Light"/>
                  <a:ea typeface="Open Sans Light"/>
                  <a:cs typeface="Open Sans Light"/>
                  <a:sym typeface="Open Sans Light"/>
                </a:rPr>
                <a:t>Developing an agnostic digital infrastructure that complements local board processes, whilst being scalable. </a:t>
              </a:r>
              <a:endParaRPr/>
            </a:p>
          </p:txBody>
        </p:sp>
      </p:grpSp>
      <p:grpSp>
        <p:nvGrpSpPr>
          <p:cNvPr id="1359" name="Google Shape;1359;p10"/>
          <p:cNvGrpSpPr/>
          <p:nvPr/>
        </p:nvGrpSpPr>
        <p:grpSpPr>
          <a:xfrm>
            <a:off x="6196316" y="1711427"/>
            <a:ext cx="2506884" cy="4120005"/>
            <a:chOff x="6196316" y="1711427"/>
            <a:chExt cx="2506884" cy="4120005"/>
          </a:xfrm>
        </p:grpSpPr>
        <p:sp>
          <p:nvSpPr>
            <p:cNvPr id="1360" name="Google Shape;1360;p10"/>
            <p:cNvSpPr/>
            <p:nvPr/>
          </p:nvSpPr>
          <p:spPr>
            <a:xfrm>
              <a:off x="6196317" y="1711427"/>
              <a:ext cx="2506883" cy="408875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pic>
          <p:nvPicPr>
            <p:cNvPr id="1361" name="Google Shape;1361;p10"/>
            <p:cNvPicPr preferRelativeResize="0"/>
            <p:nvPr/>
          </p:nvPicPr>
          <p:blipFill rotWithShape="1">
            <a:blip r:embed="rId3">
              <a:alphaModFix/>
            </a:blip>
            <a:srcRect/>
            <a:stretch/>
          </p:blipFill>
          <p:spPr>
            <a:xfrm>
              <a:off x="6595642" y="1997338"/>
              <a:ext cx="1708232" cy="1708232"/>
            </a:xfrm>
            <a:prstGeom prst="rect">
              <a:avLst/>
            </a:prstGeom>
            <a:noFill/>
            <a:ln>
              <a:noFill/>
            </a:ln>
          </p:spPr>
        </p:pic>
        <p:sp>
          <p:nvSpPr>
            <p:cNvPr id="1362" name="Google Shape;1362;p10"/>
            <p:cNvSpPr txBox="1"/>
            <p:nvPr/>
          </p:nvSpPr>
          <p:spPr>
            <a:xfrm>
              <a:off x="6533849" y="3705569"/>
              <a:ext cx="182988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Open Sans SemiBold"/>
                <a:buNone/>
              </a:pPr>
              <a:r>
                <a:rPr lang="en-US" sz="1800" b="0" i="0" u="none" strike="noStrike" cap="none">
                  <a:solidFill>
                    <a:srgbClr val="FFFFFF"/>
                  </a:solidFill>
                  <a:latin typeface="Open Sans SemiBold"/>
                  <a:ea typeface="Open Sans SemiBold"/>
                  <a:cs typeface="Open Sans SemiBold"/>
                  <a:sym typeface="Open Sans SemiBold"/>
                </a:rPr>
                <a:t>NHS Board Engagement</a:t>
              </a:r>
              <a:endParaRPr/>
            </a:p>
          </p:txBody>
        </p:sp>
        <p:cxnSp>
          <p:nvCxnSpPr>
            <p:cNvPr id="1363" name="Google Shape;1363;p10"/>
            <p:cNvCxnSpPr/>
            <p:nvPr/>
          </p:nvCxnSpPr>
          <p:spPr>
            <a:xfrm>
              <a:off x="6196316" y="4376351"/>
              <a:ext cx="2506883" cy="0"/>
            </a:xfrm>
            <a:prstGeom prst="straightConnector1">
              <a:avLst/>
            </a:prstGeom>
            <a:noFill/>
            <a:ln w="38100" cap="flat" cmpd="sng">
              <a:solidFill>
                <a:schemeClr val="lt2"/>
              </a:solidFill>
              <a:prstDash val="solid"/>
              <a:miter lim="800000"/>
              <a:headEnd type="none" w="sm" len="sm"/>
              <a:tailEnd type="none" w="sm" len="sm"/>
            </a:ln>
          </p:spPr>
        </p:cxnSp>
        <p:sp>
          <p:nvSpPr>
            <p:cNvPr id="1364" name="Google Shape;1364;p10"/>
            <p:cNvSpPr txBox="1"/>
            <p:nvPr/>
          </p:nvSpPr>
          <p:spPr>
            <a:xfrm>
              <a:off x="6247444" y="4446437"/>
              <a:ext cx="2402700"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Open Sans Light"/>
                <a:buNone/>
              </a:pPr>
              <a:r>
                <a:rPr lang="en-US" sz="1400" b="0" i="0" u="none" strike="noStrike" cap="none">
                  <a:solidFill>
                    <a:schemeClr val="lt1"/>
                  </a:solidFill>
                  <a:latin typeface="Open Sans Light"/>
                  <a:ea typeface="Open Sans Light"/>
                  <a:cs typeface="Open Sans Light"/>
                  <a:sym typeface="Open Sans Light"/>
                </a:rPr>
                <a:t>Developing strong links with NHSS Boards that put the patient at the centre of what we do, whilst maximising opportunity through the wider CFSD.</a:t>
              </a:r>
              <a:endParaRPr/>
            </a:p>
          </p:txBody>
        </p:sp>
      </p:grpSp>
      <p:grpSp>
        <p:nvGrpSpPr>
          <p:cNvPr id="1365" name="Google Shape;1365;p10"/>
          <p:cNvGrpSpPr/>
          <p:nvPr/>
        </p:nvGrpSpPr>
        <p:grpSpPr>
          <a:xfrm>
            <a:off x="8881642" y="1718180"/>
            <a:ext cx="2506883" cy="4088758"/>
            <a:chOff x="8881642" y="1718180"/>
            <a:chExt cx="2506883" cy="4088758"/>
          </a:xfrm>
        </p:grpSpPr>
        <p:sp>
          <p:nvSpPr>
            <p:cNvPr id="1366" name="Google Shape;1366;p10"/>
            <p:cNvSpPr/>
            <p:nvPr/>
          </p:nvSpPr>
          <p:spPr>
            <a:xfrm>
              <a:off x="8881642" y="1718180"/>
              <a:ext cx="2506883" cy="40887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pic>
          <p:nvPicPr>
            <p:cNvPr id="1367" name="Google Shape;1367;p10"/>
            <p:cNvPicPr preferRelativeResize="0"/>
            <p:nvPr/>
          </p:nvPicPr>
          <p:blipFill rotWithShape="1">
            <a:blip r:embed="rId3">
              <a:alphaModFix/>
            </a:blip>
            <a:srcRect/>
            <a:stretch/>
          </p:blipFill>
          <p:spPr>
            <a:xfrm>
              <a:off x="9280967" y="1997338"/>
              <a:ext cx="1708232" cy="1708232"/>
            </a:xfrm>
            <a:prstGeom prst="rect">
              <a:avLst/>
            </a:prstGeom>
            <a:noFill/>
            <a:ln>
              <a:noFill/>
            </a:ln>
          </p:spPr>
        </p:pic>
        <p:sp>
          <p:nvSpPr>
            <p:cNvPr id="1368" name="Google Shape;1368;p10"/>
            <p:cNvSpPr txBox="1"/>
            <p:nvPr/>
          </p:nvSpPr>
          <p:spPr>
            <a:xfrm>
              <a:off x="9382936" y="3809417"/>
              <a:ext cx="150429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Open Sans SemiBold"/>
                <a:buNone/>
              </a:pPr>
              <a:r>
                <a:rPr lang="en-US" sz="1800" b="0" i="0" u="none" strike="noStrike" cap="none">
                  <a:solidFill>
                    <a:srgbClr val="FFFFFF"/>
                  </a:solidFill>
                  <a:latin typeface="Open Sans SemiBold"/>
                  <a:ea typeface="Open Sans SemiBold"/>
                  <a:cs typeface="Open Sans SemiBold"/>
                  <a:sym typeface="Open Sans SemiBold"/>
                </a:rPr>
                <a:t>Resourcing</a:t>
              </a:r>
              <a:endParaRPr/>
            </a:p>
          </p:txBody>
        </p:sp>
        <p:cxnSp>
          <p:nvCxnSpPr>
            <p:cNvPr id="1369" name="Google Shape;1369;p10"/>
            <p:cNvCxnSpPr/>
            <p:nvPr/>
          </p:nvCxnSpPr>
          <p:spPr>
            <a:xfrm>
              <a:off x="8881642" y="4376351"/>
              <a:ext cx="2506883" cy="0"/>
            </a:xfrm>
            <a:prstGeom prst="straightConnector1">
              <a:avLst/>
            </a:prstGeom>
            <a:noFill/>
            <a:ln w="38100" cap="flat" cmpd="sng">
              <a:solidFill>
                <a:schemeClr val="lt2"/>
              </a:solidFill>
              <a:prstDash val="solid"/>
              <a:miter lim="800000"/>
              <a:headEnd type="none" w="sm" len="sm"/>
              <a:tailEnd type="none" w="sm" len="sm"/>
            </a:ln>
          </p:spPr>
        </p:cxnSp>
        <p:sp>
          <p:nvSpPr>
            <p:cNvPr id="1370" name="Google Shape;1370;p10"/>
            <p:cNvSpPr txBox="1"/>
            <p:nvPr/>
          </p:nvSpPr>
          <p:spPr>
            <a:xfrm>
              <a:off x="8933733" y="4672770"/>
              <a:ext cx="24027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Open Sans Light"/>
                <a:buNone/>
              </a:pPr>
              <a:r>
                <a:rPr lang="en-US" sz="1400" b="0" i="0" u="none" strike="noStrike" cap="none">
                  <a:solidFill>
                    <a:srgbClr val="FFFFFF"/>
                  </a:solidFill>
                  <a:latin typeface="Open Sans Light"/>
                  <a:ea typeface="Open Sans Light"/>
                  <a:cs typeface="Open Sans Light"/>
                  <a:sym typeface="Open Sans Light"/>
                </a:rPr>
                <a:t>Developing a workforce model that is agile and adaptable is key to regional and national working. </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47"/>
                                        </p:tgtEl>
                                        <p:attrNameLst>
                                          <p:attrName>style.visibility</p:attrName>
                                        </p:attrNameLst>
                                      </p:cBhvr>
                                      <p:to>
                                        <p:strVal val="visible"/>
                                      </p:to>
                                    </p:set>
                                    <p:anim calcmode="lin" valueType="num">
                                      <p:cBhvr additive="base">
                                        <p:cTn id="7" dur="700"/>
                                        <p:tgtEl>
                                          <p:spTgt spid="134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200"/>
                                  </p:stCondLst>
                                  <p:childTnLst>
                                    <p:set>
                                      <p:cBhvr>
                                        <p:cTn id="9" dur="1" fill="hold">
                                          <p:stCondLst>
                                            <p:cond delay="0"/>
                                          </p:stCondLst>
                                        </p:cTn>
                                        <p:tgtEl>
                                          <p:spTgt spid="1353"/>
                                        </p:tgtEl>
                                        <p:attrNameLst>
                                          <p:attrName>style.visibility</p:attrName>
                                        </p:attrNameLst>
                                      </p:cBhvr>
                                      <p:to>
                                        <p:strVal val="visible"/>
                                      </p:to>
                                    </p:set>
                                    <p:anim calcmode="lin" valueType="num">
                                      <p:cBhvr additive="base">
                                        <p:cTn id="10" dur="700"/>
                                        <p:tgtEl>
                                          <p:spTgt spid="1353"/>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400"/>
                                  </p:stCondLst>
                                  <p:childTnLst>
                                    <p:set>
                                      <p:cBhvr>
                                        <p:cTn id="12" dur="1" fill="hold">
                                          <p:stCondLst>
                                            <p:cond delay="0"/>
                                          </p:stCondLst>
                                        </p:cTn>
                                        <p:tgtEl>
                                          <p:spTgt spid="1359"/>
                                        </p:tgtEl>
                                        <p:attrNameLst>
                                          <p:attrName>style.visibility</p:attrName>
                                        </p:attrNameLst>
                                      </p:cBhvr>
                                      <p:to>
                                        <p:strVal val="visible"/>
                                      </p:to>
                                    </p:set>
                                    <p:anim calcmode="lin" valueType="num">
                                      <p:cBhvr additive="base">
                                        <p:cTn id="13" dur="700"/>
                                        <p:tgtEl>
                                          <p:spTgt spid="1359"/>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600"/>
                                  </p:stCondLst>
                                  <p:childTnLst>
                                    <p:set>
                                      <p:cBhvr>
                                        <p:cTn id="15" dur="1" fill="hold">
                                          <p:stCondLst>
                                            <p:cond delay="0"/>
                                          </p:stCondLst>
                                        </p:cTn>
                                        <p:tgtEl>
                                          <p:spTgt spid="1365"/>
                                        </p:tgtEl>
                                        <p:attrNameLst>
                                          <p:attrName>style.visibility</p:attrName>
                                        </p:attrNameLst>
                                      </p:cBhvr>
                                      <p:to>
                                        <p:strVal val="visible"/>
                                      </p:to>
                                    </p:set>
                                    <p:anim calcmode="lin" valueType="num">
                                      <p:cBhvr additive="base">
                                        <p:cTn id="16" dur="700"/>
                                        <p:tgtEl>
                                          <p:spTgt spid="13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11"/>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pen Sans Light"/>
              <a:buNone/>
            </a:pPr>
            <a:r>
              <a:rPr lang="en-US"/>
              <a:t>Impact</a:t>
            </a:r>
            <a:endParaRPr/>
          </a:p>
        </p:txBody>
      </p:sp>
      <p:grpSp>
        <p:nvGrpSpPr>
          <p:cNvPr id="1377" name="Google Shape;1377;p11"/>
          <p:cNvGrpSpPr/>
          <p:nvPr/>
        </p:nvGrpSpPr>
        <p:grpSpPr>
          <a:xfrm>
            <a:off x="3488340" y="1274280"/>
            <a:ext cx="3253154" cy="1329740"/>
            <a:chOff x="4424030" y="2288310"/>
            <a:chExt cx="3253154" cy="1373613"/>
          </a:xfrm>
        </p:grpSpPr>
        <p:sp>
          <p:nvSpPr>
            <p:cNvPr id="1378" name="Google Shape;1378;p11"/>
            <p:cNvSpPr/>
            <p:nvPr/>
          </p:nvSpPr>
          <p:spPr>
            <a:xfrm>
              <a:off x="4424030" y="2288310"/>
              <a:ext cx="3253154" cy="1373613"/>
            </a:xfrm>
            <a:prstGeom prst="roundRect">
              <a:avLst>
                <a:gd name="adj" fmla="val 512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grpSp>
          <p:nvGrpSpPr>
            <p:cNvPr id="1379" name="Google Shape;1379;p11"/>
            <p:cNvGrpSpPr/>
            <p:nvPr/>
          </p:nvGrpSpPr>
          <p:grpSpPr>
            <a:xfrm>
              <a:off x="4570776" y="2446320"/>
              <a:ext cx="193047" cy="184543"/>
              <a:chOff x="4833935" y="3983047"/>
              <a:chExt cx="360361" cy="344489"/>
            </a:xfrm>
          </p:grpSpPr>
          <p:sp>
            <p:nvSpPr>
              <p:cNvPr id="1380" name="Google Shape;1380;p11"/>
              <p:cNvSpPr/>
              <p:nvPr/>
            </p:nvSpPr>
            <p:spPr>
              <a:xfrm>
                <a:off x="4833935" y="4179900"/>
                <a:ext cx="74613" cy="128588"/>
              </a:xfrm>
              <a:custGeom>
                <a:avLst/>
                <a:gdLst/>
                <a:ahLst/>
                <a:cxnLst/>
                <a:rect l="l" t="t" r="r" b="b"/>
                <a:pathLst>
                  <a:path w="20" h="34" extrusionOk="0">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1800">
                  <a:solidFill>
                    <a:srgbClr val="999999"/>
                  </a:solidFill>
                  <a:latin typeface="Calibri"/>
                  <a:ea typeface="Calibri"/>
                  <a:cs typeface="Calibri"/>
                  <a:sym typeface="Calibri"/>
                </a:endParaRPr>
              </a:p>
            </p:txBody>
          </p:sp>
          <p:sp>
            <p:nvSpPr>
              <p:cNvPr id="1381" name="Google Shape;1381;p11"/>
              <p:cNvSpPr/>
              <p:nvPr/>
            </p:nvSpPr>
            <p:spPr>
              <a:xfrm>
                <a:off x="4916483" y="4194186"/>
                <a:ext cx="277813" cy="133350"/>
              </a:xfrm>
              <a:custGeom>
                <a:avLst/>
                <a:gdLst/>
                <a:ahLst/>
                <a:cxnLst/>
                <a:rect l="l" t="t" r="r" b="b"/>
                <a:pathLst>
                  <a:path w="74" h="35" extrusionOk="0">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1800">
                  <a:solidFill>
                    <a:srgbClr val="999999"/>
                  </a:solidFill>
                  <a:latin typeface="Calibri"/>
                  <a:ea typeface="Calibri"/>
                  <a:cs typeface="Calibri"/>
                  <a:sym typeface="Calibri"/>
                </a:endParaRPr>
              </a:p>
            </p:txBody>
          </p:sp>
          <p:sp>
            <p:nvSpPr>
              <p:cNvPr id="1382" name="Google Shape;1382;p11"/>
              <p:cNvSpPr/>
              <p:nvPr/>
            </p:nvSpPr>
            <p:spPr>
              <a:xfrm>
                <a:off x="5037140" y="3983047"/>
                <a:ext cx="104775" cy="106363"/>
              </a:xfrm>
              <a:custGeom>
                <a:avLst/>
                <a:gdLst/>
                <a:ahLst/>
                <a:cxnLst/>
                <a:rect l="l" t="t" r="r" b="b"/>
                <a:pathLst>
                  <a:path w="28" h="28" extrusionOk="0">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1800">
                  <a:solidFill>
                    <a:srgbClr val="999999"/>
                  </a:solidFill>
                  <a:latin typeface="Calibri"/>
                  <a:ea typeface="Calibri"/>
                  <a:cs typeface="Calibri"/>
                  <a:sym typeface="Calibri"/>
                </a:endParaRPr>
              </a:p>
            </p:txBody>
          </p:sp>
          <p:sp>
            <p:nvSpPr>
              <p:cNvPr id="1383" name="Google Shape;1383;p11"/>
              <p:cNvSpPr/>
              <p:nvPr/>
            </p:nvSpPr>
            <p:spPr>
              <a:xfrm>
                <a:off x="4968875" y="4089401"/>
                <a:ext cx="104775" cy="104775"/>
              </a:xfrm>
              <a:custGeom>
                <a:avLst/>
                <a:gdLst/>
                <a:ahLst/>
                <a:cxnLst/>
                <a:rect l="l" t="t" r="r" b="b"/>
                <a:pathLst>
                  <a:path w="28" h="28" extrusionOk="0">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1800">
                  <a:solidFill>
                    <a:srgbClr val="999999"/>
                  </a:solidFill>
                  <a:latin typeface="Calibri"/>
                  <a:ea typeface="Calibri"/>
                  <a:cs typeface="Calibri"/>
                  <a:sym typeface="Calibri"/>
                </a:endParaRPr>
              </a:p>
            </p:txBody>
          </p:sp>
        </p:grpSp>
      </p:grpSp>
      <p:sp>
        <p:nvSpPr>
          <p:cNvPr id="1384" name="Google Shape;1384;p11"/>
          <p:cNvSpPr txBox="1"/>
          <p:nvPr/>
        </p:nvSpPr>
        <p:spPr>
          <a:xfrm>
            <a:off x="3989549" y="1402592"/>
            <a:ext cx="245755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Roboto"/>
                <a:ea typeface="Roboto"/>
                <a:cs typeface="Roboto"/>
                <a:sym typeface="Roboto"/>
              </a:rPr>
              <a:t>OP Drill Down</a:t>
            </a:r>
            <a:endParaRPr/>
          </a:p>
          <a:p>
            <a:pPr marL="0" marR="0" lvl="0" indent="0" algn="l" rtl="0">
              <a:spcBef>
                <a:spcPts val="0"/>
              </a:spcBef>
              <a:spcAft>
                <a:spcPts val="0"/>
              </a:spcAft>
              <a:buNone/>
            </a:pPr>
            <a:endParaRPr sz="1400" b="1">
              <a:solidFill>
                <a:schemeClr val="lt1"/>
              </a:solidFill>
              <a:latin typeface="Roboto Light"/>
              <a:ea typeface="Roboto Light"/>
              <a:cs typeface="Roboto Light"/>
              <a:sym typeface="Roboto Light"/>
            </a:endParaRPr>
          </a:p>
          <a:p>
            <a:pPr marL="0" marR="0" lvl="0" indent="0" algn="l" rtl="0">
              <a:spcBef>
                <a:spcPts val="0"/>
              </a:spcBef>
              <a:spcAft>
                <a:spcPts val="0"/>
              </a:spcAft>
              <a:buNone/>
            </a:pPr>
            <a:r>
              <a:rPr lang="en-US" sz="1400">
                <a:solidFill>
                  <a:schemeClr val="lt1"/>
                </a:solidFill>
                <a:latin typeface="Roboto Light"/>
                <a:ea typeface="Roboto Light"/>
                <a:cs typeface="Roboto Light"/>
                <a:sym typeface="Roboto Light"/>
              </a:rPr>
              <a:t>£500,391 Cost Avoidance</a:t>
            </a:r>
            <a:endParaRPr/>
          </a:p>
          <a:p>
            <a:pPr marL="0" marR="0" lvl="0" indent="0" algn="l" rtl="0">
              <a:spcBef>
                <a:spcPts val="0"/>
              </a:spcBef>
              <a:spcAft>
                <a:spcPts val="0"/>
              </a:spcAft>
              <a:buNone/>
            </a:pPr>
            <a:r>
              <a:rPr lang="en-US" sz="1400">
                <a:solidFill>
                  <a:schemeClr val="lt1"/>
                </a:solidFill>
                <a:latin typeface="Roboto Light"/>
                <a:ea typeface="Roboto Light"/>
                <a:cs typeface="Roboto Light"/>
                <a:sym typeface="Roboto Light"/>
              </a:rPr>
              <a:t>£66,479 Direct Cost Savings</a:t>
            </a:r>
            <a:endParaRPr/>
          </a:p>
        </p:txBody>
      </p:sp>
      <p:grpSp>
        <p:nvGrpSpPr>
          <p:cNvPr id="1385" name="Google Shape;1385;p11"/>
          <p:cNvGrpSpPr/>
          <p:nvPr/>
        </p:nvGrpSpPr>
        <p:grpSpPr>
          <a:xfrm>
            <a:off x="3488340" y="2786000"/>
            <a:ext cx="3253154" cy="1329740"/>
            <a:chOff x="4424030" y="2288310"/>
            <a:chExt cx="3253154" cy="1373613"/>
          </a:xfrm>
        </p:grpSpPr>
        <p:sp>
          <p:nvSpPr>
            <p:cNvPr id="1386" name="Google Shape;1386;p11"/>
            <p:cNvSpPr/>
            <p:nvPr/>
          </p:nvSpPr>
          <p:spPr>
            <a:xfrm>
              <a:off x="4424030" y="2288310"/>
              <a:ext cx="3253154" cy="1373613"/>
            </a:xfrm>
            <a:prstGeom prst="roundRect">
              <a:avLst>
                <a:gd name="adj" fmla="val 512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grpSp>
          <p:nvGrpSpPr>
            <p:cNvPr id="1387" name="Google Shape;1387;p11"/>
            <p:cNvGrpSpPr/>
            <p:nvPr/>
          </p:nvGrpSpPr>
          <p:grpSpPr>
            <a:xfrm>
              <a:off x="4482536" y="2366467"/>
              <a:ext cx="369528" cy="369528"/>
              <a:chOff x="10427989" y="8667849"/>
              <a:chExt cx="1652954" cy="1652954"/>
            </a:xfrm>
          </p:grpSpPr>
          <p:sp>
            <p:nvSpPr>
              <p:cNvPr id="1388" name="Google Shape;1388;p11"/>
              <p:cNvSpPr/>
              <p:nvPr/>
            </p:nvSpPr>
            <p:spPr>
              <a:xfrm>
                <a:off x="10427989" y="8667849"/>
                <a:ext cx="1652954" cy="165295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389" name="Google Shape;1389;p11"/>
              <p:cNvGrpSpPr/>
              <p:nvPr/>
            </p:nvGrpSpPr>
            <p:grpSpPr>
              <a:xfrm>
                <a:off x="10822702" y="9025040"/>
                <a:ext cx="863529" cy="825490"/>
                <a:chOff x="4833935" y="3983047"/>
                <a:chExt cx="360361" cy="344489"/>
              </a:xfrm>
            </p:grpSpPr>
            <p:sp>
              <p:nvSpPr>
                <p:cNvPr id="1390" name="Google Shape;1390;p11"/>
                <p:cNvSpPr/>
                <p:nvPr/>
              </p:nvSpPr>
              <p:spPr>
                <a:xfrm>
                  <a:off x="4833935" y="4179900"/>
                  <a:ext cx="74613" cy="128588"/>
                </a:xfrm>
                <a:custGeom>
                  <a:avLst/>
                  <a:gdLst/>
                  <a:ahLst/>
                  <a:cxnLst/>
                  <a:rect l="l" t="t" r="r" b="b"/>
                  <a:pathLst>
                    <a:path w="20" h="34" extrusionOk="0">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1800">
                    <a:solidFill>
                      <a:srgbClr val="999999"/>
                    </a:solidFill>
                    <a:latin typeface="Calibri"/>
                    <a:ea typeface="Calibri"/>
                    <a:cs typeface="Calibri"/>
                    <a:sym typeface="Calibri"/>
                  </a:endParaRPr>
                </a:p>
              </p:txBody>
            </p:sp>
            <p:sp>
              <p:nvSpPr>
                <p:cNvPr id="1391" name="Google Shape;1391;p11"/>
                <p:cNvSpPr/>
                <p:nvPr/>
              </p:nvSpPr>
              <p:spPr>
                <a:xfrm>
                  <a:off x="4916483" y="4194186"/>
                  <a:ext cx="277813" cy="133350"/>
                </a:xfrm>
                <a:custGeom>
                  <a:avLst/>
                  <a:gdLst/>
                  <a:ahLst/>
                  <a:cxnLst/>
                  <a:rect l="l" t="t" r="r" b="b"/>
                  <a:pathLst>
                    <a:path w="74" h="35" extrusionOk="0">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1800">
                    <a:solidFill>
                      <a:srgbClr val="999999"/>
                    </a:solidFill>
                    <a:latin typeface="Calibri"/>
                    <a:ea typeface="Calibri"/>
                    <a:cs typeface="Calibri"/>
                    <a:sym typeface="Calibri"/>
                  </a:endParaRPr>
                </a:p>
              </p:txBody>
            </p:sp>
            <p:sp>
              <p:nvSpPr>
                <p:cNvPr id="1392" name="Google Shape;1392;p11"/>
                <p:cNvSpPr/>
                <p:nvPr/>
              </p:nvSpPr>
              <p:spPr>
                <a:xfrm>
                  <a:off x="5037140" y="3983047"/>
                  <a:ext cx="104775" cy="106363"/>
                </a:xfrm>
                <a:custGeom>
                  <a:avLst/>
                  <a:gdLst/>
                  <a:ahLst/>
                  <a:cxnLst/>
                  <a:rect l="l" t="t" r="r" b="b"/>
                  <a:pathLst>
                    <a:path w="28" h="28" extrusionOk="0">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1800">
                    <a:solidFill>
                      <a:srgbClr val="999999"/>
                    </a:solidFill>
                    <a:latin typeface="Calibri"/>
                    <a:ea typeface="Calibri"/>
                    <a:cs typeface="Calibri"/>
                    <a:sym typeface="Calibri"/>
                  </a:endParaRPr>
                </a:p>
              </p:txBody>
            </p:sp>
            <p:sp>
              <p:nvSpPr>
                <p:cNvPr id="1393" name="Google Shape;1393;p11"/>
                <p:cNvSpPr/>
                <p:nvPr/>
              </p:nvSpPr>
              <p:spPr>
                <a:xfrm>
                  <a:off x="4968875" y="4089401"/>
                  <a:ext cx="104775" cy="104775"/>
                </a:xfrm>
                <a:custGeom>
                  <a:avLst/>
                  <a:gdLst/>
                  <a:ahLst/>
                  <a:cxnLst/>
                  <a:rect l="l" t="t" r="r" b="b"/>
                  <a:pathLst>
                    <a:path w="28" h="28" extrusionOk="0">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1800">
                    <a:solidFill>
                      <a:srgbClr val="999999"/>
                    </a:solidFill>
                    <a:latin typeface="Calibri"/>
                    <a:ea typeface="Calibri"/>
                    <a:cs typeface="Calibri"/>
                    <a:sym typeface="Calibri"/>
                  </a:endParaRPr>
                </a:p>
              </p:txBody>
            </p:sp>
          </p:grpSp>
        </p:grpSp>
      </p:grpSp>
      <p:sp>
        <p:nvSpPr>
          <p:cNvPr id="1394" name="Google Shape;1394;p11"/>
          <p:cNvSpPr txBox="1"/>
          <p:nvPr/>
        </p:nvSpPr>
        <p:spPr>
          <a:xfrm>
            <a:off x="4036467" y="2809381"/>
            <a:ext cx="262580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Roboto"/>
                <a:ea typeface="Roboto"/>
                <a:cs typeface="Roboto"/>
                <a:sym typeface="Roboto"/>
              </a:rPr>
              <a:t>IP/DC Drill Down</a:t>
            </a:r>
            <a:endParaRPr/>
          </a:p>
          <a:p>
            <a:pPr marL="0" marR="0" lvl="0" indent="0" algn="l" rtl="0">
              <a:spcBef>
                <a:spcPts val="0"/>
              </a:spcBef>
              <a:spcAft>
                <a:spcPts val="0"/>
              </a:spcAft>
              <a:buNone/>
            </a:pPr>
            <a:endParaRPr sz="1400" b="1">
              <a:solidFill>
                <a:schemeClr val="lt1"/>
              </a:solidFill>
              <a:latin typeface="Roboto Light"/>
              <a:ea typeface="Roboto Light"/>
              <a:cs typeface="Roboto Light"/>
              <a:sym typeface="Roboto Light"/>
            </a:endParaRPr>
          </a:p>
          <a:p>
            <a:pPr marL="0" marR="0" lvl="0" indent="0" algn="l" rtl="0">
              <a:spcBef>
                <a:spcPts val="0"/>
              </a:spcBef>
              <a:spcAft>
                <a:spcPts val="0"/>
              </a:spcAft>
              <a:buNone/>
            </a:pPr>
            <a:r>
              <a:rPr lang="en-US" sz="1400">
                <a:solidFill>
                  <a:schemeClr val="lt1"/>
                </a:solidFill>
                <a:latin typeface="Roboto Light"/>
                <a:ea typeface="Roboto Light"/>
                <a:cs typeface="Roboto Light"/>
                <a:sym typeface="Roboto Light"/>
              </a:rPr>
              <a:t>£3,679,609 Cost Avoidance</a:t>
            </a:r>
            <a:endParaRPr/>
          </a:p>
          <a:p>
            <a:pPr marL="0" marR="0" lvl="0" indent="0" algn="l" rtl="0">
              <a:spcBef>
                <a:spcPts val="0"/>
              </a:spcBef>
              <a:spcAft>
                <a:spcPts val="0"/>
              </a:spcAft>
              <a:buNone/>
            </a:pPr>
            <a:r>
              <a:rPr lang="en-US" sz="1400">
                <a:solidFill>
                  <a:schemeClr val="lt1"/>
                </a:solidFill>
                <a:latin typeface="Roboto Light"/>
                <a:ea typeface="Roboto Light"/>
                <a:cs typeface="Roboto Light"/>
                <a:sym typeface="Roboto Light"/>
              </a:rPr>
              <a:t>£172,293 Direct Cost Savings</a:t>
            </a:r>
            <a:endParaRPr/>
          </a:p>
        </p:txBody>
      </p:sp>
      <p:grpSp>
        <p:nvGrpSpPr>
          <p:cNvPr id="1395" name="Google Shape;1395;p11"/>
          <p:cNvGrpSpPr/>
          <p:nvPr/>
        </p:nvGrpSpPr>
        <p:grpSpPr>
          <a:xfrm>
            <a:off x="3493099" y="4435295"/>
            <a:ext cx="3253154" cy="1258276"/>
            <a:chOff x="4424030" y="5169277"/>
            <a:chExt cx="3253154" cy="1258276"/>
          </a:xfrm>
        </p:grpSpPr>
        <p:sp>
          <p:nvSpPr>
            <p:cNvPr id="1396" name="Google Shape;1396;p11"/>
            <p:cNvSpPr/>
            <p:nvPr/>
          </p:nvSpPr>
          <p:spPr>
            <a:xfrm>
              <a:off x="4424030" y="5169277"/>
              <a:ext cx="3253154" cy="1258276"/>
            </a:xfrm>
            <a:prstGeom prst="roundRect">
              <a:avLst>
                <a:gd name="adj" fmla="val 512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grpSp>
          <p:nvGrpSpPr>
            <p:cNvPr id="1397" name="Google Shape;1397;p11"/>
            <p:cNvGrpSpPr/>
            <p:nvPr/>
          </p:nvGrpSpPr>
          <p:grpSpPr>
            <a:xfrm>
              <a:off x="4478863" y="5237078"/>
              <a:ext cx="369528" cy="369528"/>
              <a:chOff x="3241678" y="8667849"/>
              <a:chExt cx="1652954" cy="1652954"/>
            </a:xfrm>
          </p:grpSpPr>
          <p:sp>
            <p:nvSpPr>
              <p:cNvPr id="1398" name="Google Shape;1398;p11"/>
              <p:cNvSpPr/>
              <p:nvPr/>
            </p:nvSpPr>
            <p:spPr>
              <a:xfrm>
                <a:off x="3241678" y="8667849"/>
                <a:ext cx="1652954" cy="1652954"/>
              </a:xfrm>
              <a:prstGeom prst="ellipse">
                <a:avLst/>
              </a:prstGeom>
              <a:solidFill>
                <a:srgbClr val="0189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399" name="Google Shape;1399;p11"/>
              <p:cNvGrpSpPr/>
              <p:nvPr/>
            </p:nvGrpSpPr>
            <p:grpSpPr>
              <a:xfrm>
                <a:off x="3671560" y="9060209"/>
                <a:ext cx="756144" cy="756142"/>
                <a:chOff x="4319588" y="2492375"/>
                <a:chExt cx="287338" cy="287338"/>
              </a:xfrm>
            </p:grpSpPr>
            <p:sp>
              <p:nvSpPr>
                <p:cNvPr id="1400" name="Google Shape;1400;p11"/>
                <p:cNvSpPr/>
                <p:nvPr/>
              </p:nvSpPr>
              <p:spPr>
                <a:xfrm>
                  <a:off x="4319588" y="2587625"/>
                  <a:ext cx="287338" cy="192088"/>
                </a:xfrm>
                <a:custGeom>
                  <a:avLst/>
                  <a:gdLst/>
                  <a:ahLst/>
                  <a:cxnLst/>
                  <a:rect l="l" t="t" r="r" b="b"/>
                  <a:pathLst>
                    <a:path w="904" h="602" extrusionOk="0">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1800">
                    <a:solidFill>
                      <a:srgbClr val="999999"/>
                    </a:solidFill>
                    <a:latin typeface="Calibri"/>
                    <a:ea typeface="Calibri"/>
                    <a:cs typeface="Calibri"/>
                    <a:sym typeface="Calibri"/>
                  </a:endParaRPr>
                </a:p>
              </p:txBody>
            </p:sp>
            <p:sp>
              <p:nvSpPr>
                <p:cNvPr id="1401" name="Google Shape;1401;p11"/>
                <p:cNvSpPr/>
                <p:nvPr/>
              </p:nvSpPr>
              <p:spPr>
                <a:xfrm>
                  <a:off x="4338638" y="2492375"/>
                  <a:ext cx="252413" cy="157163"/>
                </a:xfrm>
                <a:custGeom>
                  <a:avLst/>
                  <a:gdLst/>
                  <a:ahLst/>
                  <a:cxnLst/>
                  <a:rect l="l" t="t" r="r" b="b"/>
                  <a:pathLst>
                    <a:path w="797" h="497" extrusionOk="0">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1800">
                    <a:solidFill>
                      <a:srgbClr val="999999"/>
                    </a:solidFill>
                    <a:latin typeface="Calibri"/>
                    <a:ea typeface="Calibri"/>
                    <a:cs typeface="Calibri"/>
                    <a:sym typeface="Calibri"/>
                  </a:endParaRPr>
                </a:p>
              </p:txBody>
            </p:sp>
          </p:grpSp>
        </p:grpSp>
        <p:sp>
          <p:nvSpPr>
            <p:cNvPr id="1402" name="Google Shape;1402;p11"/>
            <p:cNvSpPr txBox="1"/>
            <p:nvPr/>
          </p:nvSpPr>
          <p:spPr>
            <a:xfrm>
              <a:off x="4940304" y="5205928"/>
              <a:ext cx="2672723"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Roboto"/>
                  <a:ea typeface="Roboto"/>
                  <a:cs typeface="Roboto"/>
                  <a:sym typeface="Roboto"/>
                </a:rPr>
                <a:t>Sessions Released</a:t>
              </a:r>
              <a:endParaRPr/>
            </a:p>
            <a:p>
              <a:pPr marL="0" marR="0" lvl="0" indent="0" algn="l" rtl="0">
                <a:spcBef>
                  <a:spcPts val="0"/>
                </a:spcBef>
                <a:spcAft>
                  <a:spcPts val="0"/>
                </a:spcAft>
                <a:buNone/>
              </a:pPr>
              <a:endParaRPr sz="1400" b="1">
                <a:solidFill>
                  <a:schemeClr val="lt1"/>
                </a:solidFill>
                <a:latin typeface="Roboto Light"/>
                <a:ea typeface="Roboto Light"/>
                <a:cs typeface="Roboto Light"/>
                <a:sym typeface="Roboto Light"/>
              </a:endParaRPr>
            </a:p>
            <a:p>
              <a:pPr marL="0" marR="0" lvl="0" indent="0" algn="l" rtl="0">
                <a:spcBef>
                  <a:spcPts val="0"/>
                </a:spcBef>
                <a:spcAft>
                  <a:spcPts val="0"/>
                </a:spcAft>
                <a:buNone/>
              </a:pPr>
              <a:r>
                <a:rPr lang="en-US" sz="1400">
                  <a:solidFill>
                    <a:schemeClr val="lt1"/>
                  </a:solidFill>
                  <a:latin typeface="Roboto Light"/>
                  <a:ea typeface="Roboto Light"/>
                  <a:cs typeface="Roboto Light"/>
                  <a:sym typeface="Roboto Light"/>
                </a:rPr>
                <a:t>485 OP Clinics released</a:t>
              </a:r>
              <a:endParaRPr/>
            </a:p>
            <a:p>
              <a:pPr marL="0" marR="0" lvl="0" indent="0" algn="l" rtl="0">
                <a:spcBef>
                  <a:spcPts val="0"/>
                </a:spcBef>
                <a:spcAft>
                  <a:spcPts val="0"/>
                </a:spcAft>
                <a:buNone/>
              </a:pPr>
              <a:r>
                <a:rPr lang="en-US" sz="1400">
                  <a:solidFill>
                    <a:schemeClr val="lt1"/>
                  </a:solidFill>
                  <a:latin typeface="Roboto Light"/>
                  <a:ea typeface="Roboto Light"/>
                  <a:cs typeface="Roboto Light"/>
                  <a:sym typeface="Roboto Light"/>
                </a:rPr>
                <a:t>341 Operating days released</a:t>
              </a:r>
              <a:endParaRPr/>
            </a:p>
            <a:p>
              <a:pPr marL="0" marR="0" lvl="0" indent="0" algn="l" rtl="0">
                <a:spcBef>
                  <a:spcPts val="0"/>
                </a:spcBef>
                <a:spcAft>
                  <a:spcPts val="0"/>
                </a:spcAft>
                <a:buNone/>
              </a:pPr>
              <a:endParaRPr sz="1400">
                <a:solidFill>
                  <a:schemeClr val="lt1"/>
                </a:solidFill>
                <a:latin typeface="Roboto Light"/>
                <a:ea typeface="Roboto Light"/>
                <a:cs typeface="Roboto Light"/>
                <a:sym typeface="Roboto Light"/>
              </a:endParaRPr>
            </a:p>
          </p:txBody>
        </p:sp>
      </p:grpSp>
      <p:grpSp>
        <p:nvGrpSpPr>
          <p:cNvPr id="1403" name="Google Shape;1403;p11"/>
          <p:cNvGrpSpPr/>
          <p:nvPr/>
        </p:nvGrpSpPr>
        <p:grpSpPr>
          <a:xfrm>
            <a:off x="123332" y="1258460"/>
            <a:ext cx="3277854" cy="4571791"/>
            <a:chOff x="618395" y="1665339"/>
            <a:chExt cx="3526568" cy="4721883"/>
          </a:xfrm>
        </p:grpSpPr>
        <p:sp>
          <p:nvSpPr>
            <p:cNvPr id="1404" name="Google Shape;1404;p11"/>
            <p:cNvSpPr/>
            <p:nvPr/>
          </p:nvSpPr>
          <p:spPr>
            <a:xfrm>
              <a:off x="618395" y="1665339"/>
              <a:ext cx="3526568" cy="4557132"/>
            </a:xfrm>
            <a:prstGeom prst="roundRect">
              <a:avLst>
                <a:gd name="adj" fmla="val 1476"/>
              </a:avLst>
            </a:prstGeom>
            <a:solidFill>
              <a:srgbClr val="377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405" name="Google Shape;1405;p11"/>
            <p:cNvGrpSpPr/>
            <p:nvPr/>
          </p:nvGrpSpPr>
          <p:grpSpPr>
            <a:xfrm>
              <a:off x="1248402" y="1845997"/>
              <a:ext cx="2335873" cy="4541225"/>
              <a:chOff x="2418251" y="4690699"/>
              <a:chExt cx="4671746" cy="6999660"/>
            </a:xfrm>
          </p:grpSpPr>
          <p:sp>
            <p:nvSpPr>
              <p:cNvPr id="1406" name="Google Shape;1406;p11"/>
              <p:cNvSpPr txBox="1"/>
              <p:nvPr/>
            </p:nvSpPr>
            <p:spPr>
              <a:xfrm>
                <a:off x="2697734" y="6844026"/>
                <a:ext cx="4117052" cy="4846333"/>
              </a:xfrm>
              <a:prstGeom prst="rect">
                <a:avLst/>
              </a:prstGeom>
              <a:noFill/>
              <a:ln>
                <a:noFill/>
              </a:ln>
            </p:spPr>
            <p:txBody>
              <a:bodyPr spcFirstLastPara="1" wrap="square" lIns="91425" tIns="45700" rIns="91425" bIns="45700" anchor="t" anchorCtr="0">
                <a:spAutoFit/>
              </a:bodyPr>
              <a:lstStyle/>
              <a:p>
                <a:pPr marL="0" marR="0" lvl="0" indent="0" algn="ctr" rtl="0">
                  <a:lnSpc>
                    <a:spcPct val="145714"/>
                  </a:lnSpc>
                  <a:spcBef>
                    <a:spcPts val="0"/>
                  </a:spcBef>
                  <a:spcAft>
                    <a:spcPts val="0"/>
                  </a:spcAft>
                  <a:buNone/>
                </a:pPr>
                <a:r>
                  <a:rPr lang="en-US" sz="1400">
                    <a:solidFill>
                      <a:schemeClr val="lt1"/>
                    </a:solidFill>
                    <a:latin typeface="Lato Light"/>
                    <a:ea typeface="Lato Light"/>
                    <a:cs typeface="Lato Light"/>
                    <a:sym typeface="Lato Light"/>
                  </a:rPr>
                  <a:t>8703 Recommended removals</a:t>
                </a:r>
                <a:endParaRPr/>
              </a:p>
              <a:p>
                <a:pPr marL="0" marR="0" lvl="0" indent="0" algn="ctr" rtl="0">
                  <a:lnSpc>
                    <a:spcPct val="145714"/>
                  </a:lnSpc>
                  <a:spcBef>
                    <a:spcPts val="0"/>
                  </a:spcBef>
                  <a:spcAft>
                    <a:spcPts val="0"/>
                  </a:spcAft>
                  <a:buNone/>
                </a:pPr>
                <a:endParaRPr sz="1400">
                  <a:solidFill>
                    <a:schemeClr val="lt1"/>
                  </a:solidFill>
                  <a:latin typeface="Lato Light"/>
                  <a:ea typeface="Lato Light"/>
                  <a:cs typeface="Lato Light"/>
                  <a:sym typeface="Lato Light"/>
                </a:endParaRPr>
              </a:p>
              <a:p>
                <a:pPr marL="0" marR="0" lvl="0" indent="0" algn="ctr" rtl="0">
                  <a:lnSpc>
                    <a:spcPct val="145714"/>
                  </a:lnSpc>
                  <a:spcBef>
                    <a:spcPts val="0"/>
                  </a:spcBef>
                  <a:spcAft>
                    <a:spcPts val="0"/>
                  </a:spcAft>
                  <a:buNone/>
                </a:pPr>
                <a:r>
                  <a:rPr lang="en-US" sz="1400">
                    <a:solidFill>
                      <a:schemeClr val="lt1"/>
                    </a:solidFill>
                    <a:latin typeface="Roboto Medium"/>
                    <a:ea typeface="Roboto Medium"/>
                    <a:cs typeface="Roboto Medium"/>
                    <a:sym typeface="Roboto Medium"/>
                  </a:rPr>
                  <a:t>9% Removal</a:t>
                </a:r>
                <a:endParaRPr/>
              </a:p>
              <a:p>
                <a:pPr marL="0" marR="0" lvl="0" indent="0" algn="ctr" rtl="0">
                  <a:lnSpc>
                    <a:spcPct val="145714"/>
                  </a:lnSpc>
                  <a:spcBef>
                    <a:spcPts val="0"/>
                  </a:spcBef>
                  <a:spcAft>
                    <a:spcPts val="0"/>
                  </a:spcAft>
                  <a:buNone/>
                </a:pPr>
                <a:endParaRPr sz="1400">
                  <a:solidFill>
                    <a:schemeClr val="lt1"/>
                  </a:solidFill>
                  <a:latin typeface="Roboto Medium"/>
                  <a:ea typeface="Roboto Medium"/>
                  <a:cs typeface="Roboto Medium"/>
                  <a:sym typeface="Roboto Medium"/>
                </a:endParaRPr>
              </a:p>
              <a:p>
                <a:pPr marL="0" marR="0" lvl="0" indent="0" algn="ctr" rtl="0">
                  <a:lnSpc>
                    <a:spcPct val="145714"/>
                  </a:lnSpc>
                  <a:spcBef>
                    <a:spcPts val="0"/>
                  </a:spcBef>
                  <a:spcAft>
                    <a:spcPts val="0"/>
                  </a:spcAft>
                  <a:buNone/>
                </a:pPr>
                <a:r>
                  <a:rPr lang="en-US" sz="1400">
                    <a:solidFill>
                      <a:schemeClr val="lt1"/>
                    </a:solidFill>
                    <a:latin typeface="Roboto Medium"/>
                    <a:ea typeface="Roboto Medium"/>
                    <a:cs typeface="Roboto Medium"/>
                    <a:sym typeface="Roboto Medium"/>
                  </a:rPr>
                  <a:t>Total Cost avoidance</a:t>
                </a:r>
                <a:endParaRPr/>
              </a:p>
              <a:p>
                <a:pPr marL="0" marR="0" lvl="0" indent="0" algn="ctr" rtl="0">
                  <a:lnSpc>
                    <a:spcPct val="226666"/>
                  </a:lnSpc>
                  <a:spcBef>
                    <a:spcPts val="0"/>
                  </a:spcBef>
                  <a:spcAft>
                    <a:spcPts val="0"/>
                  </a:spcAft>
                  <a:buNone/>
                </a:pPr>
                <a:r>
                  <a:rPr lang="en-US" sz="900">
                    <a:solidFill>
                      <a:schemeClr val="lt1"/>
                    </a:solidFill>
                    <a:latin typeface="Roboto Medium"/>
                    <a:ea typeface="Roboto Medium"/>
                    <a:cs typeface="Roboto Medium"/>
                    <a:sym typeface="Roboto Medium"/>
                  </a:rPr>
                  <a:t>(excludes diagnostics)</a:t>
                </a:r>
                <a:endParaRPr/>
              </a:p>
              <a:p>
                <a:pPr marL="0" marR="0" lvl="0" indent="0" algn="ctr" rtl="0">
                  <a:lnSpc>
                    <a:spcPct val="145714"/>
                  </a:lnSpc>
                  <a:spcBef>
                    <a:spcPts val="0"/>
                  </a:spcBef>
                  <a:spcAft>
                    <a:spcPts val="0"/>
                  </a:spcAft>
                  <a:buNone/>
                </a:pPr>
                <a:r>
                  <a:rPr lang="en-US" sz="1400">
                    <a:solidFill>
                      <a:schemeClr val="lt1"/>
                    </a:solidFill>
                    <a:latin typeface="Roboto Medium"/>
                    <a:ea typeface="Roboto Medium"/>
                    <a:cs typeface="Roboto Medium"/>
                    <a:sym typeface="Roboto Medium"/>
                  </a:rPr>
                  <a:t> £4.18M</a:t>
                </a:r>
                <a:endParaRPr/>
              </a:p>
              <a:p>
                <a:pPr marL="0" marR="0" lvl="0" indent="0" algn="ctr" rtl="0">
                  <a:lnSpc>
                    <a:spcPct val="145714"/>
                  </a:lnSpc>
                  <a:spcBef>
                    <a:spcPts val="0"/>
                  </a:spcBef>
                  <a:spcAft>
                    <a:spcPts val="0"/>
                  </a:spcAft>
                  <a:buNone/>
                </a:pPr>
                <a:r>
                  <a:rPr lang="en-US" sz="1400">
                    <a:solidFill>
                      <a:schemeClr val="lt1"/>
                    </a:solidFill>
                    <a:latin typeface="Roboto Medium"/>
                    <a:ea typeface="Roboto Medium"/>
                    <a:cs typeface="Roboto Medium"/>
                    <a:sym typeface="Roboto Medium"/>
                  </a:rPr>
                  <a:t>Direct Cost savings </a:t>
                </a:r>
                <a:r>
                  <a:rPr lang="en-US" sz="900">
                    <a:solidFill>
                      <a:schemeClr val="lt1"/>
                    </a:solidFill>
                    <a:latin typeface="Roboto Medium"/>
                    <a:ea typeface="Roboto Medium"/>
                    <a:cs typeface="Roboto Medium"/>
                    <a:sym typeface="Roboto Medium"/>
                  </a:rPr>
                  <a:t>(excludes diagnostics)</a:t>
                </a:r>
                <a:endParaRPr/>
              </a:p>
              <a:p>
                <a:pPr marL="0" marR="0" lvl="0" indent="0" algn="ctr" rtl="0">
                  <a:lnSpc>
                    <a:spcPct val="145714"/>
                  </a:lnSpc>
                  <a:spcBef>
                    <a:spcPts val="0"/>
                  </a:spcBef>
                  <a:spcAft>
                    <a:spcPts val="0"/>
                  </a:spcAft>
                  <a:buNone/>
                </a:pPr>
                <a:r>
                  <a:rPr lang="en-US" sz="1400">
                    <a:solidFill>
                      <a:schemeClr val="lt1"/>
                    </a:solidFill>
                    <a:latin typeface="Roboto Medium"/>
                    <a:ea typeface="Roboto Medium"/>
                    <a:cs typeface="Roboto Medium"/>
                    <a:sym typeface="Roboto Medium"/>
                  </a:rPr>
                  <a:t>£238,772</a:t>
                </a:r>
                <a:endParaRPr sz="1400">
                  <a:solidFill>
                    <a:schemeClr val="lt1"/>
                  </a:solidFill>
                  <a:latin typeface="Lato Light"/>
                  <a:ea typeface="Lato Light"/>
                  <a:cs typeface="Lato Light"/>
                  <a:sym typeface="Lato Light"/>
                </a:endParaRPr>
              </a:p>
              <a:p>
                <a:pPr marL="0" marR="0" lvl="0" indent="0" algn="ctr" rtl="0">
                  <a:lnSpc>
                    <a:spcPct val="145714"/>
                  </a:lnSpc>
                  <a:spcBef>
                    <a:spcPts val="0"/>
                  </a:spcBef>
                  <a:spcAft>
                    <a:spcPts val="0"/>
                  </a:spcAft>
                  <a:buNone/>
                </a:pPr>
                <a:endParaRPr sz="1400">
                  <a:solidFill>
                    <a:srgbClr val="999999"/>
                  </a:solidFill>
                  <a:latin typeface="Lato Light"/>
                  <a:ea typeface="Lato Light"/>
                  <a:cs typeface="Lato Light"/>
                  <a:sym typeface="Lato Light"/>
                </a:endParaRPr>
              </a:p>
            </p:txBody>
          </p:sp>
          <p:grpSp>
            <p:nvGrpSpPr>
              <p:cNvPr id="1407" name="Google Shape;1407;p11"/>
              <p:cNvGrpSpPr/>
              <p:nvPr/>
            </p:nvGrpSpPr>
            <p:grpSpPr>
              <a:xfrm>
                <a:off x="2418251" y="4690699"/>
                <a:ext cx="4671746" cy="2053200"/>
                <a:chOff x="2418251" y="5054416"/>
                <a:chExt cx="4671746" cy="2053200"/>
              </a:xfrm>
            </p:grpSpPr>
            <p:sp>
              <p:nvSpPr>
                <p:cNvPr id="1408" name="Google Shape;1408;p11"/>
                <p:cNvSpPr txBox="1"/>
                <p:nvPr/>
              </p:nvSpPr>
              <p:spPr>
                <a:xfrm>
                  <a:off x="2418251" y="5054416"/>
                  <a:ext cx="4671746" cy="925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300">
                      <a:solidFill>
                        <a:schemeClr val="lt1"/>
                      </a:solidFill>
                      <a:latin typeface="Roboto Medium"/>
                      <a:ea typeface="Roboto Medium"/>
                      <a:cs typeface="Roboto Medium"/>
                      <a:sym typeface="Roboto Medium"/>
                    </a:rPr>
                    <a:t>96,710</a:t>
                  </a:r>
                  <a:endParaRPr/>
                </a:p>
              </p:txBody>
            </p:sp>
            <p:sp>
              <p:nvSpPr>
                <p:cNvPr id="1409" name="Google Shape;1409;p11"/>
                <p:cNvSpPr txBox="1"/>
                <p:nvPr/>
              </p:nvSpPr>
              <p:spPr>
                <a:xfrm flipH="1">
                  <a:off x="3415678" y="5835714"/>
                  <a:ext cx="2676897" cy="1271902"/>
                </a:xfrm>
                <a:prstGeom prst="rect">
                  <a:avLst/>
                </a:prstGeom>
                <a:noFill/>
                <a:ln>
                  <a:noFill/>
                </a:ln>
              </p:spPr>
              <p:txBody>
                <a:bodyPr spcFirstLastPara="1" wrap="square" lIns="91425" tIns="45700" rIns="91425" bIns="45700" anchor="t" anchorCtr="0">
                  <a:spAutoFit/>
                </a:bodyPr>
                <a:lstStyle/>
                <a:p>
                  <a:pPr marL="0" marR="0" lvl="0" indent="0" algn="ctr" rtl="0">
                    <a:lnSpc>
                      <a:spcPct val="145714"/>
                    </a:lnSpc>
                    <a:spcBef>
                      <a:spcPts val="0"/>
                    </a:spcBef>
                    <a:spcAft>
                      <a:spcPts val="0"/>
                    </a:spcAft>
                    <a:buNone/>
                  </a:pPr>
                  <a:r>
                    <a:rPr lang="en-US" sz="1400">
                      <a:solidFill>
                        <a:schemeClr val="lt1"/>
                      </a:solidFill>
                      <a:latin typeface="Lato Light"/>
                      <a:ea typeface="Lato Light"/>
                      <a:cs typeface="Lato Light"/>
                      <a:sym typeface="Lato Light"/>
                    </a:rPr>
                    <a:t>Total Patients Validated</a:t>
                  </a:r>
                  <a:endParaRPr/>
                </a:p>
              </p:txBody>
            </p:sp>
          </p:grpSp>
        </p:grpSp>
      </p:grpSp>
      <p:sp>
        <p:nvSpPr>
          <p:cNvPr id="1410" name="Google Shape;1410;p11"/>
          <p:cNvSpPr/>
          <p:nvPr/>
        </p:nvSpPr>
        <p:spPr>
          <a:xfrm>
            <a:off x="6930971" y="1260125"/>
            <a:ext cx="4944272" cy="1329740"/>
          </a:xfrm>
          <a:prstGeom prst="roundRect">
            <a:avLst>
              <a:gd name="adj" fmla="val 512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1411" name="Google Shape;1411;p11"/>
          <p:cNvSpPr txBox="1"/>
          <p:nvPr/>
        </p:nvSpPr>
        <p:spPr>
          <a:xfrm>
            <a:off x="7171511" y="1354374"/>
            <a:ext cx="4738994"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Roboto"/>
                <a:ea typeface="Roboto"/>
                <a:cs typeface="Roboto"/>
                <a:sym typeface="Roboto"/>
              </a:rPr>
              <a:t>Digitally Supported Pathways</a:t>
            </a:r>
            <a:endParaRPr/>
          </a:p>
          <a:p>
            <a:pPr marL="0" marR="0" lvl="0" indent="0" algn="l" rtl="0">
              <a:spcBef>
                <a:spcPts val="0"/>
              </a:spcBef>
              <a:spcAft>
                <a:spcPts val="0"/>
              </a:spcAft>
              <a:buNone/>
            </a:pPr>
            <a:endParaRPr sz="1400" b="1">
              <a:solidFill>
                <a:schemeClr val="lt1"/>
              </a:solidFill>
              <a:latin typeface="Roboto Light"/>
              <a:ea typeface="Roboto Light"/>
              <a:cs typeface="Roboto Light"/>
              <a:sym typeface="Roboto Light"/>
            </a:endParaRPr>
          </a:p>
          <a:p>
            <a:pPr marL="0" marR="0" lvl="0" indent="0" algn="l" rtl="0">
              <a:spcBef>
                <a:spcPts val="0"/>
              </a:spcBef>
              <a:spcAft>
                <a:spcPts val="0"/>
              </a:spcAft>
              <a:buNone/>
            </a:pPr>
            <a:r>
              <a:rPr lang="en-US" sz="1400">
                <a:solidFill>
                  <a:schemeClr val="lt1"/>
                </a:solidFill>
                <a:latin typeface="Roboto Light"/>
                <a:ea typeface="Roboto Light"/>
                <a:cs typeface="Roboto Light"/>
                <a:sym typeface="Roboto Light"/>
              </a:rPr>
              <a:t>72% Response rate from patients across digital platform.</a:t>
            </a:r>
            <a:endParaRPr/>
          </a:p>
          <a:p>
            <a:pPr marL="0" marR="0" lvl="0" indent="0" algn="l" rtl="0">
              <a:spcBef>
                <a:spcPts val="0"/>
              </a:spcBef>
              <a:spcAft>
                <a:spcPts val="0"/>
              </a:spcAft>
              <a:buNone/>
            </a:pPr>
            <a:r>
              <a:rPr lang="en-US" sz="1400">
                <a:solidFill>
                  <a:schemeClr val="lt1"/>
                </a:solidFill>
                <a:latin typeface="Roboto Light"/>
                <a:ea typeface="Roboto Light"/>
                <a:cs typeface="Roboto Light"/>
                <a:sym typeface="Roboto Light"/>
              </a:rPr>
              <a:t>&lt;1% Complaint rate</a:t>
            </a:r>
            <a:endParaRPr/>
          </a:p>
          <a:p>
            <a:pPr marL="0" marR="0" lvl="0" indent="0" algn="l" rtl="0">
              <a:spcBef>
                <a:spcPts val="0"/>
              </a:spcBef>
              <a:spcAft>
                <a:spcPts val="0"/>
              </a:spcAft>
              <a:buNone/>
            </a:pPr>
            <a:r>
              <a:rPr lang="en-US" sz="1400">
                <a:solidFill>
                  <a:schemeClr val="lt1"/>
                </a:solidFill>
                <a:latin typeface="Roboto Light"/>
                <a:ea typeface="Roboto Light"/>
                <a:cs typeface="Roboto Light"/>
                <a:sym typeface="Roboto Light"/>
              </a:rPr>
              <a:t>Overall combined response rate of 94%</a:t>
            </a:r>
            <a:endParaRPr/>
          </a:p>
        </p:txBody>
      </p:sp>
      <p:sp>
        <p:nvSpPr>
          <p:cNvPr id="1412" name="Google Shape;1412;p11"/>
          <p:cNvSpPr txBox="1"/>
          <p:nvPr/>
        </p:nvSpPr>
        <p:spPr>
          <a:xfrm>
            <a:off x="29562" y="6417597"/>
            <a:ext cx="1002883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D8D8D8"/>
                </a:solidFill>
                <a:latin typeface="Calibri"/>
                <a:ea typeface="Calibri"/>
                <a:cs typeface="Calibri"/>
                <a:sym typeface="Calibri"/>
              </a:rPr>
              <a:t>Cost avoidance/saving assumptions based on average cost of OP appoint of £129 and £2214 average cost of theatre case. OP clinic template of 8 patients per session and 4 theatre cases per day. Direct cost savings based on avoided DNA Rate at 6%. </a:t>
            </a:r>
            <a:endParaRPr/>
          </a:p>
        </p:txBody>
      </p:sp>
      <p:grpSp>
        <p:nvGrpSpPr>
          <p:cNvPr id="1413" name="Google Shape;1413;p11"/>
          <p:cNvGrpSpPr/>
          <p:nvPr/>
        </p:nvGrpSpPr>
        <p:grpSpPr>
          <a:xfrm>
            <a:off x="2836597" y="1615942"/>
            <a:ext cx="6518586" cy="4214194"/>
            <a:chOff x="2285744" y="1098651"/>
            <a:chExt cx="7620512" cy="5025273"/>
          </a:xfrm>
        </p:grpSpPr>
        <p:grpSp>
          <p:nvGrpSpPr>
            <p:cNvPr id="1414" name="Google Shape;1414;p11"/>
            <p:cNvGrpSpPr/>
            <p:nvPr/>
          </p:nvGrpSpPr>
          <p:grpSpPr>
            <a:xfrm>
              <a:off x="2285744" y="1098651"/>
              <a:ext cx="7620512" cy="5025273"/>
              <a:chOff x="134894" y="3302858"/>
              <a:chExt cx="5096133" cy="3456288"/>
            </a:xfrm>
          </p:grpSpPr>
          <p:pic>
            <p:nvPicPr>
              <p:cNvPr id="1415" name="Google Shape;1415;p11" descr="A group of people climbing up a bar chart&#10;&#10;Description automatically generated"/>
              <p:cNvPicPr preferRelativeResize="0"/>
              <p:nvPr/>
            </p:nvPicPr>
            <p:blipFill rotWithShape="1">
              <a:blip r:embed="rId3">
                <a:alphaModFix/>
              </a:blip>
              <a:srcRect/>
              <a:stretch/>
            </p:blipFill>
            <p:spPr>
              <a:xfrm>
                <a:off x="134894" y="3302858"/>
                <a:ext cx="5096133" cy="3456288"/>
              </a:xfrm>
              <a:prstGeom prst="rect">
                <a:avLst/>
              </a:prstGeom>
              <a:noFill/>
              <a:ln>
                <a:noFill/>
              </a:ln>
            </p:spPr>
          </p:pic>
          <p:sp>
            <p:nvSpPr>
              <p:cNvPr id="1416" name="Google Shape;1416;p11"/>
              <p:cNvSpPr/>
              <p:nvPr/>
            </p:nvSpPr>
            <p:spPr>
              <a:xfrm>
                <a:off x="334536" y="6116595"/>
                <a:ext cx="1070517" cy="369677"/>
              </a:xfrm>
              <a:prstGeom prst="rect">
                <a:avLst/>
              </a:prstGeom>
              <a:solidFill>
                <a:srgbClr val="6D9A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1417" name="Google Shape;1417;p11"/>
              <p:cNvSpPr/>
              <p:nvPr/>
            </p:nvSpPr>
            <p:spPr>
              <a:xfrm>
                <a:off x="1604695" y="5548184"/>
                <a:ext cx="766119" cy="568411"/>
              </a:xfrm>
              <a:prstGeom prst="rect">
                <a:avLst/>
              </a:prstGeom>
              <a:solidFill>
                <a:srgbClr val="9CC6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1418" name="Google Shape;1418;p11"/>
              <p:cNvSpPr/>
              <p:nvPr/>
            </p:nvSpPr>
            <p:spPr>
              <a:xfrm>
                <a:off x="2660658" y="5313405"/>
                <a:ext cx="939114" cy="469557"/>
              </a:xfrm>
              <a:prstGeom prst="rect">
                <a:avLst/>
              </a:prstGeom>
              <a:solidFill>
                <a:srgbClr val="6D9A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1419" name="Google Shape;1419;p11"/>
              <p:cNvSpPr/>
              <p:nvPr/>
            </p:nvSpPr>
            <p:spPr>
              <a:xfrm>
                <a:off x="3840615" y="5042457"/>
                <a:ext cx="1013254" cy="541895"/>
              </a:xfrm>
              <a:prstGeom prst="rect">
                <a:avLst/>
              </a:prstGeom>
              <a:solidFill>
                <a:srgbClr val="9CC6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grpSp>
        <p:sp>
          <p:nvSpPr>
            <p:cNvPr id="1420" name="Google Shape;1420;p11"/>
            <p:cNvSpPr txBox="1"/>
            <p:nvPr/>
          </p:nvSpPr>
          <p:spPr>
            <a:xfrm>
              <a:off x="2472331" y="5255940"/>
              <a:ext cx="1913400" cy="55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Open Sans Light"/>
                <a:buNone/>
              </a:pPr>
              <a:r>
                <a:rPr lang="en-US" sz="1200" b="0" i="0" u="none" strike="noStrike" cap="none">
                  <a:solidFill>
                    <a:schemeClr val="lt1"/>
                  </a:solidFill>
                  <a:latin typeface="Open Sans Light"/>
                  <a:ea typeface="Open Sans Light"/>
                  <a:cs typeface="Open Sans Light"/>
                  <a:sym typeface="Open Sans Light"/>
                </a:rPr>
                <a:t>8703 appointments/</a:t>
              </a:r>
              <a:endParaRPr/>
            </a:p>
            <a:p>
              <a:pPr marL="0" marR="0" lvl="0" indent="0" algn="ctr" rtl="0">
                <a:lnSpc>
                  <a:spcPct val="100000"/>
                </a:lnSpc>
                <a:spcBef>
                  <a:spcPts val="0"/>
                </a:spcBef>
                <a:spcAft>
                  <a:spcPts val="0"/>
                </a:spcAft>
                <a:buClr>
                  <a:schemeClr val="lt1"/>
                </a:buClr>
                <a:buSzPts val="1200"/>
                <a:buFont typeface="Open Sans Light"/>
                <a:buNone/>
              </a:pPr>
              <a:r>
                <a:rPr lang="en-US" sz="1200" b="0" i="0" u="none" strike="noStrike" cap="none">
                  <a:solidFill>
                    <a:schemeClr val="lt1"/>
                  </a:solidFill>
                  <a:latin typeface="Open Sans Light"/>
                  <a:ea typeface="Open Sans Light"/>
                  <a:cs typeface="Open Sans Light"/>
                  <a:sym typeface="Open Sans Light"/>
                </a:rPr>
                <a:t>procedures back</a:t>
              </a:r>
              <a:endParaRPr/>
            </a:p>
          </p:txBody>
        </p:sp>
        <p:sp>
          <p:nvSpPr>
            <p:cNvPr id="1421" name="Google Shape;1421;p11"/>
            <p:cNvSpPr txBox="1"/>
            <p:nvPr/>
          </p:nvSpPr>
          <p:spPr>
            <a:xfrm>
              <a:off x="4135883" y="4587904"/>
              <a:ext cx="1913400" cy="77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Open Sans Light"/>
                <a:buNone/>
              </a:pPr>
              <a:r>
                <a:rPr lang="en-US" sz="1200">
                  <a:solidFill>
                    <a:schemeClr val="lt1"/>
                  </a:solidFill>
                  <a:latin typeface="Open Sans Light"/>
                  <a:ea typeface="Open Sans Light"/>
                  <a:cs typeface="Open Sans Light"/>
                  <a:sym typeface="Open Sans Light"/>
                </a:rPr>
                <a:t>£4.18M</a:t>
              </a:r>
              <a:endParaRPr/>
            </a:p>
            <a:p>
              <a:pPr marL="0" marR="0" lvl="0" indent="0" algn="ctr" rtl="0">
                <a:lnSpc>
                  <a:spcPct val="100000"/>
                </a:lnSpc>
                <a:spcBef>
                  <a:spcPts val="0"/>
                </a:spcBef>
                <a:spcAft>
                  <a:spcPts val="0"/>
                </a:spcAft>
                <a:buClr>
                  <a:schemeClr val="lt1"/>
                </a:buClr>
                <a:buSzPts val="1200"/>
                <a:buFont typeface="Open Sans Light"/>
                <a:buNone/>
              </a:pPr>
              <a:r>
                <a:rPr lang="en-US" sz="1200" b="0" i="0" u="none" strike="noStrike" cap="none">
                  <a:solidFill>
                    <a:schemeClr val="lt1"/>
                  </a:solidFill>
                  <a:latin typeface="Open Sans Light"/>
                  <a:ea typeface="Open Sans Light"/>
                  <a:cs typeface="Open Sans Light"/>
                  <a:sym typeface="Open Sans Light"/>
                </a:rPr>
                <a:t>Reprofiled across services</a:t>
              </a:r>
              <a:endParaRPr/>
            </a:p>
          </p:txBody>
        </p:sp>
        <p:sp>
          <p:nvSpPr>
            <p:cNvPr id="1422" name="Google Shape;1422;p11"/>
            <p:cNvSpPr txBox="1"/>
            <p:nvPr/>
          </p:nvSpPr>
          <p:spPr>
            <a:xfrm>
              <a:off x="5784820" y="4410959"/>
              <a:ext cx="1913400" cy="77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Open Sans Light"/>
                <a:buNone/>
              </a:pPr>
              <a:r>
                <a:rPr lang="en-US" sz="1200" b="0" i="0" u="none" strike="noStrike" cap="none">
                  <a:solidFill>
                    <a:schemeClr val="lt1"/>
                  </a:solidFill>
                  <a:latin typeface="Open Sans Light"/>
                  <a:ea typeface="Open Sans Light"/>
                  <a:cs typeface="Open Sans Light"/>
                  <a:sym typeface="Open Sans Light"/>
                </a:rPr>
                <a:t>&gt;98% Patients</a:t>
              </a:r>
              <a:endParaRPr/>
            </a:p>
            <a:p>
              <a:pPr marL="0" marR="0" lvl="0" indent="0" algn="ctr" rtl="0">
                <a:lnSpc>
                  <a:spcPct val="100000"/>
                </a:lnSpc>
                <a:spcBef>
                  <a:spcPts val="0"/>
                </a:spcBef>
                <a:spcAft>
                  <a:spcPts val="0"/>
                </a:spcAft>
                <a:buClr>
                  <a:schemeClr val="lt1"/>
                </a:buClr>
                <a:buSzPts val="1200"/>
                <a:buFont typeface="Open Sans Light"/>
                <a:buNone/>
              </a:pPr>
              <a:r>
                <a:rPr lang="en-US" sz="1200">
                  <a:solidFill>
                    <a:schemeClr val="lt1"/>
                  </a:solidFill>
                  <a:latin typeface="Open Sans Light"/>
                  <a:ea typeface="Open Sans Light"/>
                  <a:cs typeface="Open Sans Light"/>
                  <a:sym typeface="Open Sans Light"/>
                </a:rPr>
                <a:t>Rated NECU process</a:t>
              </a:r>
              <a:endParaRPr/>
            </a:p>
            <a:p>
              <a:pPr marL="0" marR="0" lvl="0" indent="0" algn="ctr" rtl="0">
                <a:lnSpc>
                  <a:spcPct val="100000"/>
                </a:lnSpc>
                <a:spcBef>
                  <a:spcPts val="0"/>
                </a:spcBef>
                <a:spcAft>
                  <a:spcPts val="0"/>
                </a:spcAft>
                <a:buClr>
                  <a:schemeClr val="lt1"/>
                </a:buClr>
                <a:buSzPts val="1200"/>
                <a:buFont typeface="Open Sans Light"/>
                <a:buNone/>
              </a:pPr>
              <a:r>
                <a:rPr lang="en-US" sz="1200" b="0" i="0" u="none" strike="noStrike" cap="none">
                  <a:solidFill>
                    <a:schemeClr val="lt1"/>
                  </a:solidFill>
                  <a:latin typeface="Open Sans Light"/>
                  <a:ea typeface="Open Sans Light"/>
                  <a:cs typeface="Open Sans Light"/>
                  <a:sym typeface="Open Sans Light"/>
                </a:rPr>
                <a:t>Good/Excellent</a:t>
              </a:r>
              <a:endParaRPr/>
            </a:p>
          </p:txBody>
        </p:sp>
        <p:sp>
          <p:nvSpPr>
            <p:cNvPr id="1423" name="Google Shape;1423;p11"/>
            <p:cNvSpPr txBox="1"/>
            <p:nvPr/>
          </p:nvSpPr>
          <p:spPr>
            <a:xfrm>
              <a:off x="7604664" y="4041923"/>
              <a:ext cx="1913400" cy="77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Open Sans Light"/>
                <a:buNone/>
              </a:pPr>
              <a:r>
                <a:rPr lang="en-US" sz="1200" b="0" i="0" u="none" strike="noStrike" cap="none">
                  <a:solidFill>
                    <a:schemeClr val="lt1"/>
                  </a:solidFill>
                  <a:latin typeface="Open Sans Light"/>
                  <a:ea typeface="Open Sans Light"/>
                  <a:cs typeface="Open Sans Light"/>
                  <a:sym typeface="Open Sans Light"/>
                </a:rPr>
                <a:t>&gt;£238,000</a:t>
              </a:r>
              <a:endParaRPr/>
            </a:p>
            <a:p>
              <a:pPr marL="0" marR="0" lvl="0" indent="0" algn="ctr" rtl="0">
                <a:lnSpc>
                  <a:spcPct val="100000"/>
                </a:lnSpc>
                <a:spcBef>
                  <a:spcPts val="0"/>
                </a:spcBef>
                <a:spcAft>
                  <a:spcPts val="0"/>
                </a:spcAft>
                <a:buClr>
                  <a:schemeClr val="lt1"/>
                </a:buClr>
                <a:buSzPts val="1200"/>
                <a:buFont typeface="Open Sans Light"/>
                <a:buNone/>
              </a:pPr>
              <a:r>
                <a:rPr lang="en-US" sz="1200">
                  <a:solidFill>
                    <a:schemeClr val="lt1"/>
                  </a:solidFill>
                  <a:latin typeface="Open Sans Light"/>
                  <a:ea typeface="Open Sans Light"/>
                  <a:cs typeface="Open Sans Light"/>
                  <a:sym typeface="Open Sans Light"/>
                </a:rPr>
                <a:t>Re-invested in </a:t>
              </a:r>
              <a:endParaRPr/>
            </a:p>
            <a:p>
              <a:pPr marL="0" marR="0" lvl="0" indent="0" algn="ctr" rtl="0">
                <a:lnSpc>
                  <a:spcPct val="100000"/>
                </a:lnSpc>
                <a:spcBef>
                  <a:spcPts val="0"/>
                </a:spcBef>
                <a:spcAft>
                  <a:spcPts val="0"/>
                </a:spcAft>
                <a:buClr>
                  <a:schemeClr val="lt1"/>
                </a:buClr>
                <a:buSzPts val="1200"/>
                <a:buFont typeface="Open Sans Light"/>
                <a:buNone/>
              </a:pPr>
              <a:r>
                <a:rPr lang="en-US" sz="1200">
                  <a:solidFill>
                    <a:schemeClr val="lt1"/>
                  </a:solidFill>
                  <a:latin typeface="Open Sans Light"/>
                  <a:ea typeface="Open Sans Light"/>
                  <a:cs typeface="Open Sans Light"/>
                  <a:sym typeface="Open Sans Light"/>
                </a:rPr>
                <a:t>services</a:t>
              </a:r>
              <a:endParaRPr sz="1200" b="0" i="0" u="none" strike="noStrike" cap="none">
                <a:solidFill>
                  <a:schemeClr val="lt1"/>
                </a:solidFill>
                <a:latin typeface="Open Sans Light"/>
                <a:ea typeface="Open Sans Light"/>
                <a:cs typeface="Open Sans Light"/>
                <a:sym typeface="Open Sans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3"/>
                                        </p:tgtEl>
                                        <p:attrNameLst>
                                          <p:attrName>style.visibility</p:attrName>
                                        </p:attrNameLst>
                                      </p:cBhvr>
                                      <p:to>
                                        <p:strVal val="visible"/>
                                      </p:to>
                                    </p:set>
                                    <p:animEffect transition="in" filter="fade">
                                      <p:cBhvr>
                                        <p:cTn id="7" dur="500"/>
                                        <p:tgtEl>
                                          <p:spTgt spid="14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7"/>
                                        </p:tgtEl>
                                        <p:attrNameLst>
                                          <p:attrName>style.visibility</p:attrName>
                                        </p:attrNameLst>
                                      </p:cBhvr>
                                      <p:to>
                                        <p:strVal val="visible"/>
                                      </p:to>
                                    </p:set>
                                    <p:animEffect transition="in" filter="fade">
                                      <p:cBhvr>
                                        <p:cTn id="12" dur="500"/>
                                        <p:tgtEl>
                                          <p:spTgt spid="13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5"/>
                                        </p:tgtEl>
                                        <p:attrNameLst>
                                          <p:attrName>style.visibility</p:attrName>
                                        </p:attrNameLst>
                                      </p:cBhvr>
                                      <p:to>
                                        <p:strVal val="visible"/>
                                      </p:to>
                                    </p:set>
                                    <p:animEffect transition="in" filter="fade">
                                      <p:cBhvr>
                                        <p:cTn id="17" dur="500"/>
                                        <p:tgtEl>
                                          <p:spTgt spid="13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5"/>
                                        </p:tgtEl>
                                        <p:attrNameLst>
                                          <p:attrName>style.visibility</p:attrName>
                                        </p:attrNameLst>
                                      </p:cBhvr>
                                      <p:to>
                                        <p:strVal val="visible"/>
                                      </p:to>
                                    </p:set>
                                    <p:animEffect transition="in" filter="fade">
                                      <p:cBhvr>
                                        <p:cTn id="22" dur="500"/>
                                        <p:tgtEl>
                                          <p:spTgt spid="13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0"/>
                                        </p:tgtEl>
                                        <p:attrNameLst>
                                          <p:attrName>style.visibility</p:attrName>
                                        </p:attrNameLst>
                                      </p:cBhvr>
                                      <p:to>
                                        <p:strVal val="visible"/>
                                      </p:to>
                                    </p:set>
                                    <p:animEffect transition="in" filter="fade">
                                      <p:cBhvr>
                                        <p:cTn id="27" dur="500"/>
                                        <p:tgtEl>
                                          <p:spTgt spid="14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85"/>
                                        </p:tgtEl>
                                      </p:cBhvr>
                                    </p:animEffect>
                                    <p:set>
                                      <p:cBhvr>
                                        <p:cTn id="32" dur="1" fill="hold">
                                          <p:stCondLst>
                                            <p:cond delay="500"/>
                                          </p:stCondLst>
                                        </p:cTn>
                                        <p:tgtEl>
                                          <p:spTgt spid="138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403"/>
                                        </p:tgtEl>
                                      </p:cBhvr>
                                    </p:animEffect>
                                    <p:set>
                                      <p:cBhvr>
                                        <p:cTn id="35" dur="1" fill="hold">
                                          <p:stCondLst>
                                            <p:cond delay="500"/>
                                          </p:stCondLst>
                                        </p:cTn>
                                        <p:tgtEl>
                                          <p:spTgt spid="140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377"/>
                                        </p:tgtEl>
                                      </p:cBhvr>
                                    </p:animEffect>
                                    <p:set>
                                      <p:cBhvr>
                                        <p:cTn id="38" dur="1" fill="hold">
                                          <p:stCondLst>
                                            <p:cond delay="500"/>
                                          </p:stCondLst>
                                        </p:cTn>
                                        <p:tgtEl>
                                          <p:spTgt spid="137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395"/>
                                        </p:tgtEl>
                                      </p:cBhvr>
                                    </p:animEffect>
                                    <p:set>
                                      <p:cBhvr>
                                        <p:cTn id="41" dur="1" fill="hold">
                                          <p:stCondLst>
                                            <p:cond delay="500"/>
                                          </p:stCondLst>
                                        </p:cTn>
                                        <p:tgtEl>
                                          <p:spTgt spid="139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411"/>
                                        </p:tgtEl>
                                      </p:cBhvr>
                                    </p:animEffect>
                                    <p:set>
                                      <p:cBhvr>
                                        <p:cTn id="44" dur="1" fill="hold">
                                          <p:stCondLst>
                                            <p:cond delay="500"/>
                                          </p:stCondLst>
                                        </p:cTn>
                                        <p:tgtEl>
                                          <p:spTgt spid="141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410"/>
                                        </p:tgtEl>
                                      </p:cBhvr>
                                    </p:animEffect>
                                    <p:set>
                                      <p:cBhvr>
                                        <p:cTn id="47" dur="1" fill="hold">
                                          <p:stCondLst>
                                            <p:cond delay="500"/>
                                          </p:stCondLst>
                                        </p:cTn>
                                        <p:tgtEl>
                                          <p:spTgt spid="1410"/>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1413"/>
                                        </p:tgtEl>
                                        <p:attrNameLst>
                                          <p:attrName>style.visibility</p:attrName>
                                        </p:attrNameLst>
                                      </p:cBhvr>
                                      <p:to>
                                        <p:strVal val="visible"/>
                                      </p:to>
                                    </p:set>
                                    <p:anim calcmode="lin" valueType="num">
                                      <p:cBhvr additive="base">
                                        <p:cTn id="51" dur="500"/>
                                        <p:tgtEl>
                                          <p:spTgt spid="1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2"/>
          <p:cNvSpPr txBox="1">
            <a:spLocks noGrp="1"/>
          </p:cNvSpPr>
          <p:nvPr>
            <p:ph type="title"/>
          </p:nvPr>
        </p:nvSpPr>
        <p:spPr>
          <a:xfrm>
            <a:off x="472633" y="136949"/>
            <a:ext cx="7358558" cy="8867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pen Sans Light"/>
              <a:buNone/>
            </a:pPr>
            <a:r>
              <a:rPr lang="en-US"/>
              <a:t>Bringing it Together- Opportunities</a:t>
            </a:r>
            <a:endParaRPr/>
          </a:p>
        </p:txBody>
      </p:sp>
      <p:sp>
        <p:nvSpPr>
          <p:cNvPr id="1430" name="Google Shape;1430;p12"/>
          <p:cNvSpPr/>
          <p:nvPr/>
        </p:nvSpPr>
        <p:spPr>
          <a:xfrm>
            <a:off x="472634" y="1530470"/>
            <a:ext cx="2697805" cy="1898529"/>
          </a:xfrm>
          <a:prstGeom prst="roundRect">
            <a:avLst>
              <a:gd name="adj" fmla="val 638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431" name="Google Shape;1431;p12"/>
          <p:cNvSpPr txBox="1"/>
          <p:nvPr/>
        </p:nvSpPr>
        <p:spPr>
          <a:xfrm>
            <a:off x="575856" y="1686039"/>
            <a:ext cx="249175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High volume patient validation- Ensuring waiting lists are up to date to support effective planning. </a:t>
            </a:r>
            <a:endParaRPr sz="1600" b="0" i="0" u="none" strike="noStrike" cap="none">
              <a:solidFill>
                <a:srgbClr val="FFFFFF"/>
              </a:solidFill>
              <a:latin typeface="Open Sans Light"/>
              <a:ea typeface="Open Sans Light"/>
              <a:cs typeface="Open Sans Light"/>
              <a:sym typeface="Open Sans Light"/>
            </a:endParaRPr>
          </a:p>
        </p:txBody>
      </p:sp>
      <p:sp>
        <p:nvSpPr>
          <p:cNvPr id="1432" name="Google Shape;1432;p12"/>
          <p:cNvSpPr/>
          <p:nvPr/>
        </p:nvSpPr>
        <p:spPr>
          <a:xfrm>
            <a:off x="3322276" y="1530470"/>
            <a:ext cx="2697805" cy="1898529"/>
          </a:xfrm>
          <a:prstGeom prst="roundRect">
            <a:avLst>
              <a:gd name="adj" fmla="val 4036"/>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433" name="Google Shape;1433;p12"/>
          <p:cNvSpPr txBox="1"/>
          <p:nvPr/>
        </p:nvSpPr>
        <p:spPr>
          <a:xfrm>
            <a:off x="3351042" y="1657317"/>
            <a:ext cx="263937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Centralised booking </a:t>
            </a:r>
            <a:endParaRPr/>
          </a:p>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and commissioning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f</a:t>
            </a:r>
            <a:r>
              <a:rPr lang="en-US" sz="1600" b="0" i="0" u="none" strike="noStrike" cap="none">
                <a:solidFill>
                  <a:srgbClr val="FFFFFF"/>
                </a:solidFill>
                <a:latin typeface="Open Sans Light"/>
                <a:ea typeface="Open Sans Light"/>
                <a:cs typeface="Open Sans Light"/>
                <a:sym typeface="Open Sans Light"/>
              </a:rPr>
              <a:t>unction- standardising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p</a:t>
            </a:r>
            <a:r>
              <a:rPr lang="en-US" sz="1600" b="0" i="0" u="none" strike="noStrike" cap="none">
                <a:solidFill>
                  <a:srgbClr val="FFFFFF"/>
                </a:solidFill>
                <a:latin typeface="Open Sans Light"/>
                <a:ea typeface="Open Sans Light"/>
                <a:cs typeface="Open Sans Light"/>
                <a:sym typeface="Open Sans Light"/>
              </a:rPr>
              <a:t>athways for timely care</a:t>
            </a:r>
            <a:endParaRPr sz="160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across national resources. </a:t>
            </a:r>
            <a:endParaRPr sz="1600" b="0" i="0" u="none" strike="noStrike" cap="none">
              <a:solidFill>
                <a:srgbClr val="FFFFFF"/>
              </a:solidFill>
              <a:latin typeface="Open Sans Light"/>
              <a:ea typeface="Open Sans Light"/>
              <a:cs typeface="Open Sans Light"/>
              <a:sym typeface="Open Sans Light"/>
            </a:endParaRPr>
          </a:p>
        </p:txBody>
      </p:sp>
      <p:sp>
        <p:nvSpPr>
          <p:cNvPr id="1434" name="Google Shape;1434;p12"/>
          <p:cNvSpPr/>
          <p:nvPr/>
        </p:nvSpPr>
        <p:spPr>
          <a:xfrm>
            <a:off x="6171918" y="1530470"/>
            <a:ext cx="2697805" cy="1898529"/>
          </a:xfrm>
          <a:prstGeom prst="roundRect">
            <a:avLst>
              <a:gd name="adj" fmla="val 3448"/>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435" name="Google Shape;1435;p12"/>
          <p:cNvSpPr txBox="1"/>
          <p:nvPr/>
        </p:nvSpPr>
        <p:spPr>
          <a:xfrm>
            <a:off x="6251803" y="1589510"/>
            <a:ext cx="2629951"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High volume, digitally</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supported clinical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validation through a digital</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a</a:t>
            </a:r>
            <a:r>
              <a:rPr lang="en-US" sz="1600" b="0" i="0" u="none" strike="noStrike" cap="none">
                <a:solidFill>
                  <a:srgbClr val="FFFFFF"/>
                </a:solidFill>
                <a:latin typeface="Open Sans Light"/>
                <a:ea typeface="Open Sans Light"/>
                <a:cs typeface="Open Sans Light"/>
                <a:sym typeface="Open Sans Light"/>
              </a:rPr>
              <a:t>nd workforce model that </a:t>
            </a:r>
            <a:endParaRPr/>
          </a:p>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supports cross board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w</a:t>
            </a:r>
            <a:r>
              <a:rPr lang="en-US" sz="1600" b="0" i="0" u="none" strike="noStrike" cap="none">
                <a:solidFill>
                  <a:srgbClr val="FFFFFF"/>
                </a:solidFill>
                <a:latin typeface="Open Sans Light"/>
                <a:ea typeface="Open Sans Light"/>
                <a:cs typeface="Open Sans Light"/>
                <a:sym typeface="Open Sans Light"/>
              </a:rPr>
              <a:t>orking</a:t>
            </a:r>
            <a:r>
              <a:rPr lang="en-US" sz="1600">
                <a:solidFill>
                  <a:srgbClr val="FFFFFF"/>
                </a:solidFill>
                <a:latin typeface="Open Sans Light"/>
                <a:ea typeface="Open Sans Light"/>
                <a:cs typeface="Open Sans Light"/>
                <a:sym typeface="Open Sans Light"/>
              </a:rPr>
              <a:t> seamlessly.</a:t>
            </a:r>
            <a:endParaRPr sz="1600" b="0" i="0" u="none" strike="noStrike" cap="none">
              <a:solidFill>
                <a:srgbClr val="FFFFFF"/>
              </a:solidFill>
              <a:latin typeface="Open Sans Light"/>
              <a:ea typeface="Open Sans Light"/>
              <a:cs typeface="Open Sans Light"/>
              <a:sym typeface="Open Sans Light"/>
            </a:endParaRPr>
          </a:p>
        </p:txBody>
      </p:sp>
      <p:sp>
        <p:nvSpPr>
          <p:cNvPr id="1436" name="Google Shape;1436;p12"/>
          <p:cNvSpPr/>
          <p:nvPr/>
        </p:nvSpPr>
        <p:spPr>
          <a:xfrm>
            <a:off x="9021560" y="1530470"/>
            <a:ext cx="2697805" cy="1898529"/>
          </a:xfrm>
          <a:prstGeom prst="roundRect">
            <a:avLst>
              <a:gd name="adj" fmla="val 521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437" name="Google Shape;1437;p12"/>
          <p:cNvSpPr txBox="1"/>
          <p:nvPr/>
        </p:nvSpPr>
        <p:spPr>
          <a:xfrm>
            <a:off x="9021560" y="1562787"/>
            <a:ext cx="2755693"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Putting the patient at the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centre of what we do,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o</a:t>
            </a:r>
            <a:r>
              <a:rPr lang="en-US" sz="1600" b="0" i="0" u="none" strike="noStrike" cap="none">
                <a:solidFill>
                  <a:srgbClr val="FFFFFF"/>
                </a:solidFill>
                <a:latin typeface="Open Sans Light"/>
                <a:ea typeface="Open Sans Light"/>
                <a:cs typeface="Open Sans Light"/>
                <a:sym typeface="Open Sans Light"/>
              </a:rPr>
              <a:t>ffering patient choice</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and using data intelligence</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t</a:t>
            </a:r>
            <a:r>
              <a:rPr lang="en-US" sz="1600" b="0" i="0" u="none" strike="noStrike" cap="none">
                <a:solidFill>
                  <a:srgbClr val="FFFFFF"/>
                </a:solidFill>
                <a:latin typeface="Open Sans Light"/>
                <a:ea typeface="Open Sans Light"/>
                <a:cs typeface="Open Sans Light"/>
                <a:sym typeface="Open Sans Light"/>
              </a:rPr>
              <a:t>o support capacity allocation and timely access.</a:t>
            </a:r>
            <a:endParaRPr sz="1600" b="0" i="0" u="none" strike="noStrike" cap="none">
              <a:solidFill>
                <a:srgbClr val="FFFFFF"/>
              </a:solidFill>
              <a:latin typeface="Open Sans Light"/>
              <a:ea typeface="Open Sans Light"/>
              <a:cs typeface="Open Sans Light"/>
              <a:sym typeface="Open Sans Light"/>
            </a:endParaRPr>
          </a:p>
        </p:txBody>
      </p:sp>
      <p:sp>
        <p:nvSpPr>
          <p:cNvPr id="1438" name="Google Shape;1438;p12"/>
          <p:cNvSpPr/>
          <p:nvPr/>
        </p:nvSpPr>
        <p:spPr>
          <a:xfrm>
            <a:off x="472633" y="3597993"/>
            <a:ext cx="2697805" cy="1898529"/>
          </a:xfrm>
          <a:prstGeom prst="roundRect">
            <a:avLst>
              <a:gd name="adj" fmla="val 5799"/>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439" name="Google Shape;1439;p12"/>
          <p:cNvSpPr txBox="1"/>
          <p:nvPr/>
        </p:nvSpPr>
        <p:spPr>
          <a:xfrm>
            <a:off x="575856" y="3716260"/>
            <a:ext cx="256352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Digital infrastructure that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optimises and supports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p</a:t>
            </a:r>
            <a:r>
              <a:rPr lang="en-US" sz="1600" b="0" i="0" u="none" strike="noStrike" cap="none">
                <a:solidFill>
                  <a:srgbClr val="FFFFFF"/>
                </a:solidFill>
                <a:latin typeface="Open Sans Light"/>
                <a:ea typeface="Open Sans Light"/>
                <a:cs typeface="Open Sans Light"/>
                <a:sym typeface="Open Sans Light"/>
              </a:rPr>
              <a:t>atient activation, without</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constraining clinical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urgency o</a:t>
            </a:r>
            <a:r>
              <a:rPr lang="en-US" sz="1600" b="0" i="0" u="none" strike="noStrike" cap="none">
                <a:solidFill>
                  <a:srgbClr val="FFFFFF"/>
                </a:solidFill>
                <a:latin typeface="Open Sans Light"/>
                <a:ea typeface="Open Sans Light"/>
                <a:cs typeface="Open Sans Light"/>
                <a:sym typeface="Open Sans Light"/>
              </a:rPr>
              <a:t>r pathway. </a:t>
            </a:r>
            <a:endParaRPr sz="1600" b="0" i="0" u="none" strike="noStrike" cap="none">
              <a:solidFill>
                <a:srgbClr val="FFFFFF"/>
              </a:solidFill>
              <a:latin typeface="Open Sans Light"/>
              <a:ea typeface="Open Sans Light"/>
              <a:cs typeface="Open Sans Light"/>
              <a:sym typeface="Open Sans Light"/>
            </a:endParaRPr>
          </a:p>
        </p:txBody>
      </p:sp>
      <p:sp>
        <p:nvSpPr>
          <p:cNvPr id="1440" name="Google Shape;1440;p12"/>
          <p:cNvSpPr/>
          <p:nvPr/>
        </p:nvSpPr>
        <p:spPr>
          <a:xfrm>
            <a:off x="3322276" y="3597993"/>
            <a:ext cx="2697805" cy="1898529"/>
          </a:xfrm>
          <a:prstGeom prst="roundRect">
            <a:avLst>
              <a:gd name="adj" fmla="val 3448"/>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441" name="Google Shape;1441;p12"/>
          <p:cNvSpPr txBox="1"/>
          <p:nvPr/>
        </p:nvSpPr>
        <p:spPr>
          <a:xfrm>
            <a:off x="3351042" y="3716260"/>
            <a:ext cx="235885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Direct Commissioning</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of capacity through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provider Health boards.</a:t>
            </a:r>
            <a:endParaRPr sz="1600" b="0" i="0" u="none" strike="noStrike" cap="none">
              <a:solidFill>
                <a:srgbClr val="FFFFFF"/>
              </a:solidFill>
              <a:latin typeface="Open Sans Light"/>
              <a:ea typeface="Open Sans Light"/>
              <a:cs typeface="Open Sans Light"/>
              <a:sym typeface="Open Sans Light"/>
            </a:endParaRPr>
          </a:p>
        </p:txBody>
      </p:sp>
      <p:sp>
        <p:nvSpPr>
          <p:cNvPr id="1442" name="Google Shape;1442;p12"/>
          <p:cNvSpPr/>
          <p:nvPr/>
        </p:nvSpPr>
        <p:spPr>
          <a:xfrm>
            <a:off x="6171918" y="3597993"/>
            <a:ext cx="2697805" cy="1898529"/>
          </a:xfrm>
          <a:prstGeom prst="roundRect">
            <a:avLst>
              <a:gd name="adj" fmla="val 3448"/>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443" name="Google Shape;1443;p12"/>
          <p:cNvSpPr txBox="1"/>
          <p:nvPr/>
        </p:nvSpPr>
        <p:spPr>
          <a:xfrm>
            <a:off x="6194095" y="3706801"/>
            <a:ext cx="2687659"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Agreed national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g</a:t>
            </a:r>
            <a:r>
              <a:rPr lang="en-US" sz="1600" b="0" i="0" u="none" strike="noStrike" cap="none">
                <a:solidFill>
                  <a:srgbClr val="FFFFFF"/>
                </a:solidFill>
                <a:latin typeface="Open Sans Light"/>
                <a:ea typeface="Open Sans Light"/>
                <a:cs typeface="Open Sans Light"/>
                <a:sym typeface="Open Sans Light"/>
              </a:rPr>
              <a:t>overnance frameworks, </a:t>
            </a:r>
            <a:endParaRPr/>
          </a:p>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supporting safe transfer of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Patients. </a:t>
            </a:r>
            <a:endParaRPr sz="1600" b="0" i="0" u="none" strike="noStrike" cap="none">
              <a:solidFill>
                <a:srgbClr val="FFFFFF"/>
              </a:solidFill>
              <a:latin typeface="Open Sans Light"/>
              <a:ea typeface="Open Sans Light"/>
              <a:cs typeface="Open Sans Light"/>
              <a:sym typeface="Open Sans Light"/>
            </a:endParaRPr>
          </a:p>
        </p:txBody>
      </p:sp>
      <p:sp>
        <p:nvSpPr>
          <p:cNvPr id="1444" name="Google Shape;1444;p12"/>
          <p:cNvSpPr/>
          <p:nvPr/>
        </p:nvSpPr>
        <p:spPr>
          <a:xfrm>
            <a:off x="9021560" y="3597993"/>
            <a:ext cx="2697805" cy="1898529"/>
          </a:xfrm>
          <a:prstGeom prst="roundRect">
            <a:avLst>
              <a:gd name="adj" fmla="val 4036"/>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445" name="Google Shape;1445;p12"/>
          <p:cNvSpPr txBox="1"/>
          <p:nvPr/>
        </p:nvSpPr>
        <p:spPr>
          <a:xfrm>
            <a:off x="9055486" y="3706801"/>
            <a:ext cx="2715808"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Understanding patients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needs and promoting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c</a:t>
            </a:r>
            <a:r>
              <a:rPr lang="en-US" sz="1600" b="0" i="0" u="none" strike="noStrike" cap="none">
                <a:solidFill>
                  <a:srgbClr val="FFFFFF"/>
                </a:solidFill>
                <a:latin typeface="Open Sans Light"/>
                <a:ea typeface="Open Sans Light"/>
                <a:cs typeface="Open Sans Light"/>
                <a:sym typeface="Open Sans Light"/>
              </a:rPr>
              <a:t>ollaborative working</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across NHS Scotland,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particularly in fragile </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services- paving the way for</a:t>
            </a:r>
            <a:endParaRPr/>
          </a:p>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new service models</a:t>
            </a:r>
            <a:endParaRPr sz="1600" b="0" i="0" u="none" strike="noStrike" cap="none">
              <a:solidFill>
                <a:srgbClr val="FFFFFF"/>
              </a:solidFill>
              <a:latin typeface="Open Sans Light"/>
              <a:ea typeface="Open Sans Light"/>
              <a:cs typeface="Open Sans Light"/>
              <a:sym typeface="Open Sans Light"/>
            </a:endParaRPr>
          </a:p>
        </p:txBody>
      </p:sp>
      <p:pic>
        <p:nvPicPr>
          <p:cNvPr id="1446" name="Google Shape;1446;p12"/>
          <p:cNvPicPr preferRelativeResize="0"/>
          <p:nvPr/>
        </p:nvPicPr>
        <p:blipFill rotWithShape="1">
          <a:blip r:embed="rId3">
            <a:alphaModFix/>
          </a:blip>
          <a:srcRect r="37086"/>
          <a:stretch/>
        </p:blipFill>
        <p:spPr>
          <a:xfrm>
            <a:off x="8768219" y="230509"/>
            <a:ext cx="1903667" cy="8170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30"/>
                                        </p:tgtEl>
                                        <p:attrNameLst>
                                          <p:attrName>style.visibility</p:attrName>
                                        </p:attrNameLst>
                                      </p:cBhvr>
                                      <p:to>
                                        <p:strVal val="visible"/>
                                      </p:to>
                                    </p:set>
                                    <p:anim calcmode="lin" valueType="num">
                                      <p:cBhvr additive="base">
                                        <p:cTn id="7" dur="700"/>
                                        <p:tgtEl>
                                          <p:spTgt spid="143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431"/>
                                        </p:tgtEl>
                                        <p:attrNameLst>
                                          <p:attrName>style.visibility</p:attrName>
                                        </p:attrNameLst>
                                      </p:cBhvr>
                                      <p:to>
                                        <p:strVal val="visible"/>
                                      </p:to>
                                    </p:set>
                                    <p:anim calcmode="lin" valueType="num">
                                      <p:cBhvr additive="base">
                                        <p:cTn id="10" dur="700"/>
                                        <p:tgtEl>
                                          <p:spTgt spid="1431"/>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300"/>
                                  </p:stCondLst>
                                  <p:childTnLst>
                                    <p:set>
                                      <p:cBhvr>
                                        <p:cTn id="12" dur="1" fill="hold">
                                          <p:stCondLst>
                                            <p:cond delay="0"/>
                                          </p:stCondLst>
                                        </p:cTn>
                                        <p:tgtEl>
                                          <p:spTgt spid="1433"/>
                                        </p:tgtEl>
                                        <p:attrNameLst>
                                          <p:attrName>style.visibility</p:attrName>
                                        </p:attrNameLst>
                                      </p:cBhvr>
                                      <p:to>
                                        <p:strVal val="visible"/>
                                      </p:to>
                                    </p:set>
                                    <p:anim calcmode="lin" valueType="num">
                                      <p:cBhvr additive="base">
                                        <p:cTn id="13" dur="700"/>
                                        <p:tgtEl>
                                          <p:spTgt spid="1433"/>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300"/>
                                  </p:stCondLst>
                                  <p:childTnLst>
                                    <p:set>
                                      <p:cBhvr>
                                        <p:cTn id="15" dur="1" fill="hold">
                                          <p:stCondLst>
                                            <p:cond delay="0"/>
                                          </p:stCondLst>
                                        </p:cTn>
                                        <p:tgtEl>
                                          <p:spTgt spid="1432"/>
                                        </p:tgtEl>
                                        <p:attrNameLst>
                                          <p:attrName>style.visibility</p:attrName>
                                        </p:attrNameLst>
                                      </p:cBhvr>
                                      <p:to>
                                        <p:strVal val="visible"/>
                                      </p:to>
                                    </p:set>
                                    <p:anim calcmode="lin" valueType="num">
                                      <p:cBhvr additive="base">
                                        <p:cTn id="16" dur="700"/>
                                        <p:tgtEl>
                                          <p:spTgt spid="1432"/>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600"/>
                                  </p:stCondLst>
                                  <p:childTnLst>
                                    <p:set>
                                      <p:cBhvr>
                                        <p:cTn id="18" dur="1" fill="hold">
                                          <p:stCondLst>
                                            <p:cond delay="0"/>
                                          </p:stCondLst>
                                        </p:cTn>
                                        <p:tgtEl>
                                          <p:spTgt spid="1435"/>
                                        </p:tgtEl>
                                        <p:attrNameLst>
                                          <p:attrName>style.visibility</p:attrName>
                                        </p:attrNameLst>
                                      </p:cBhvr>
                                      <p:to>
                                        <p:strVal val="visible"/>
                                      </p:to>
                                    </p:set>
                                    <p:anim calcmode="lin" valueType="num">
                                      <p:cBhvr additive="base">
                                        <p:cTn id="19" dur="700"/>
                                        <p:tgtEl>
                                          <p:spTgt spid="1435"/>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600"/>
                                  </p:stCondLst>
                                  <p:childTnLst>
                                    <p:set>
                                      <p:cBhvr>
                                        <p:cTn id="21" dur="1" fill="hold">
                                          <p:stCondLst>
                                            <p:cond delay="0"/>
                                          </p:stCondLst>
                                        </p:cTn>
                                        <p:tgtEl>
                                          <p:spTgt spid="1434"/>
                                        </p:tgtEl>
                                        <p:attrNameLst>
                                          <p:attrName>style.visibility</p:attrName>
                                        </p:attrNameLst>
                                      </p:cBhvr>
                                      <p:to>
                                        <p:strVal val="visible"/>
                                      </p:to>
                                    </p:set>
                                    <p:anim calcmode="lin" valueType="num">
                                      <p:cBhvr additive="base">
                                        <p:cTn id="22" dur="700"/>
                                        <p:tgtEl>
                                          <p:spTgt spid="1434"/>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900"/>
                                  </p:stCondLst>
                                  <p:childTnLst>
                                    <p:set>
                                      <p:cBhvr>
                                        <p:cTn id="24" dur="1" fill="hold">
                                          <p:stCondLst>
                                            <p:cond delay="0"/>
                                          </p:stCondLst>
                                        </p:cTn>
                                        <p:tgtEl>
                                          <p:spTgt spid="1437"/>
                                        </p:tgtEl>
                                        <p:attrNameLst>
                                          <p:attrName>style.visibility</p:attrName>
                                        </p:attrNameLst>
                                      </p:cBhvr>
                                      <p:to>
                                        <p:strVal val="visible"/>
                                      </p:to>
                                    </p:set>
                                    <p:anim calcmode="lin" valueType="num">
                                      <p:cBhvr additive="base">
                                        <p:cTn id="25" dur="700"/>
                                        <p:tgtEl>
                                          <p:spTgt spid="1437"/>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900"/>
                                  </p:stCondLst>
                                  <p:childTnLst>
                                    <p:set>
                                      <p:cBhvr>
                                        <p:cTn id="27" dur="1" fill="hold">
                                          <p:stCondLst>
                                            <p:cond delay="0"/>
                                          </p:stCondLst>
                                        </p:cTn>
                                        <p:tgtEl>
                                          <p:spTgt spid="1436"/>
                                        </p:tgtEl>
                                        <p:attrNameLst>
                                          <p:attrName>style.visibility</p:attrName>
                                        </p:attrNameLst>
                                      </p:cBhvr>
                                      <p:to>
                                        <p:strVal val="visible"/>
                                      </p:to>
                                    </p:set>
                                    <p:anim calcmode="lin" valueType="num">
                                      <p:cBhvr additive="base">
                                        <p:cTn id="28" dur="700"/>
                                        <p:tgtEl>
                                          <p:spTgt spid="1436"/>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1200"/>
                                  </p:stCondLst>
                                  <p:childTnLst>
                                    <p:set>
                                      <p:cBhvr>
                                        <p:cTn id="30" dur="1" fill="hold">
                                          <p:stCondLst>
                                            <p:cond delay="0"/>
                                          </p:stCondLst>
                                        </p:cTn>
                                        <p:tgtEl>
                                          <p:spTgt spid="1439"/>
                                        </p:tgtEl>
                                        <p:attrNameLst>
                                          <p:attrName>style.visibility</p:attrName>
                                        </p:attrNameLst>
                                      </p:cBhvr>
                                      <p:to>
                                        <p:strVal val="visible"/>
                                      </p:to>
                                    </p:set>
                                    <p:anim calcmode="lin" valueType="num">
                                      <p:cBhvr additive="base">
                                        <p:cTn id="31" dur="700"/>
                                        <p:tgtEl>
                                          <p:spTgt spid="1439"/>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1200"/>
                                  </p:stCondLst>
                                  <p:childTnLst>
                                    <p:set>
                                      <p:cBhvr>
                                        <p:cTn id="33" dur="1" fill="hold">
                                          <p:stCondLst>
                                            <p:cond delay="0"/>
                                          </p:stCondLst>
                                        </p:cTn>
                                        <p:tgtEl>
                                          <p:spTgt spid="1438"/>
                                        </p:tgtEl>
                                        <p:attrNameLst>
                                          <p:attrName>style.visibility</p:attrName>
                                        </p:attrNameLst>
                                      </p:cBhvr>
                                      <p:to>
                                        <p:strVal val="visible"/>
                                      </p:to>
                                    </p:set>
                                    <p:anim calcmode="lin" valueType="num">
                                      <p:cBhvr additive="base">
                                        <p:cTn id="34" dur="700"/>
                                        <p:tgtEl>
                                          <p:spTgt spid="1438"/>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1500"/>
                                  </p:stCondLst>
                                  <p:childTnLst>
                                    <p:set>
                                      <p:cBhvr>
                                        <p:cTn id="36" dur="1" fill="hold">
                                          <p:stCondLst>
                                            <p:cond delay="0"/>
                                          </p:stCondLst>
                                        </p:cTn>
                                        <p:tgtEl>
                                          <p:spTgt spid="1441"/>
                                        </p:tgtEl>
                                        <p:attrNameLst>
                                          <p:attrName>style.visibility</p:attrName>
                                        </p:attrNameLst>
                                      </p:cBhvr>
                                      <p:to>
                                        <p:strVal val="visible"/>
                                      </p:to>
                                    </p:set>
                                    <p:anim calcmode="lin" valueType="num">
                                      <p:cBhvr additive="base">
                                        <p:cTn id="37" dur="700"/>
                                        <p:tgtEl>
                                          <p:spTgt spid="1441"/>
                                        </p:tgtEl>
                                        <p:attrNameLst>
                                          <p:attrName>ppt_x</p:attrName>
                                        </p:attrNameLst>
                                      </p:cBhvr>
                                      <p:tavLst>
                                        <p:tav tm="0">
                                          <p:val>
                                            <p:strVal val="#ppt_x+1"/>
                                          </p:val>
                                        </p:tav>
                                        <p:tav tm="100000">
                                          <p:val>
                                            <p:strVal val="#ppt_x"/>
                                          </p:val>
                                        </p:tav>
                                      </p:tavLst>
                                    </p:anim>
                                  </p:childTnLst>
                                </p:cTn>
                              </p:par>
                              <p:par>
                                <p:cTn id="38" presetID="2" presetClass="entr" presetSubtype="2" fill="hold" nodeType="withEffect">
                                  <p:stCondLst>
                                    <p:cond delay="1500"/>
                                  </p:stCondLst>
                                  <p:childTnLst>
                                    <p:set>
                                      <p:cBhvr>
                                        <p:cTn id="39" dur="1" fill="hold">
                                          <p:stCondLst>
                                            <p:cond delay="0"/>
                                          </p:stCondLst>
                                        </p:cTn>
                                        <p:tgtEl>
                                          <p:spTgt spid="1440"/>
                                        </p:tgtEl>
                                        <p:attrNameLst>
                                          <p:attrName>style.visibility</p:attrName>
                                        </p:attrNameLst>
                                      </p:cBhvr>
                                      <p:to>
                                        <p:strVal val="visible"/>
                                      </p:to>
                                    </p:set>
                                    <p:anim calcmode="lin" valueType="num">
                                      <p:cBhvr additive="base">
                                        <p:cTn id="40" dur="700"/>
                                        <p:tgtEl>
                                          <p:spTgt spid="1440"/>
                                        </p:tgtEl>
                                        <p:attrNameLst>
                                          <p:attrName>ppt_x</p:attrName>
                                        </p:attrNameLst>
                                      </p:cBhvr>
                                      <p:tavLst>
                                        <p:tav tm="0">
                                          <p:val>
                                            <p:strVal val="#ppt_x+1"/>
                                          </p:val>
                                        </p:tav>
                                        <p:tav tm="100000">
                                          <p:val>
                                            <p:strVal val="#ppt_x"/>
                                          </p:val>
                                        </p:tav>
                                      </p:tavLst>
                                    </p:anim>
                                  </p:childTnLst>
                                </p:cTn>
                              </p:par>
                              <p:par>
                                <p:cTn id="41" presetID="2" presetClass="entr" presetSubtype="2" fill="hold" nodeType="withEffect">
                                  <p:stCondLst>
                                    <p:cond delay="1800"/>
                                  </p:stCondLst>
                                  <p:childTnLst>
                                    <p:set>
                                      <p:cBhvr>
                                        <p:cTn id="42" dur="1" fill="hold">
                                          <p:stCondLst>
                                            <p:cond delay="0"/>
                                          </p:stCondLst>
                                        </p:cTn>
                                        <p:tgtEl>
                                          <p:spTgt spid="1443"/>
                                        </p:tgtEl>
                                        <p:attrNameLst>
                                          <p:attrName>style.visibility</p:attrName>
                                        </p:attrNameLst>
                                      </p:cBhvr>
                                      <p:to>
                                        <p:strVal val="visible"/>
                                      </p:to>
                                    </p:set>
                                    <p:anim calcmode="lin" valueType="num">
                                      <p:cBhvr additive="base">
                                        <p:cTn id="43" dur="700"/>
                                        <p:tgtEl>
                                          <p:spTgt spid="1443"/>
                                        </p:tgtEl>
                                        <p:attrNameLst>
                                          <p:attrName>ppt_x</p:attrName>
                                        </p:attrNameLst>
                                      </p:cBhvr>
                                      <p:tavLst>
                                        <p:tav tm="0">
                                          <p:val>
                                            <p:strVal val="#ppt_x+1"/>
                                          </p:val>
                                        </p:tav>
                                        <p:tav tm="100000">
                                          <p:val>
                                            <p:strVal val="#ppt_x"/>
                                          </p:val>
                                        </p:tav>
                                      </p:tavLst>
                                    </p:anim>
                                  </p:childTnLst>
                                </p:cTn>
                              </p:par>
                              <p:par>
                                <p:cTn id="44" presetID="2" presetClass="entr" presetSubtype="2" fill="hold" nodeType="withEffect">
                                  <p:stCondLst>
                                    <p:cond delay="1800"/>
                                  </p:stCondLst>
                                  <p:childTnLst>
                                    <p:set>
                                      <p:cBhvr>
                                        <p:cTn id="45" dur="1" fill="hold">
                                          <p:stCondLst>
                                            <p:cond delay="0"/>
                                          </p:stCondLst>
                                        </p:cTn>
                                        <p:tgtEl>
                                          <p:spTgt spid="1442"/>
                                        </p:tgtEl>
                                        <p:attrNameLst>
                                          <p:attrName>style.visibility</p:attrName>
                                        </p:attrNameLst>
                                      </p:cBhvr>
                                      <p:to>
                                        <p:strVal val="visible"/>
                                      </p:to>
                                    </p:set>
                                    <p:anim calcmode="lin" valueType="num">
                                      <p:cBhvr additive="base">
                                        <p:cTn id="46" dur="700"/>
                                        <p:tgtEl>
                                          <p:spTgt spid="1442"/>
                                        </p:tgtEl>
                                        <p:attrNameLst>
                                          <p:attrName>ppt_x</p:attrName>
                                        </p:attrNameLst>
                                      </p:cBhvr>
                                      <p:tavLst>
                                        <p:tav tm="0">
                                          <p:val>
                                            <p:strVal val="#ppt_x+1"/>
                                          </p:val>
                                        </p:tav>
                                        <p:tav tm="100000">
                                          <p:val>
                                            <p:strVal val="#ppt_x"/>
                                          </p:val>
                                        </p:tav>
                                      </p:tavLst>
                                    </p:anim>
                                  </p:childTnLst>
                                </p:cTn>
                              </p:par>
                              <p:par>
                                <p:cTn id="47" presetID="2" presetClass="entr" presetSubtype="2" fill="hold" nodeType="withEffect">
                                  <p:stCondLst>
                                    <p:cond delay="2100"/>
                                  </p:stCondLst>
                                  <p:childTnLst>
                                    <p:set>
                                      <p:cBhvr>
                                        <p:cTn id="48" dur="1" fill="hold">
                                          <p:stCondLst>
                                            <p:cond delay="0"/>
                                          </p:stCondLst>
                                        </p:cTn>
                                        <p:tgtEl>
                                          <p:spTgt spid="1445"/>
                                        </p:tgtEl>
                                        <p:attrNameLst>
                                          <p:attrName>style.visibility</p:attrName>
                                        </p:attrNameLst>
                                      </p:cBhvr>
                                      <p:to>
                                        <p:strVal val="visible"/>
                                      </p:to>
                                    </p:set>
                                    <p:anim calcmode="lin" valueType="num">
                                      <p:cBhvr additive="base">
                                        <p:cTn id="49" dur="700"/>
                                        <p:tgtEl>
                                          <p:spTgt spid="1445"/>
                                        </p:tgtEl>
                                        <p:attrNameLst>
                                          <p:attrName>ppt_x</p:attrName>
                                        </p:attrNameLst>
                                      </p:cBhvr>
                                      <p:tavLst>
                                        <p:tav tm="0">
                                          <p:val>
                                            <p:strVal val="#ppt_x+1"/>
                                          </p:val>
                                        </p:tav>
                                        <p:tav tm="100000">
                                          <p:val>
                                            <p:strVal val="#ppt_x"/>
                                          </p:val>
                                        </p:tav>
                                      </p:tavLst>
                                    </p:anim>
                                  </p:childTnLst>
                                </p:cTn>
                              </p:par>
                              <p:par>
                                <p:cTn id="50" presetID="2" presetClass="entr" presetSubtype="2" fill="hold" nodeType="withEffect">
                                  <p:stCondLst>
                                    <p:cond delay="2100"/>
                                  </p:stCondLst>
                                  <p:childTnLst>
                                    <p:set>
                                      <p:cBhvr>
                                        <p:cTn id="51" dur="1" fill="hold">
                                          <p:stCondLst>
                                            <p:cond delay="0"/>
                                          </p:stCondLst>
                                        </p:cTn>
                                        <p:tgtEl>
                                          <p:spTgt spid="1444"/>
                                        </p:tgtEl>
                                        <p:attrNameLst>
                                          <p:attrName>style.visibility</p:attrName>
                                        </p:attrNameLst>
                                      </p:cBhvr>
                                      <p:to>
                                        <p:strVal val="visible"/>
                                      </p:to>
                                    </p:set>
                                    <p:anim calcmode="lin" valueType="num">
                                      <p:cBhvr additive="base">
                                        <p:cTn id="52" dur="700"/>
                                        <p:tgtEl>
                                          <p:spTgt spid="14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13"/>
          <p:cNvSpPr txBox="1">
            <a:spLocks noGrp="1"/>
          </p:cNvSpPr>
          <p:nvPr>
            <p:ph type="title"/>
          </p:nvPr>
        </p:nvSpPr>
        <p:spPr>
          <a:xfrm>
            <a:off x="838200" y="127043"/>
            <a:ext cx="10515600" cy="8867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pen Sans Light"/>
              <a:buNone/>
            </a:pPr>
            <a:r>
              <a:rPr lang="en-US"/>
              <a:t>James’ Journey</a:t>
            </a:r>
            <a:endParaRPr/>
          </a:p>
        </p:txBody>
      </p:sp>
      <p:sp>
        <p:nvSpPr>
          <p:cNvPr id="1453" name="Google Shape;1453;p13"/>
          <p:cNvSpPr txBox="1">
            <a:spLocks noGrp="1"/>
          </p:cNvSpPr>
          <p:nvPr>
            <p:ph type="subTitle" idx="1"/>
          </p:nvPr>
        </p:nvSpPr>
        <p:spPr>
          <a:xfrm>
            <a:off x="1524000" y="941825"/>
            <a:ext cx="9144000" cy="4365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590FF"/>
              </a:buClr>
              <a:buSzPts val="1800"/>
              <a:buNone/>
            </a:pPr>
            <a:r>
              <a:rPr lang="en-US">
                <a:solidFill>
                  <a:srgbClr val="3590FF"/>
                </a:solidFill>
              </a:rPr>
              <a:t>How could James’ Journey be transformed</a:t>
            </a:r>
            <a:endParaRPr/>
          </a:p>
        </p:txBody>
      </p:sp>
      <p:pic>
        <p:nvPicPr>
          <p:cNvPr id="1454" name="Google Shape;1454;p13" descr="A group of people sitting at a desk&#10;&#10;Description automatically generated"/>
          <p:cNvPicPr preferRelativeResize="0"/>
          <p:nvPr/>
        </p:nvPicPr>
        <p:blipFill rotWithShape="1">
          <a:blip r:embed="rId3">
            <a:alphaModFix/>
          </a:blip>
          <a:srcRect/>
          <a:stretch/>
        </p:blipFill>
        <p:spPr>
          <a:xfrm>
            <a:off x="590925" y="1378387"/>
            <a:ext cx="11010149" cy="4237111"/>
          </a:xfrm>
          <a:prstGeom prst="rect">
            <a:avLst/>
          </a:prstGeom>
          <a:noFill/>
          <a:ln>
            <a:noFill/>
          </a:ln>
        </p:spPr>
      </p:pic>
      <p:sp>
        <p:nvSpPr>
          <p:cNvPr id="1455" name="Google Shape;1455;p13"/>
          <p:cNvSpPr txBox="1"/>
          <p:nvPr/>
        </p:nvSpPr>
        <p:spPr>
          <a:xfrm>
            <a:off x="0" y="5888872"/>
            <a:ext cx="10208712" cy="969128"/>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90000"/>
              </a:lnSpc>
              <a:spcBef>
                <a:spcPts val="0"/>
              </a:spcBef>
              <a:spcAft>
                <a:spcPts val="0"/>
              </a:spcAft>
              <a:buClr>
                <a:srgbClr val="3590FF"/>
              </a:buClr>
              <a:buSzPct val="100000"/>
              <a:buFont typeface="Arial"/>
              <a:buNone/>
            </a:pPr>
            <a:r>
              <a:rPr lang="en-US" sz="2600">
                <a:solidFill>
                  <a:srgbClr val="3590FF"/>
                </a:solidFill>
                <a:latin typeface="Open Sans Light"/>
                <a:ea typeface="Open Sans Light"/>
                <a:cs typeface="Open Sans Light"/>
                <a:sym typeface="Open Sans Light"/>
              </a:rPr>
              <a:t>NECU’s PCC team support treatment pathways end to end to ensure equity of access.</a:t>
            </a:r>
            <a:endParaRPr/>
          </a:p>
          <a:p>
            <a:pPr marL="0" marR="0" lvl="0" indent="0" algn="l" rtl="0">
              <a:lnSpc>
                <a:spcPct val="90000"/>
              </a:lnSpc>
              <a:spcBef>
                <a:spcPts val="1000"/>
              </a:spcBef>
              <a:spcAft>
                <a:spcPts val="0"/>
              </a:spcAft>
              <a:buClr>
                <a:srgbClr val="3590FF"/>
              </a:buClr>
              <a:buSzPct val="100000"/>
              <a:buFont typeface="Arial"/>
              <a:buNone/>
            </a:pPr>
            <a:r>
              <a:rPr lang="en-US" sz="2600">
                <a:solidFill>
                  <a:srgbClr val="3590FF"/>
                </a:solidFill>
                <a:latin typeface="Open Sans Light"/>
                <a:ea typeface="Open Sans Light"/>
                <a:cs typeface="Open Sans Light"/>
                <a:sym typeface="Open Sans Light"/>
              </a:rPr>
              <a:t>Flowing patients through a centrally coordinated function, supports optimal patient pathways and allocation of national capacity. </a:t>
            </a:r>
            <a:endParaRPr/>
          </a:p>
          <a:p>
            <a:pPr marL="0" marR="0" lvl="0" indent="0" algn="ctr" rtl="0">
              <a:lnSpc>
                <a:spcPct val="90000"/>
              </a:lnSpc>
              <a:spcBef>
                <a:spcPts val="1000"/>
              </a:spcBef>
              <a:spcAft>
                <a:spcPts val="0"/>
              </a:spcAft>
              <a:buClr>
                <a:schemeClr val="dk1"/>
              </a:buClr>
              <a:buSzPct val="100000"/>
              <a:buFont typeface="Arial"/>
              <a:buNone/>
            </a:pPr>
            <a:endParaRPr sz="1800">
              <a:solidFill>
                <a:srgbClr val="3590FF"/>
              </a:solidFill>
              <a:latin typeface="Open Sans Light"/>
              <a:ea typeface="Open Sans Light"/>
              <a:cs typeface="Open Sans Light"/>
              <a:sym typeface="Open Sans Light"/>
            </a:endParaRPr>
          </a:p>
        </p:txBody>
      </p:sp>
      <p:pic>
        <p:nvPicPr>
          <p:cNvPr id="1456" name="Google Shape;1456;p13"/>
          <p:cNvPicPr preferRelativeResize="0"/>
          <p:nvPr/>
        </p:nvPicPr>
        <p:blipFill rotWithShape="1">
          <a:blip r:embed="rId4">
            <a:alphaModFix/>
          </a:blip>
          <a:srcRect r="37086"/>
          <a:stretch/>
        </p:blipFill>
        <p:spPr>
          <a:xfrm>
            <a:off x="8768219" y="230509"/>
            <a:ext cx="1903667" cy="8170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53">
                                            <p:txEl>
                                              <p:pRg st="0" end="0"/>
                                            </p:txEl>
                                          </p:spTgt>
                                        </p:tgtEl>
                                        <p:attrNameLst>
                                          <p:attrName>style.visibility</p:attrName>
                                        </p:attrNameLst>
                                      </p:cBhvr>
                                      <p:to>
                                        <p:strVal val="visible"/>
                                      </p:to>
                                    </p:set>
                                    <p:anim calcmode="lin" valueType="num">
                                      <p:cBhvr additive="base">
                                        <p:cTn id="7" dur="500"/>
                                        <p:tgtEl>
                                          <p:spTgt spid="1453">
                                            <p:txEl>
                                              <p:pRg st="0" end="0"/>
                                            </p:txEl>
                                          </p:spTgt>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54"/>
                                        </p:tgtEl>
                                        <p:attrNameLst>
                                          <p:attrName>style.visibility</p:attrName>
                                        </p:attrNameLst>
                                      </p:cBhvr>
                                      <p:to>
                                        <p:strVal val="visible"/>
                                      </p:to>
                                    </p:set>
                                    <p:animEffect transition="in" filter="fade">
                                      <p:cBhvr>
                                        <p:cTn id="11" dur="500"/>
                                        <p:tgtEl>
                                          <p:spTgt spid="1454"/>
                                        </p:tgtEl>
                                      </p:cBhvr>
                                    </p:animEffect>
                                  </p:childTnLst>
                                </p:cTn>
                              </p:par>
                            </p:childTnLst>
                          </p:cTn>
                        </p:par>
                        <p:par>
                          <p:cTn id="12" fill="hold">
                            <p:stCondLst>
                              <p:cond delay="1000"/>
                            </p:stCondLst>
                            <p:childTnLst>
                              <p:par>
                                <p:cTn id="13" presetID="2" presetClass="entr" presetSubtype="4" fill="hold" nodeType="afterEffect">
                                  <p:stCondLst>
                                    <p:cond delay="2000"/>
                                  </p:stCondLst>
                                  <p:childTnLst>
                                    <p:set>
                                      <p:cBhvr>
                                        <p:cTn id="14" dur="1" fill="hold">
                                          <p:stCondLst>
                                            <p:cond delay="0"/>
                                          </p:stCondLst>
                                        </p:cTn>
                                        <p:tgtEl>
                                          <p:spTgt spid="1455"/>
                                        </p:tgtEl>
                                        <p:attrNameLst>
                                          <p:attrName>style.visibility</p:attrName>
                                        </p:attrNameLst>
                                      </p:cBhvr>
                                      <p:to>
                                        <p:strVal val="visible"/>
                                      </p:to>
                                    </p:set>
                                    <p:anim calcmode="lin" valueType="num">
                                      <p:cBhvr additive="base">
                                        <p:cTn id="15" dur="1000"/>
                                        <p:tgtEl>
                                          <p:spTgt spid="14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pic>
        <p:nvPicPr>
          <p:cNvPr id="1462" name="Google Shape;1462;p14" descr="A group of different shapes of speech bubbles&#10;&#10;Description automatically generated"/>
          <p:cNvPicPr preferRelativeResize="0"/>
          <p:nvPr/>
        </p:nvPicPr>
        <p:blipFill rotWithShape="1">
          <a:blip r:embed="rId3">
            <a:alphaModFix/>
          </a:blip>
          <a:srcRect l="37125" t="13576" r="39019" b="46946"/>
          <a:stretch/>
        </p:blipFill>
        <p:spPr>
          <a:xfrm rot="1069573">
            <a:off x="6572198" y="3240923"/>
            <a:ext cx="1448075" cy="1515100"/>
          </a:xfrm>
          <a:prstGeom prst="rect">
            <a:avLst/>
          </a:prstGeom>
          <a:noFill/>
          <a:ln>
            <a:noFill/>
          </a:ln>
        </p:spPr>
      </p:pic>
      <p:sp>
        <p:nvSpPr>
          <p:cNvPr id="1463" name="Google Shape;1463;p14"/>
          <p:cNvSpPr/>
          <p:nvPr/>
        </p:nvSpPr>
        <p:spPr>
          <a:xfrm>
            <a:off x="-1" y="0"/>
            <a:ext cx="3886201" cy="6858000"/>
          </a:xfrm>
          <a:prstGeom prst="rect">
            <a:avLst/>
          </a:prstGeom>
          <a:gradFill>
            <a:gsLst>
              <a:gs pos="0">
                <a:srgbClr val="87B0FF"/>
              </a:gs>
              <a:gs pos="100000">
                <a:srgbClr val="D7E4FF"/>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464" name="Google Shape;1464;p14"/>
          <p:cNvSpPr/>
          <p:nvPr/>
        </p:nvSpPr>
        <p:spPr>
          <a:xfrm>
            <a:off x="2804984" y="0"/>
            <a:ext cx="9387015" cy="313861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465" name="Google Shape;1465;p14"/>
          <p:cNvSpPr txBox="1"/>
          <p:nvPr/>
        </p:nvSpPr>
        <p:spPr>
          <a:xfrm>
            <a:off x="4315721" y="895121"/>
            <a:ext cx="5809714"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Light"/>
              <a:buNone/>
            </a:pPr>
            <a:r>
              <a:rPr lang="en-US" sz="3200" b="0" i="0" u="none" strike="noStrike" cap="none">
                <a:solidFill>
                  <a:srgbClr val="FFFFFF"/>
                </a:solidFill>
                <a:latin typeface="Open Sans Light"/>
                <a:ea typeface="Open Sans Light"/>
                <a:cs typeface="Open Sans Light"/>
                <a:sym typeface="Open Sans Light"/>
              </a:rPr>
              <a:t>Healthy is an outfit that looks different on everybody.</a:t>
            </a:r>
            <a:endParaRPr/>
          </a:p>
          <a:p>
            <a:pPr marL="0" marR="0" lvl="0" indent="0" algn="l" rtl="0">
              <a:lnSpc>
                <a:spcPct val="100000"/>
              </a:lnSpc>
              <a:spcBef>
                <a:spcPts val="0"/>
              </a:spcBef>
              <a:spcAft>
                <a:spcPts val="0"/>
              </a:spcAft>
              <a:buClr>
                <a:schemeClr val="dk1"/>
              </a:buClr>
              <a:buSzPts val="3200"/>
              <a:buFont typeface="Open Sans Light"/>
              <a:buNone/>
            </a:pPr>
            <a:endParaRPr sz="3200" b="0" i="0" u="none" strike="noStrike" cap="none">
              <a:solidFill>
                <a:srgbClr val="FFFFFF"/>
              </a:solidFill>
              <a:latin typeface="Open Sans Light"/>
              <a:ea typeface="Open Sans Light"/>
              <a:cs typeface="Open Sans Light"/>
              <a:sym typeface="Open Sans Light"/>
            </a:endParaRPr>
          </a:p>
        </p:txBody>
      </p:sp>
      <p:sp>
        <p:nvSpPr>
          <p:cNvPr id="1466" name="Google Shape;1466;p14"/>
          <p:cNvSpPr txBox="1"/>
          <p:nvPr/>
        </p:nvSpPr>
        <p:spPr>
          <a:xfrm>
            <a:off x="3732755" y="-305208"/>
            <a:ext cx="1165933" cy="22159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3800"/>
              <a:buFont typeface="Century Gothic"/>
              <a:buNone/>
            </a:pPr>
            <a:r>
              <a:rPr lang="en-US" sz="13800" b="1" i="0" u="none" strike="noStrike" cap="none">
                <a:solidFill>
                  <a:srgbClr val="FFFFFF"/>
                </a:solidFill>
                <a:latin typeface="Century Gothic"/>
                <a:ea typeface="Century Gothic"/>
                <a:cs typeface="Century Gothic"/>
                <a:sym typeface="Century Gothic"/>
              </a:rPr>
              <a:t>“</a:t>
            </a:r>
            <a:endParaRPr/>
          </a:p>
        </p:txBody>
      </p:sp>
      <p:sp>
        <p:nvSpPr>
          <p:cNvPr id="1467" name="Google Shape;1467;p14"/>
          <p:cNvSpPr txBox="1"/>
          <p:nvPr/>
        </p:nvSpPr>
        <p:spPr>
          <a:xfrm>
            <a:off x="511441" y="3196754"/>
            <a:ext cx="2863315"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Open Sans Light"/>
              <a:buNone/>
            </a:pPr>
            <a:endParaRPr sz="32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FFFFFF"/>
              </a:buClr>
              <a:buSzPts val="3200"/>
              <a:buFont typeface="Open Sans SemiBold"/>
              <a:buNone/>
            </a:pPr>
            <a:r>
              <a:rPr lang="en-US" sz="3200" b="0" i="0" u="none" strike="noStrike" cap="none">
                <a:solidFill>
                  <a:srgbClr val="FFFFFF"/>
                </a:solidFill>
                <a:latin typeface="Open Sans SemiBold"/>
                <a:ea typeface="Open Sans SemiBold"/>
                <a:cs typeface="Open Sans SemiBold"/>
                <a:sym typeface="Open Sans SemiBold"/>
              </a:rPr>
              <a:t> Thank You</a:t>
            </a:r>
            <a:endParaRPr/>
          </a:p>
        </p:txBody>
      </p:sp>
      <p:sp>
        <p:nvSpPr>
          <p:cNvPr id="1468" name="Google Shape;1468;p14"/>
          <p:cNvSpPr txBox="1"/>
          <p:nvPr/>
        </p:nvSpPr>
        <p:spPr>
          <a:xfrm rot="10800000">
            <a:off x="8952455" y="802787"/>
            <a:ext cx="1165933" cy="22159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3800"/>
              <a:buFont typeface="Century Gothic"/>
              <a:buNone/>
            </a:pPr>
            <a:r>
              <a:rPr lang="en-US" sz="13800" b="1" i="0" u="none" strike="noStrike" cap="none">
                <a:solidFill>
                  <a:srgbClr val="FFFFFF"/>
                </a:solidFill>
                <a:latin typeface="Century Gothic"/>
                <a:ea typeface="Century Gothic"/>
                <a:cs typeface="Century Gothic"/>
                <a:sym typeface="Century Gothic"/>
              </a:rPr>
              <a:t>“</a:t>
            </a:r>
            <a:endParaRPr/>
          </a:p>
        </p:txBody>
      </p:sp>
      <p:sp>
        <p:nvSpPr>
          <p:cNvPr id="1469" name="Google Shape;1469;p14"/>
          <p:cNvSpPr txBox="1"/>
          <p:nvPr/>
        </p:nvSpPr>
        <p:spPr>
          <a:xfrm>
            <a:off x="-1" y="5227943"/>
            <a:ext cx="3732756" cy="4365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77DFF"/>
              </a:buClr>
              <a:buSzPts val="1800"/>
              <a:buFont typeface="Arial"/>
              <a:buNone/>
            </a:pPr>
            <a:r>
              <a:rPr lang="en-US" sz="1800">
                <a:solidFill>
                  <a:srgbClr val="377DFF"/>
                </a:solidFill>
                <a:latin typeface="Open Sans Light"/>
                <a:ea typeface="Open Sans Light"/>
                <a:cs typeface="Open Sans Light"/>
                <a:sym typeface="Open Sans Light"/>
              </a:rPr>
              <a:t>Richard.bell@gjnh.scot.nhs.uk</a:t>
            </a:r>
            <a:endParaRPr/>
          </a:p>
          <a:p>
            <a:pPr marL="0" marR="0" lvl="0" indent="0" algn="l" rtl="0">
              <a:lnSpc>
                <a:spcPct val="90000"/>
              </a:lnSpc>
              <a:spcBef>
                <a:spcPts val="1000"/>
              </a:spcBef>
              <a:spcAft>
                <a:spcPts val="0"/>
              </a:spcAft>
              <a:buClr>
                <a:srgbClr val="377DFF"/>
              </a:buClr>
              <a:buSzPts val="1800"/>
              <a:buFont typeface="Arial"/>
              <a:buNone/>
            </a:pPr>
            <a:r>
              <a:rPr lang="en-US" sz="1800">
                <a:solidFill>
                  <a:srgbClr val="377DFF"/>
                </a:solidFill>
                <a:latin typeface="Open Sans Light"/>
                <a:ea typeface="Open Sans Light"/>
                <a:cs typeface="Open Sans Light"/>
                <a:sym typeface="Open Sans Light"/>
              </a:rPr>
              <a:t>nhscfsd.co.uk</a:t>
            </a:r>
            <a:endParaRPr/>
          </a:p>
          <a:p>
            <a:pPr marL="0" marR="0" lvl="0" indent="0" algn="l" rtl="0">
              <a:lnSpc>
                <a:spcPct val="90000"/>
              </a:lnSpc>
              <a:spcBef>
                <a:spcPts val="1000"/>
              </a:spcBef>
              <a:spcAft>
                <a:spcPts val="0"/>
              </a:spcAft>
              <a:buClr>
                <a:srgbClr val="377DFF"/>
              </a:buClr>
              <a:buSzPts val="1800"/>
              <a:buFont typeface="Arial"/>
              <a:buNone/>
            </a:pPr>
            <a:r>
              <a:rPr lang="en-US" sz="1800">
                <a:solidFill>
                  <a:srgbClr val="377DFF"/>
                </a:solidFill>
                <a:latin typeface="Open Sans Light"/>
                <a:ea typeface="Open Sans Light"/>
                <a:cs typeface="Open Sans Light"/>
                <a:sym typeface="Open Sans Light"/>
              </a:rPr>
              <a:t>nhscfsd.co.uk/our-work/national-elective-coordination-unit</a:t>
            </a:r>
            <a:endParaRPr/>
          </a:p>
        </p:txBody>
      </p:sp>
      <p:pic>
        <p:nvPicPr>
          <p:cNvPr id="1470" name="Google Shape;1470;p14" descr="A group of old people standing together&#10;&#10;Description automatically generated"/>
          <p:cNvPicPr preferRelativeResize="0"/>
          <p:nvPr/>
        </p:nvPicPr>
        <p:blipFill rotWithShape="1">
          <a:blip r:embed="rId4">
            <a:alphaModFix/>
          </a:blip>
          <a:srcRect l="60213" b="11319"/>
          <a:stretch/>
        </p:blipFill>
        <p:spPr>
          <a:xfrm>
            <a:off x="4141901" y="4398012"/>
            <a:ext cx="2394823" cy="2459988"/>
          </a:xfrm>
          <a:prstGeom prst="rect">
            <a:avLst/>
          </a:prstGeom>
          <a:noFill/>
          <a:ln>
            <a:noFill/>
          </a:ln>
        </p:spPr>
      </p:pic>
      <p:pic>
        <p:nvPicPr>
          <p:cNvPr id="1471" name="Google Shape;1471;p14" descr="A group of people with a wheelchair&#10;&#10;Description automatically generated"/>
          <p:cNvPicPr preferRelativeResize="0"/>
          <p:nvPr/>
        </p:nvPicPr>
        <p:blipFill rotWithShape="1">
          <a:blip r:embed="rId5">
            <a:alphaModFix/>
          </a:blip>
          <a:srcRect l="55435" r="24673"/>
          <a:stretch/>
        </p:blipFill>
        <p:spPr>
          <a:xfrm>
            <a:off x="8217231" y="4326625"/>
            <a:ext cx="1287883" cy="2505093"/>
          </a:xfrm>
          <a:prstGeom prst="rect">
            <a:avLst/>
          </a:prstGeom>
          <a:noFill/>
          <a:ln>
            <a:noFill/>
          </a:ln>
        </p:spPr>
      </p:pic>
      <p:pic>
        <p:nvPicPr>
          <p:cNvPr id="1472" name="Google Shape;1472;p14" descr="A set of cartoon character poses&#10;&#10;Description automatically generated"/>
          <p:cNvPicPr preferRelativeResize="0"/>
          <p:nvPr/>
        </p:nvPicPr>
        <p:blipFill rotWithShape="1">
          <a:blip r:embed="rId6">
            <a:alphaModFix/>
          </a:blip>
          <a:srcRect l="43806" t="3655" r="45225" b="75859"/>
          <a:stretch/>
        </p:blipFill>
        <p:spPr>
          <a:xfrm>
            <a:off x="10442673" y="3719385"/>
            <a:ext cx="1707113" cy="2245956"/>
          </a:xfrm>
          <a:prstGeom prst="rect">
            <a:avLst/>
          </a:prstGeom>
          <a:noFill/>
          <a:ln>
            <a:noFill/>
          </a:ln>
        </p:spPr>
      </p:pic>
      <p:pic>
        <p:nvPicPr>
          <p:cNvPr id="1473" name="Google Shape;1473;p14" descr="A group of different shapes of speech bubbles&#10;&#10;Description automatically generated"/>
          <p:cNvPicPr preferRelativeResize="0"/>
          <p:nvPr/>
        </p:nvPicPr>
        <p:blipFill rotWithShape="1">
          <a:blip r:embed="rId3">
            <a:alphaModFix/>
          </a:blip>
          <a:srcRect l="66649" t="51542" r="9770" b="17429"/>
          <a:stretch/>
        </p:blipFill>
        <p:spPr>
          <a:xfrm>
            <a:off x="4397642" y="3281894"/>
            <a:ext cx="1832705" cy="1524884"/>
          </a:xfrm>
          <a:prstGeom prst="rect">
            <a:avLst/>
          </a:prstGeom>
          <a:noFill/>
          <a:ln>
            <a:noFill/>
          </a:ln>
        </p:spPr>
      </p:pic>
      <p:sp>
        <p:nvSpPr>
          <p:cNvPr id="1474" name="Google Shape;1474;p14"/>
          <p:cNvSpPr txBox="1"/>
          <p:nvPr/>
        </p:nvSpPr>
        <p:spPr>
          <a:xfrm>
            <a:off x="4490133" y="3532177"/>
            <a:ext cx="1698358"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Light"/>
                <a:ea typeface="Open Sans Light"/>
                <a:cs typeface="Open Sans Light"/>
                <a:sym typeface="Open Sans Light"/>
              </a:rPr>
              <a:t>Overall, a great experience</a:t>
            </a:r>
            <a:r>
              <a:rPr lang="en-US" sz="1800">
                <a:solidFill>
                  <a:schemeClr val="dk1"/>
                </a:solidFill>
                <a:latin typeface="Open Sans Light"/>
                <a:ea typeface="Open Sans Light"/>
                <a:cs typeface="Open Sans Light"/>
                <a:sym typeface="Open Sans Light"/>
              </a:rPr>
              <a:t>.</a:t>
            </a:r>
            <a:endParaRPr/>
          </a:p>
        </p:txBody>
      </p:sp>
      <p:pic>
        <p:nvPicPr>
          <p:cNvPr id="1475" name="Google Shape;1475;p14" descr="A group of people in different poses&#10;&#10;Description automatically generated"/>
          <p:cNvPicPr preferRelativeResize="0"/>
          <p:nvPr/>
        </p:nvPicPr>
        <p:blipFill rotWithShape="1">
          <a:blip r:embed="rId7">
            <a:alphaModFix/>
          </a:blip>
          <a:srcRect l="81099" t="49441" b="2520"/>
          <a:stretch/>
        </p:blipFill>
        <p:spPr>
          <a:xfrm flipH="1">
            <a:off x="6486048" y="4680425"/>
            <a:ext cx="1469060" cy="2177575"/>
          </a:xfrm>
          <a:prstGeom prst="rect">
            <a:avLst/>
          </a:prstGeom>
          <a:noFill/>
          <a:ln>
            <a:noFill/>
          </a:ln>
        </p:spPr>
      </p:pic>
      <p:sp>
        <p:nvSpPr>
          <p:cNvPr id="1476" name="Google Shape;1476;p14"/>
          <p:cNvSpPr txBox="1"/>
          <p:nvPr/>
        </p:nvSpPr>
        <p:spPr>
          <a:xfrm>
            <a:off x="6860665" y="3303886"/>
            <a:ext cx="128788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Open Sans Light"/>
                <a:ea typeface="Open Sans Light"/>
                <a:cs typeface="Open Sans Light"/>
                <a:sym typeface="Open Sans Light"/>
              </a:rPr>
              <a:t>Made an anxious experience much easier.</a:t>
            </a:r>
            <a:endParaRPr/>
          </a:p>
        </p:txBody>
      </p:sp>
      <p:pic>
        <p:nvPicPr>
          <p:cNvPr id="1477" name="Google Shape;1477;p14" descr="A group of different shapes of speech bubbles&#10;&#10;Description automatically generated"/>
          <p:cNvPicPr preferRelativeResize="0"/>
          <p:nvPr/>
        </p:nvPicPr>
        <p:blipFill rotWithShape="1">
          <a:blip r:embed="rId3">
            <a:alphaModFix/>
          </a:blip>
          <a:srcRect l="66649" t="51542" r="9770" b="17429"/>
          <a:stretch/>
        </p:blipFill>
        <p:spPr>
          <a:xfrm>
            <a:off x="8367172" y="3138616"/>
            <a:ext cx="1832705" cy="1524884"/>
          </a:xfrm>
          <a:prstGeom prst="rect">
            <a:avLst/>
          </a:prstGeom>
          <a:noFill/>
          <a:ln>
            <a:noFill/>
          </a:ln>
        </p:spPr>
      </p:pic>
      <p:sp>
        <p:nvSpPr>
          <p:cNvPr id="1478" name="Google Shape;1478;p14"/>
          <p:cNvSpPr txBox="1"/>
          <p:nvPr/>
        </p:nvSpPr>
        <p:spPr>
          <a:xfrm>
            <a:off x="8524153" y="3321980"/>
            <a:ext cx="169835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Light"/>
                <a:ea typeface="Open Sans Light"/>
                <a:cs typeface="Open Sans Light"/>
                <a:sym typeface="Open Sans Light"/>
              </a:rPr>
              <a:t>Experience was excellent from start to finish.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63"/>
                                        </p:tgtEl>
                                        <p:attrNameLst>
                                          <p:attrName>style.visibility</p:attrName>
                                        </p:attrNameLst>
                                      </p:cBhvr>
                                      <p:to>
                                        <p:strVal val="visible"/>
                                      </p:to>
                                    </p:set>
                                    <p:anim calcmode="lin" valueType="num">
                                      <p:cBhvr additive="base">
                                        <p:cTn id="7" dur="1000"/>
                                        <p:tgtEl>
                                          <p:spTgt spid="1463"/>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200"/>
                                  </p:stCondLst>
                                  <p:childTnLst>
                                    <p:set>
                                      <p:cBhvr>
                                        <p:cTn id="9" dur="1" fill="hold">
                                          <p:stCondLst>
                                            <p:cond delay="0"/>
                                          </p:stCondLst>
                                        </p:cTn>
                                        <p:tgtEl>
                                          <p:spTgt spid="1464"/>
                                        </p:tgtEl>
                                        <p:attrNameLst>
                                          <p:attrName>style.visibility</p:attrName>
                                        </p:attrNameLst>
                                      </p:cBhvr>
                                      <p:to>
                                        <p:strVal val="visible"/>
                                      </p:to>
                                    </p:set>
                                    <p:anim calcmode="lin" valueType="num">
                                      <p:cBhvr additive="base">
                                        <p:cTn id="10" dur="1000"/>
                                        <p:tgtEl>
                                          <p:spTgt spid="1464"/>
                                        </p:tgtEl>
                                        <p:attrNameLst>
                                          <p:attrName>ppt_x</p:attrName>
                                        </p:attrNameLst>
                                      </p:cBhvr>
                                      <p:tavLst>
                                        <p:tav tm="0">
                                          <p:val>
                                            <p:strVal val="#ppt_x+1"/>
                                          </p:val>
                                        </p:tav>
                                        <p:tav tm="100000">
                                          <p:val>
                                            <p:strVal val="#ppt_x"/>
                                          </p:val>
                                        </p:tav>
                                      </p:tavLst>
                                    </p:anim>
                                  </p:childTnLst>
                                </p:cTn>
                              </p:par>
                              <p:par>
                                <p:cTn id="11" presetID="2" presetClass="entr" presetSubtype="4" fill="hold" nodeType="withEffect">
                                  <p:stCondLst>
                                    <p:cond delay="600"/>
                                  </p:stCondLst>
                                  <p:childTnLst>
                                    <p:set>
                                      <p:cBhvr>
                                        <p:cTn id="12" dur="1" fill="hold">
                                          <p:stCondLst>
                                            <p:cond delay="0"/>
                                          </p:stCondLst>
                                        </p:cTn>
                                        <p:tgtEl>
                                          <p:spTgt spid="1465"/>
                                        </p:tgtEl>
                                        <p:attrNameLst>
                                          <p:attrName>style.visibility</p:attrName>
                                        </p:attrNameLst>
                                      </p:cBhvr>
                                      <p:to>
                                        <p:strVal val="visible"/>
                                      </p:to>
                                    </p:set>
                                    <p:anim calcmode="lin" valueType="num">
                                      <p:cBhvr additive="base">
                                        <p:cTn id="13" dur="1000"/>
                                        <p:tgtEl>
                                          <p:spTgt spid="1465"/>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800"/>
                                  </p:stCondLst>
                                  <p:childTnLst>
                                    <p:set>
                                      <p:cBhvr>
                                        <p:cTn id="15" dur="1" fill="hold">
                                          <p:stCondLst>
                                            <p:cond delay="0"/>
                                          </p:stCondLst>
                                        </p:cTn>
                                        <p:tgtEl>
                                          <p:spTgt spid="1466"/>
                                        </p:tgtEl>
                                        <p:attrNameLst>
                                          <p:attrName>style.visibility</p:attrName>
                                        </p:attrNameLst>
                                      </p:cBhvr>
                                      <p:to>
                                        <p:strVal val="visible"/>
                                      </p:to>
                                    </p:set>
                                    <p:anim calcmode="lin" valueType="num">
                                      <p:cBhvr additive="base">
                                        <p:cTn id="16" dur="1000"/>
                                        <p:tgtEl>
                                          <p:spTgt spid="1466"/>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1467"/>
                                        </p:tgtEl>
                                        <p:attrNameLst>
                                          <p:attrName>style.visibility</p:attrName>
                                        </p:attrNameLst>
                                      </p:cBhvr>
                                      <p:to>
                                        <p:strVal val="visible"/>
                                      </p:to>
                                    </p:set>
                                    <p:anim calcmode="lin" valueType="num">
                                      <p:cBhvr additive="base">
                                        <p:cTn id="19" dur="1000"/>
                                        <p:tgtEl>
                                          <p:spTgt spid="1467"/>
                                        </p:tgtEl>
                                        <p:attrNameLst>
                                          <p:attrName>ppt_y</p:attrName>
                                        </p:attrNameLst>
                                      </p:cBhvr>
                                      <p:tavLst>
                                        <p:tav tm="0">
                                          <p:val>
                                            <p:strVal val="#ppt_y+1"/>
                                          </p:val>
                                        </p:tav>
                                        <p:tav tm="100000">
                                          <p:val>
                                            <p:strVal val="#ppt_y"/>
                                          </p:val>
                                        </p:tav>
                                      </p:tavLst>
                                    </p:anim>
                                  </p:childTnLst>
                                </p:cTn>
                              </p:par>
                              <p:par>
                                <p:cTn id="20" presetID="2" presetClass="entr" presetSubtype="1" fill="hold" nodeType="withEffect">
                                  <p:stCondLst>
                                    <p:cond delay="800"/>
                                  </p:stCondLst>
                                  <p:childTnLst>
                                    <p:set>
                                      <p:cBhvr>
                                        <p:cTn id="21" dur="1" fill="hold">
                                          <p:stCondLst>
                                            <p:cond delay="0"/>
                                          </p:stCondLst>
                                        </p:cTn>
                                        <p:tgtEl>
                                          <p:spTgt spid="1468"/>
                                        </p:tgtEl>
                                        <p:attrNameLst>
                                          <p:attrName>style.visibility</p:attrName>
                                        </p:attrNameLst>
                                      </p:cBhvr>
                                      <p:to>
                                        <p:strVal val="visible"/>
                                      </p:to>
                                    </p:set>
                                    <p:anim calcmode="lin" valueType="num">
                                      <p:cBhvr additive="base">
                                        <p:cTn id="22" dur="1000"/>
                                        <p:tgtEl>
                                          <p:spTgt spid="146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470"/>
                                        </p:tgtEl>
                                        <p:attrNameLst>
                                          <p:attrName>style.visibility</p:attrName>
                                        </p:attrNameLst>
                                      </p:cBhvr>
                                      <p:to>
                                        <p:strVal val="visible"/>
                                      </p:to>
                                    </p:set>
                                    <p:animEffect transition="in" filter="fade">
                                      <p:cBhvr>
                                        <p:cTn id="26" dur="500"/>
                                        <p:tgtEl>
                                          <p:spTgt spid="1470"/>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475"/>
                                        </p:tgtEl>
                                        <p:attrNameLst>
                                          <p:attrName>style.visibility</p:attrName>
                                        </p:attrNameLst>
                                      </p:cBhvr>
                                      <p:to>
                                        <p:strVal val="visible"/>
                                      </p:to>
                                    </p:set>
                                    <p:animEffect transition="in" filter="fade">
                                      <p:cBhvr>
                                        <p:cTn id="30" dur="500"/>
                                        <p:tgtEl>
                                          <p:spTgt spid="1475"/>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1"/>
                                        </p:tgtEl>
                                        <p:attrNameLst>
                                          <p:attrName>style.visibility</p:attrName>
                                        </p:attrNameLst>
                                      </p:cBhvr>
                                      <p:to>
                                        <p:strVal val="visible"/>
                                      </p:to>
                                    </p:set>
                                    <p:animEffect transition="in" filter="fade">
                                      <p:cBhvr>
                                        <p:cTn id="34" dur="500"/>
                                        <p:tgtEl>
                                          <p:spTgt spid="1471"/>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469"/>
                                        </p:tgtEl>
                                        <p:attrNameLst>
                                          <p:attrName>style.visibility</p:attrName>
                                        </p:attrNameLst>
                                      </p:cBhvr>
                                      <p:to>
                                        <p:strVal val="visible"/>
                                      </p:to>
                                    </p:set>
                                    <p:animEffect transition="in" filter="fade">
                                      <p:cBhvr>
                                        <p:cTn id="38" dur="500"/>
                                        <p:tgtEl>
                                          <p:spTgt spid="1469"/>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1473"/>
                                        </p:tgtEl>
                                        <p:attrNameLst>
                                          <p:attrName>style.visibility</p:attrName>
                                        </p:attrNameLst>
                                      </p:cBhvr>
                                      <p:to>
                                        <p:strVal val="visible"/>
                                      </p:to>
                                    </p:set>
                                    <p:animEffect transition="in" filter="fade">
                                      <p:cBhvr>
                                        <p:cTn id="42" dur="500"/>
                                        <p:tgtEl>
                                          <p:spTgt spid="1473"/>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1474"/>
                                        </p:tgtEl>
                                        <p:attrNameLst>
                                          <p:attrName>style.visibility</p:attrName>
                                        </p:attrNameLst>
                                      </p:cBhvr>
                                      <p:to>
                                        <p:strVal val="visible"/>
                                      </p:to>
                                    </p:set>
                                    <p:animEffect transition="in" filter="fade">
                                      <p:cBhvr>
                                        <p:cTn id="46" dur="500"/>
                                        <p:tgtEl>
                                          <p:spTgt spid="1474"/>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1462"/>
                                        </p:tgtEl>
                                        <p:attrNameLst>
                                          <p:attrName>style.visibility</p:attrName>
                                        </p:attrNameLst>
                                      </p:cBhvr>
                                      <p:to>
                                        <p:strVal val="visible"/>
                                      </p:to>
                                    </p:set>
                                    <p:animEffect transition="in" filter="fade">
                                      <p:cBhvr>
                                        <p:cTn id="50" dur="500"/>
                                        <p:tgtEl>
                                          <p:spTgt spid="1462"/>
                                        </p:tgtEl>
                                      </p:cBhvr>
                                    </p:animEffect>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1476"/>
                                        </p:tgtEl>
                                        <p:attrNameLst>
                                          <p:attrName>style.visibility</p:attrName>
                                        </p:attrNameLst>
                                      </p:cBhvr>
                                      <p:to>
                                        <p:strVal val="visible"/>
                                      </p:to>
                                    </p:set>
                                    <p:animEffect transition="in" filter="fade">
                                      <p:cBhvr>
                                        <p:cTn id="54" dur="500"/>
                                        <p:tgtEl>
                                          <p:spTgt spid="1476"/>
                                        </p:tgtEl>
                                      </p:cBhvr>
                                    </p:animEffect>
                                  </p:childTnLst>
                                </p:cTn>
                              </p:par>
                            </p:childTnLst>
                          </p:cTn>
                        </p:par>
                        <p:par>
                          <p:cTn id="55" fill="hold">
                            <p:stCondLst>
                              <p:cond delay="5000"/>
                            </p:stCondLst>
                            <p:childTnLst>
                              <p:par>
                                <p:cTn id="56" presetID="10" presetClass="entr" presetSubtype="0" fill="hold" nodeType="afterEffect">
                                  <p:stCondLst>
                                    <p:cond delay="0"/>
                                  </p:stCondLst>
                                  <p:childTnLst>
                                    <p:set>
                                      <p:cBhvr>
                                        <p:cTn id="57" dur="1" fill="hold">
                                          <p:stCondLst>
                                            <p:cond delay="0"/>
                                          </p:stCondLst>
                                        </p:cTn>
                                        <p:tgtEl>
                                          <p:spTgt spid="1477"/>
                                        </p:tgtEl>
                                        <p:attrNameLst>
                                          <p:attrName>style.visibility</p:attrName>
                                        </p:attrNameLst>
                                      </p:cBhvr>
                                      <p:to>
                                        <p:strVal val="visible"/>
                                      </p:to>
                                    </p:set>
                                    <p:animEffect transition="in" filter="fade">
                                      <p:cBhvr>
                                        <p:cTn id="58" dur="500"/>
                                        <p:tgtEl>
                                          <p:spTgt spid="1477"/>
                                        </p:tgtEl>
                                      </p:cBhvr>
                                    </p:animEffect>
                                  </p:childTnLst>
                                </p:cTn>
                              </p:par>
                            </p:childTnLst>
                          </p:cTn>
                        </p:par>
                        <p:par>
                          <p:cTn id="59" fill="hold">
                            <p:stCondLst>
                              <p:cond delay="5500"/>
                            </p:stCondLst>
                            <p:childTnLst>
                              <p:par>
                                <p:cTn id="60" presetID="10" presetClass="entr" presetSubtype="0" fill="hold" nodeType="afterEffect">
                                  <p:stCondLst>
                                    <p:cond delay="0"/>
                                  </p:stCondLst>
                                  <p:childTnLst>
                                    <p:set>
                                      <p:cBhvr>
                                        <p:cTn id="61" dur="1" fill="hold">
                                          <p:stCondLst>
                                            <p:cond delay="0"/>
                                          </p:stCondLst>
                                        </p:cTn>
                                        <p:tgtEl>
                                          <p:spTgt spid="1478"/>
                                        </p:tgtEl>
                                        <p:attrNameLst>
                                          <p:attrName>style.visibility</p:attrName>
                                        </p:attrNameLst>
                                      </p:cBhvr>
                                      <p:to>
                                        <p:strVal val="visible"/>
                                      </p:to>
                                    </p:set>
                                    <p:animEffect transition="in" filter="fade">
                                      <p:cBhvr>
                                        <p:cTn id="62" dur="500"/>
                                        <p:tgtEl>
                                          <p:spTgt spid="1478"/>
                                        </p:tgtEl>
                                      </p:cBhvr>
                                    </p:animEffect>
                                  </p:childTnLst>
                                </p:cTn>
                              </p:par>
                            </p:childTnLst>
                          </p:cTn>
                        </p:par>
                        <p:par>
                          <p:cTn id="63" fill="hold">
                            <p:stCondLst>
                              <p:cond delay="6000"/>
                            </p:stCondLst>
                            <p:childTnLst>
                              <p:par>
                                <p:cTn id="64" presetID="10" presetClass="entr" presetSubtype="0" fill="hold" nodeType="afterEffect">
                                  <p:stCondLst>
                                    <p:cond delay="0"/>
                                  </p:stCondLst>
                                  <p:childTnLst>
                                    <p:set>
                                      <p:cBhvr>
                                        <p:cTn id="65" dur="1" fill="hold">
                                          <p:stCondLst>
                                            <p:cond delay="0"/>
                                          </p:stCondLst>
                                        </p:cTn>
                                        <p:tgtEl>
                                          <p:spTgt spid="1472"/>
                                        </p:tgtEl>
                                        <p:attrNameLst>
                                          <p:attrName>style.visibility</p:attrName>
                                        </p:attrNameLst>
                                      </p:cBhvr>
                                      <p:to>
                                        <p:strVal val="visible"/>
                                      </p:to>
                                    </p:set>
                                    <p:animEffect transition="in" filter="fade">
                                      <p:cBhvr>
                                        <p:cTn id="66" dur="500"/>
                                        <p:tgtEl>
                                          <p:spTgt spid="1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grpSp>
        <p:nvGrpSpPr>
          <p:cNvPr id="1130" name="Google Shape;1130;p2"/>
          <p:cNvGrpSpPr/>
          <p:nvPr/>
        </p:nvGrpSpPr>
        <p:grpSpPr>
          <a:xfrm>
            <a:off x="6307047" y="2683695"/>
            <a:ext cx="1678793" cy="1092178"/>
            <a:chOff x="6307047" y="2298683"/>
            <a:chExt cx="1678793" cy="1092178"/>
          </a:xfrm>
        </p:grpSpPr>
        <p:sp>
          <p:nvSpPr>
            <p:cNvPr id="1131" name="Google Shape;1131;p2"/>
            <p:cNvSpPr txBox="1"/>
            <p:nvPr/>
          </p:nvSpPr>
          <p:spPr>
            <a:xfrm>
              <a:off x="6307047" y="2298683"/>
              <a:ext cx="1301959"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Open Sans SemiBold"/>
                <a:buNone/>
              </a:pPr>
              <a:r>
                <a:rPr lang="en-US" sz="4400" b="0" i="0" u="none" strike="noStrike" cap="none">
                  <a:solidFill>
                    <a:srgbClr val="FFFFFF"/>
                  </a:solidFill>
                  <a:latin typeface="Open Sans SemiBold"/>
                  <a:ea typeface="Open Sans SemiBold"/>
                  <a:cs typeface="Open Sans SemiBold"/>
                  <a:sym typeface="Open Sans SemiBold"/>
                </a:rPr>
                <a:t>7,00</a:t>
              </a:r>
              <a:endParaRPr/>
            </a:p>
          </p:txBody>
        </p:sp>
        <p:sp>
          <p:nvSpPr>
            <p:cNvPr id="1132" name="Google Shape;1132;p2"/>
            <p:cNvSpPr txBox="1"/>
            <p:nvPr/>
          </p:nvSpPr>
          <p:spPr>
            <a:xfrm>
              <a:off x="6307047" y="3052307"/>
              <a:ext cx="167879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Patients Treated</a:t>
              </a:r>
              <a:endParaRPr/>
            </a:p>
          </p:txBody>
        </p:sp>
      </p:grpSp>
      <p:sp>
        <p:nvSpPr>
          <p:cNvPr id="1133" name="Google Shape;1133;p2"/>
          <p:cNvSpPr txBox="1"/>
          <p:nvPr/>
        </p:nvSpPr>
        <p:spPr>
          <a:xfrm>
            <a:off x="9389792" y="273147"/>
            <a:ext cx="113845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Open Sans SemiBold"/>
              <a:buNone/>
            </a:pPr>
            <a:r>
              <a:rPr lang="en-US" sz="4400" b="0" i="0" u="none" strike="noStrike" cap="none">
                <a:solidFill>
                  <a:srgbClr val="FFFFFF"/>
                </a:solidFill>
                <a:latin typeface="Open Sans SemiBold"/>
                <a:ea typeface="Open Sans SemiBold"/>
                <a:cs typeface="Open Sans SemiBold"/>
                <a:sym typeface="Open Sans SemiBold"/>
              </a:rPr>
              <a:t>9% </a:t>
            </a:r>
            <a:endParaRPr/>
          </a:p>
        </p:txBody>
      </p:sp>
      <p:sp>
        <p:nvSpPr>
          <p:cNvPr id="1134" name="Google Shape;1134;p2"/>
          <p:cNvSpPr txBox="1"/>
          <p:nvPr/>
        </p:nvSpPr>
        <p:spPr>
          <a:xfrm>
            <a:off x="9389792" y="1026771"/>
            <a:ext cx="143090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Removal Rate</a:t>
            </a:r>
            <a:endParaRPr/>
          </a:p>
        </p:txBody>
      </p:sp>
      <p:sp>
        <p:nvSpPr>
          <p:cNvPr id="1135" name="Google Shape;1135;p2"/>
          <p:cNvSpPr txBox="1"/>
          <p:nvPr/>
        </p:nvSpPr>
        <p:spPr>
          <a:xfrm>
            <a:off x="9206939" y="2413657"/>
            <a:ext cx="5373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and</a:t>
            </a:r>
            <a:endParaRPr sz="1600" b="0" i="0" u="none" strike="noStrike" cap="none">
              <a:solidFill>
                <a:srgbClr val="FFFFFF"/>
              </a:solidFill>
              <a:latin typeface="Open Sans Light"/>
              <a:ea typeface="Open Sans Light"/>
              <a:cs typeface="Open Sans Light"/>
              <a:sym typeface="Open Sans Light"/>
            </a:endParaRPr>
          </a:p>
        </p:txBody>
      </p:sp>
      <p:pic>
        <p:nvPicPr>
          <p:cNvPr id="1136" name="Google Shape;1136;p2"/>
          <p:cNvPicPr preferRelativeResize="0"/>
          <p:nvPr/>
        </p:nvPicPr>
        <p:blipFill rotWithShape="1">
          <a:blip r:embed="rId3">
            <a:alphaModFix/>
          </a:blip>
          <a:srcRect r="37086"/>
          <a:stretch/>
        </p:blipFill>
        <p:spPr>
          <a:xfrm>
            <a:off x="8768219" y="230509"/>
            <a:ext cx="1903667" cy="817046"/>
          </a:xfrm>
          <a:prstGeom prst="rect">
            <a:avLst/>
          </a:prstGeom>
          <a:noFill/>
          <a:ln>
            <a:noFill/>
          </a:ln>
        </p:spPr>
      </p:pic>
      <p:sp>
        <p:nvSpPr>
          <p:cNvPr id="1137" name="Google Shape;1137;p2"/>
          <p:cNvSpPr/>
          <p:nvPr/>
        </p:nvSpPr>
        <p:spPr>
          <a:xfrm>
            <a:off x="4953000" y="4039533"/>
            <a:ext cx="2286000" cy="2286000"/>
          </a:xfrm>
          <a:prstGeom prst="roundRect">
            <a:avLst>
              <a:gd name="adj" fmla="val 6831"/>
            </a:avLst>
          </a:prstGeom>
          <a:solidFill>
            <a:srgbClr val="5BB18D"/>
          </a:solidFill>
          <a:ln>
            <a:noFill/>
          </a:ln>
          <a:effectLst>
            <a:outerShdw blurRad="190500" dist="622300" dir="8400000" algn="ctr" rotWithShape="0">
              <a:srgbClr val="000000">
                <a:alpha val="4705"/>
              </a:srgbClr>
            </a:outerShdw>
          </a:effectLst>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2900"/>
              <a:buFont typeface="Open Sans Light"/>
              <a:buNone/>
            </a:pPr>
            <a:r>
              <a:rPr lang="en-US" sz="2900" b="0" i="0" u="none" strike="noStrike" cap="none">
                <a:solidFill>
                  <a:srgbClr val="FFFFFF"/>
                </a:solidFill>
                <a:latin typeface="Open Sans Light"/>
                <a:ea typeface="Open Sans Light"/>
                <a:cs typeface="Open Sans Light"/>
                <a:sym typeface="Open Sans Light"/>
              </a:rPr>
              <a:t>Operational</a:t>
            </a:r>
            <a:endParaRPr/>
          </a:p>
        </p:txBody>
      </p:sp>
      <p:sp>
        <p:nvSpPr>
          <p:cNvPr id="1138" name="Google Shape;1138;p2"/>
          <p:cNvSpPr/>
          <p:nvPr/>
        </p:nvSpPr>
        <p:spPr>
          <a:xfrm>
            <a:off x="4953000" y="3151090"/>
            <a:ext cx="2286000" cy="2286000"/>
          </a:xfrm>
          <a:prstGeom prst="roundRect">
            <a:avLst>
              <a:gd name="adj" fmla="val 6831"/>
            </a:avLst>
          </a:prstGeom>
          <a:solidFill>
            <a:srgbClr val="47A9A6"/>
          </a:solidFill>
          <a:ln>
            <a:noFill/>
          </a:ln>
          <a:effectLst>
            <a:outerShdw blurRad="190500" dist="622300" dir="8400000" algn="ctr" rotWithShape="0">
              <a:srgbClr val="000000">
                <a:alpha val="4705"/>
              </a:srgbClr>
            </a:outerShdw>
          </a:effectLst>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2900"/>
              <a:buFont typeface="Open Sans Light"/>
              <a:buNone/>
            </a:pPr>
            <a:r>
              <a:rPr lang="en-US" sz="2900" b="0" i="0" u="none" strike="noStrike" cap="none">
                <a:solidFill>
                  <a:srgbClr val="FFFFFF"/>
                </a:solidFill>
                <a:latin typeface="Open Sans Light"/>
                <a:ea typeface="Open Sans Light"/>
                <a:cs typeface="Open Sans Light"/>
                <a:sym typeface="Open Sans Light"/>
              </a:rPr>
              <a:t>Delivery</a:t>
            </a:r>
            <a:endParaRPr/>
          </a:p>
        </p:txBody>
      </p:sp>
      <p:sp>
        <p:nvSpPr>
          <p:cNvPr id="1139" name="Google Shape;1139;p2"/>
          <p:cNvSpPr/>
          <p:nvPr/>
        </p:nvSpPr>
        <p:spPr>
          <a:xfrm>
            <a:off x="4981936" y="2322195"/>
            <a:ext cx="2286000" cy="2286000"/>
          </a:xfrm>
          <a:prstGeom prst="roundRect">
            <a:avLst>
              <a:gd name="adj" fmla="val 6831"/>
            </a:avLst>
          </a:prstGeom>
          <a:solidFill>
            <a:srgbClr val="33A1BF"/>
          </a:solidFill>
          <a:ln>
            <a:noFill/>
          </a:ln>
          <a:effectLst>
            <a:outerShdw blurRad="190500" dist="622300" dir="8400000" algn="ctr" rotWithShape="0">
              <a:srgbClr val="000000">
                <a:alpha val="4705"/>
              </a:srgbClr>
            </a:outerShdw>
          </a:effectLst>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2900"/>
              <a:buFont typeface="Open Sans Light"/>
              <a:buNone/>
            </a:pPr>
            <a:r>
              <a:rPr lang="en-US" sz="2900" b="0" i="0" u="none" strike="noStrike" cap="none">
                <a:solidFill>
                  <a:srgbClr val="FFFFFF"/>
                </a:solidFill>
                <a:latin typeface="Open Sans Light"/>
                <a:ea typeface="Open Sans Light"/>
                <a:cs typeface="Open Sans Light"/>
                <a:sym typeface="Open Sans Light"/>
              </a:rPr>
              <a:t>Business</a:t>
            </a:r>
            <a:endParaRPr/>
          </a:p>
        </p:txBody>
      </p:sp>
      <p:sp>
        <p:nvSpPr>
          <p:cNvPr id="1140" name="Google Shape;1140;p2"/>
          <p:cNvSpPr/>
          <p:nvPr/>
        </p:nvSpPr>
        <p:spPr>
          <a:xfrm>
            <a:off x="4953000" y="1374206"/>
            <a:ext cx="2286000" cy="2286000"/>
          </a:xfrm>
          <a:prstGeom prst="roundRect">
            <a:avLst>
              <a:gd name="adj" fmla="val 6831"/>
            </a:avLst>
          </a:prstGeom>
          <a:solidFill>
            <a:srgbClr val="2099D8"/>
          </a:solidFill>
          <a:ln>
            <a:noFill/>
          </a:ln>
          <a:effectLst>
            <a:outerShdw blurRad="190500" dist="622300" dir="8400000" algn="ctr" rotWithShape="0">
              <a:srgbClr val="000000">
                <a:alpha val="4705"/>
              </a:srgbClr>
            </a:outerShdw>
          </a:effectLst>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2900"/>
              <a:buFont typeface="Open Sans Light"/>
              <a:buNone/>
            </a:pPr>
            <a:r>
              <a:rPr lang="en-US" sz="2900" b="0" i="0" u="none" strike="noStrike" cap="none">
                <a:solidFill>
                  <a:srgbClr val="FFFFFF"/>
                </a:solidFill>
                <a:latin typeface="Open Sans Light"/>
                <a:ea typeface="Open Sans Light"/>
                <a:cs typeface="Open Sans Light"/>
                <a:sym typeface="Open Sans Light"/>
              </a:rPr>
              <a:t>Strategic</a:t>
            </a:r>
            <a:endParaRPr/>
          </a:p>
        </p:txBody>
      </p:sp>
      <p:cxnSp>
        <p:nvCxnSpPr>
          <p:cNvPr id="1141" name="Google Shape;1141;p2"/>
          <p:cNvCxnSpPr/>
          <p:nvPr/>
        </p:nvCxnSpPr>
        <p:spPr>
          <a:xfrm>
            <a:off x="7604567" y="2517206"/>
            <a:ext cx="3194613" cy="0"/>
          </a:xfrm>
          <a:prstGeom prst="straightConnector1">
            <a:avLst/>
          </a:prstGeom>
          <a:noFill/>
          <a:ln w="25400" cap="flat" cmpd="sng">
            <a:solidFill>
              <a:srgbClr val="2099D8"/>
            </a:solidFill>
            <a:prstDash val="solid"/>
            <a:miter lim="800000"/>
            <a:headEnd type="none" w="sm" len="sm"/>
            <a:tailEnd type="none" w="sm" len="sm"/>
          </a:ln>
        </p:spPr>
      </p:cxnSp>
      <p:sp>
        <p:nvSpPr>
          <p:cNvPr id="1142" name="Google Shape;1142;p2"/>
          <p:cNvSpPr/>
          <p:nvPr/>
        </p:nvSpPr>
        <p:spPr>
          <a:xfrm>
            <a:off x="10668000" y="2184082"/>
            <a:ext cx="666248" cy="666248"/>
          </a:xfrm>
          <a:prstGeom prst="ellipse">
            <a:avLst/>
          </a:prstGeom>
          <a:solidFill>
            <a:srgbClr val="FFFFFF"/>
          </a:solidFill>
          <a:ln w="25400" cap="flat" cmpd="sng">
            <a:solidFill>
              <a:srgbClr val="176F9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143" name="Google Shape;1143;p2"/>
          <p:cNvSpPr txBox="1"/>
          <p:nvPr/>
        </p:nvSpPr>
        <p:spPr>
          <a:xfrm>
            <a:off x="9666022" y="2128416"/>
            <a:ext cx="944106" cy="307777"/>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Strategic</a:t>
            </a:r>
            <a:endParaRPr/>
          </a:p>
        </p:txBody>
      </p:sp>
      <p:sp>
        <p:nvSpPr>
          <p:cNvPr id="1144" name="Google Shape;1144;p2"/>
          <p:cNvSpPr txBox="1"/>
          <p:nvPr/>
        </p:nvSpPr>
        <p:spPr>
          <a:xfrm>
            <a:off x="7892971" y="2591378"/>
            <a:ext cx="2717157" cy="116955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NHS Golden Jubilee Board </a:t>
            </a:r>
            <a:endParaRPr/>
          </a:p>
          <a:p>
            <a:pPr marL="0" marR="0" lvl="0" indent="0" algn="r"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NHS GJ Clinical Governance </a:t>
            </a:r>
            <a:endParaRPr/>
          </a:p>
          <a:p>
            <a:pPr marL="0" marR="0" lvl="0" indent="0" algn="r"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Innovation Design Authority</a:t>
            </a:r>
            <a:endParaRPr/>
          </a:p>
          <a:p>
            <a:pPr marL="0" marR="0" lvl="0" indent="0" algn="r"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NHS Scotland Delivery Board</a:t>
            </a:r>
            <a:endParaRPr/>
          </a:p>
          <a:p>
            <a:pPr marL="0" marR="0" lvl="0" indent="0" algn="r"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Scottish Government</a:t>
            </a:r>
            <a:endParaRPr/>
          </a:p>
        </p:txBody>
      </p:sp>
      <p:cxnSp>
        <p:nvCxnSpPr>
          <p:cNvPr id="1145" name="Google Shape;1145;p2"/>
          <p:cNvCxnSpPr/>
          <p:nvPr/>
        </p:nvCxnSpPr>
        <p:spPr>
          <a:xfrm>
            <a:off x="7621316" y="4342362"/>
            <a:ext cx="3194613" cy="0"/>
          </a:xfrm>
          <a:prstGeom prst="straightConnector1">
            <a:avLst/>
          </a:prstGeom>
          <a:noFill/>
          <a:ln w="25400" cap="flat" cmpd="sng">
            <a:solidFill>
              <a:srgbClr val="47A9A6"/>
            </a:solidFill>
            <a:prstDash val="solid"/>
            <a:miter lim="800000"/>
            <a:headEnd type="none" w="sm" len="sm"/>
            <a:tailEnd type="none" w="sm" len="sm"/>
          </a:ln>
        </p:spPr>
      </p:cxnSp>
      <p:sp>
        <p:nvSpPr>
          <p:cNvPr id="1146" name="Google Shape;1146;p2"/>
          <p:cNvSpPr/>
          <p:nvPr/>
        </p:nvSpPr>
        <p:spPr>
          <a:xfrm>
            <a:off x="10684749" y="4009238"/>
            <a:ext cx="666248" cy="666248"/>
          </a:xfrm>
          <a:prstGeom prst="ellipse">
            <a:avLst/>
          </a:prstGeom>
          <a:solidFill>
            <a:srgbClr val="FFFFFF"/>
          </a:solidFill>
          <a:ln w="25400" cap="flat" cmpd="sng">
            <a:solidFill>
              <a:srgbClr val="47A9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147" name="Google Shape;1147;p2"/>
          <p:cNvSpPr txBox="1"/>
          <p:nvPr/>
        </p:nvSpPr>
        <p:spPr>
          <a:xfrm>
            <a:off x="9733684" y="3953572"/>
            <a:ext cx="893193" cy="307777"/>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Delivery</a:t>
            </a:r>
            <a:endParaRPr/>
          </a:p>
        </p:txBody>
      </p:sp>
      <p:sp>
        <p:nvSpPr>
          <p:cNvPr id="1148" name="Google Shape;1148;p2"/>
          <p:cNvSpPr txBox="1"/>
          <p:nvPr/>
        </p:nvSpPr>
        <p:spPr>
          <a:xfrm>
            <a:off x="7909720" y="4416534"/>
            <a:ext cx="2717157"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CFSD Programme Boards including </a:t>
            </a:r>
            <a:r>
              <a:rPr lang="en-US" sz="1400" b="0" i="0" u="none" strike="noStrike" cap="none">
                <a:solidFill>
                  <a:schemeClr val="accent2"/>
                </a:solidFill>
                <a:latin typeface="Open Sans Light"/>
                <a:ea typeface="Open Sans Light"/>
                <a:cs typeface="Open Sans Light"/>
                <a:sym typeface="Open Sans Light"/>
              </a:rPr>
              <a:t>NECU programme Board</a:t>
            </a:r>
            <a:endParaRPr/>
          </a:p>
        </p:txBody>
      </p:sp>
      <p:cxnSp>
        <p:nvCxnSpPr>
          <p:cNvPr id="1149" name="Google Shape;1149;p2"/>
          <p:cNvCxnSpPr/>
          <p:nvPr/>
        </p:nvCxnSpPr>
        <p:spPr>
          <a:xfrm>
            <a:off x="1365230" y="3465195"/>
            <a:ext cx="3179235" cy="0"/>
          </a:xfrm>
          <a:prstGeom prst="straightConnector1">
            <a:avLst/>
          </a:prstGeom>
          <a:noFill/>
          <a:ln w="25400" cap="flat" cmpd="sng">
            <a:solidFill>
              <a:srgbClr val="33A1BF"/>
            </a:solidFill>
            <a:prstDash val="solid"/>
            <a:miter lim="800000"/>
            <a:headEnd type="none" w="sm" len="sm"/>
            <a:tailEnd type="none" w="sm" len="sm"/>
          </a:ln>
        </p:spPr>
      </p:cxnSp>
      <p:sp>
        <p:nvSpPr>
          <p:cNvPr id="1150" name="Google Shape;1150;p2"/>
          <p:cNvSpPr/>
          <p:nvPr/>
        </p:nvSpPr>
        <p:spPr>
          <a:xfrm>
            <a:off x="698982" y="3132071"/>
            <a:ext cx="666248" cy="666248"/>
          </a:xfrm>
          <a:prstGeom prst="ellipse">
            <a:avLst/>
          </a:prstGeom>
          <a:solidFill>
            <a:srgbClr val="FFFFFF"/>
          </a:solidFill>
          <a:ln w="25400" cap="flat" cmpd="sng">
            <a:solidFill>
              <a:srgbClr val="33A1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151" name="Google Shape;1151;p2"/>
          <p:cNvSpPr txBox="1"/>
          <p:nvPr/>
        </p:nvSpPr>
        <p:spPr>
          <a:xfrm>
            <a:off x="1427575" y="3087980"/>
            <a:ext cx="1681871"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Business</a:t>
            </a:r>
            <a:endParaRPr/>
          </a:p>
        </p:txBody>
      </p:sp>
      <p:sp>
        <p:nvSpPr>
          <p:cNvPr id="1152" name="Google Shape;1152;p2"/>
          <p:cNvSpPr txBox="1"/>
          <p:nvPr/>
        </p:nvSpPr>
        <p:spPr>
          <a:xfrm>
            <a:off x="1427575" y="3565326"/>
            <a:ext cx="271715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CFSD Senior Leadership Team</a:t>
            </a:r>
            <a:endParaRPr/>
          </a:p>
          <a:p>
            <a:pPr marL="0" marR="0" lvl="0" indent="0" algn="l" rtl="0">
              <a:lnSpc>
                <a:spcPct val="100000"/>
              </a:lnSpc>
              <a:spcBef>
                <a:spcPts val="0"/>
              </a:spcBef>
              <a:spcAft>
                <a:spcPts val="0"/>
              </a:spcAft>
              <a:buClr>
                <a:schemeClr val="dk1"/>
              </a:buClr>
              <a:buSzPts val="1400"/>
              <a:buFont typeface="Open Sans Light"/>
              <a:buNone/>
            </a:pPr>
            <a:endParaRPr sz="1400" b="0" i="0" u="none" strike="noStrike" cap="none">
              <a:solidFill>
                <a:srgbClr val="2B2B2B"/>
              </a:solidFill>
              <a:latin typeface="Open Sans Light"/>
              <a:ea typeface="Open Sans Light"/>
              <a:cs typeface="Open Sans Light"/>
              <a:sym typeface="Open Sans Light"/>
            </a:endParaRPr>
          </a:p>
        </p:txBody>
      </p:sp>
      <p:cxnSp>
        <p:nvCxnSpPr>
          <p:cNvPr id="1153" name="Google Shape;1153;p2"/>
          <p:cNvCxnSpPr/>
          <p:nvPr/>
        </p:nvCxnSpPr>
        <p:spPr>
          <a:xfrm>
            <a:off x="1365230" y="5258968"/>
            <a:ext cx="3179235" cy="0"/>
          </a:xfrm>
          <a:prstGeom prst="straightConnector1">
            <a:avLst/>
          </a:prstGeom>
          <a:noFill/>
          <a:ln w="25400" cap="flat" cmpd="sng">
            <a:solidFill>
              <a:srgbClr val="5BB18D"/>
            </a:solidFill>
            <a:prstDash val="solid"/>
            <a:miter lim="800000"/>
            <a:headEnd type="none" w="sm" len="sm"/>
            <a:tailEnd type="none" w="sm" len="sm"/>
          </a:ln>
        </p:spPr>
      </p:cxnSp>
      <p:sp>
        <p:nvSpPr>
          <p:cNvPr id="1154" name="Google Shape;1154;p2"/>
          <p:cNvSpPr/>
          <p:nvPr/>
        </p:nvSpPr>
        <p:spPr>
          <a:xfrm>
            <a:off x="698982" y="4925844"/>
            <a:ext cx="666248" cy="666248"/>
          </a:xfrm>
          <a:prstGeom prst="ellipse">
            <a:avLst/>
          </a:prstGeom>
          <a:solidFill>
            <a:srgbClr val="FFFFFF"/>
          </a:solidFill>
          <a:ln w="25400" cap="flat" cmpd="sng">
            <a:solidFill>
              <a:srgbClr val="5BB1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155" name="Google Shape;1155;p2"/>
          <p:cNvSpPr txBox="1"/>
          <p:nvPr/>
        </p:nvSpPr>
        <p:spPr>
          <a:xfrm>
            <a:off x="1427575" y="4881753"/>
            <a:ext cx="1681871"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Operational</a:t>
            </a:r>
            <a:endParaRPr/>
          </a:p>
        </p:txBody>
      </p:sp>
      <p:sp>
        <p:nvSpPr>
          <p:cNvPr id="1156" name="Google Shape;1156;p2"/>
          <p:cNvSpPr txBox="1"/>
          <p:nvPr/>
        </p:nvSpPr>
        <p:spPr>
          <a:xfrm>
            <a:off x="1427575" y="5359099"/>
            <a:ext cx="2717157"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Engagement Groups</a:t>
            </a:r>
            <a:endParaRPr/>
          </a:p>
          <a:p>
            <a:pPr marL="0" marR="0" lvl="0" indent="0" algn="l"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SDGs</a:t>
            </a:r>
            <a:endParaRPr/>
          </a:p>
          <a:p>
            <a:pPr marL="0" marR="0" lvl="0" indent="0" algn="l"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Clinical Leadership and Governance Groups</a:t>
            </a:r>
            <a:endParaRPr/>
          </a:p>
          <a:p>
            <a:pPr marL="0" marR="0" lvl="0" indent="0" algn="l" rtl="0">
              <a:lnSpc>
                <a:spcPct val="100000"/>
              </a:lnSpc>
              <a:spcBef>
                <a:spcPts val="0"/>
              </a:spcBef>
              <a:spcAft>
                <a:spcPts val="0"/>
              </a:spcAft>
              <a:buClr>
                <a:schemeClr val="accent2"/>
              </a:buClr>
              <a:buSzPts val="1400"/>
              <a:buFont typeface="Open Sans Light"/>
              <a:buNone/>
            </a:pPr>
            <a:r>
              <a:rPr lang="en-US" sz="1400" b="0" i="0" u="none" strike="noStrike" cap="none">
                <a:solidFill>
                  <a:schemeClr val="accent2"/>
                </a:solidFill>
                <a:latin typeface="Open Sans Light"/>
                <a:ea typeface="Open Sans Light"/>
                <a:cs typeface="Open Sans Light"/>
                <a:sym typeface="Open Sans Light"/>
              </a:rPr>
              <a:t>NECU Operational Group</a:t>
            </a:r>
            <a:endParaRPr/>
          </a:p>
        </p:txBody>
      </p:sp>
      <p:sp>
        <p:nvSpPr>
          <p:cNvPr id="1157" name="Google Shape;1157;p2"/>
          <p:cNvSpPr/>
          <p:nvPr/>
        </p:nvSpPr>
        <p:spPr>
          <a:xfrm>
            <a:off x="10832135" y="2367187"/>
            <a:ext cx="371475" cy="300037"/>
          </a:xfrm>
          <a:custGeom>
            <a:avLst/>
            <a:gdLst/>
            <a:ahLst/>
            <a:cxnLst/>
            <a:rect l="l" t="t" r="r" b="b"/>
            <a:pathLst>
              <a:path w="371475" h="300037" extrusionOk="0">
                <a:moveTo>
                  <a:pt x="185738" y="0"/>
                </a:moveTo>
                <a:cubicBezTo>
                  <a:pt x="167264" y="0"/>
                  <a:pt x="151526" y="12055"/>
                  <a:pt x="145554" y="28575"/>
                </a:cubicBezTo>
                <a:lnTo>
                  <a:pt x="42863" y="28575"/>
                </a:lnTo>
                <a:lnTo>
                  <a:pt x="42863" y="57150"/>
                </a:lnTo>
                <a:lnTo>
                  <a:pt x="62954" y="57150"/>
                </a:lnTo>
                <a:lnTo>
                  <a:pt x="58936" y="64294"/>
                </a:lnTo>
                <a:lnTo>
                  <a:pt x="1786" y="164306"/>
                </a:lnTo>
                <a:lnTo>
                  <a:pt x="0" y="167878"/>
                </a:lnTo>
                <a:lnTo>
                  <a:pt x="0" y="171450"/>
                </a:lnTo>
                <a:cubicBezTo>
                  <a:pt x="0" y="210741"/>
                  <a:pt x="32147" y="242888"/>
                  <a:pt x="71438" y="242888"/>
                </a:cubicBezTo>
                <a:cubicBezTo>
                  <a:pt x="110728" y="242888"/>
                  <a:pt x="142875" y="210741"/>
                  <a:pt x="142875" y="171450"/>
                </a:cubicBezTo>
                <a:lnTo>
                  <a:pt x="142875" y="167878"/>
                </a:lnTo>
                <a:lnTo>
                  <a:pt x="141089" y="164306"/>
                </a:lnTo>
                <a:lnTo>
                  <a:pt x="83939" y="64294"/>
                </a:lnTo>
                <a:lnTo>
                  <a:pt x="79921" y="57150"/>
                </a:lnTo>
                <a:lnTo>
                  <a:pt x="145554" y="57150"/>
                </a:lnTo>
                <a:cubicBezTo>
                  <a:pt x="149907" y="69205"/>
                  <a:pt x="159394" y="78693"/>
                  <a:pt x="171450" y="83046"/>
                </a:cubicBezTo>
                <a:lnTo>
                  <a:pt x="171450" y="271463"/>
                </a:lnTo>
                <a:lnTo>
                  <a:pt x="114300" y="271463"/>
                </a:lnTo>
                <a:lnTo>
                  <a:pt x="114300" y="300038"/>
                </a:lnTo>
                <a:lnTo>
                  <a:pt x="257175" y="300038"/>
                </a:lnTo>
                <a:lnTo>
                  <a:pt x="257175" y="271463"/>
                </a:lnTo>
                <a:lnTo>
                  <a:pt x="200025" y="271463"/>
                </a:lnTo>
                <a:lnTo>
                  <a:pt x="200025" y="83046"/>
                </a:lnTo>
                <a:cubicBezTo>
                  <a:pt x="212024" y="78693"/>
                  <a:pt x="221568" y="69149"/>
                  <a:pt x="225921" y="57150"/>
                </a:cubicBezTo>
                <a:lnTo>
                  <a:pt x="291554" y="57150"/>
                </a:lnTo>
                <a:lnTo>
                  <a:pt x="287536" y="64294"/>
                </a:lnTo>
                <a:lnTo>
                  <a:pt x="230386" y="164306"/>
                </a:lnTo>
                <a:lnTo>
                  <a:pt x="228600" y="167878"/>
                </a:lnTo>
                <a:lnTo>
                  <a:pt x="228600" y="171450"/>
                </a:lnTo>
                <a:cubicBezTo>
                  <a:pt x="228600" y="210741"/>
                  <a:pt x="260747" y="242888"/>
                  <a:pt x="300038" y="242888"/>
                </a:cubicBezTo>
                <a:cubicBezTo>
                  <a:pt x="339328" y="242888"/>
                  <a:pt x="371475" y="210741"/>
                  <a:pt x="371475" y="171450"/>
                </a:cubicBezTo>
                <a:lnTo>
                  <a:pt x="371475" y="167878"/>
                </a:lnTo>
                <a:lnTo>
                  <a:pt x="369689" y="164306"/>
                </a:lnTo>
                <a:lnTo>
                  <a:pt x="312539" y="64294"/>
                </a:lnTo>
                <a:lnTo>
                  <a:pt x="308521" y="57150"/>
                </a:lnTo>
                <a:lnTo>
                  <a:pt x="328613" y="57150"/>
                </a:lnTo>
                <a:lnTo>
                  <a:pt x="328613" y="28575"/>
                </a:lnTo>
                <a:lnTo>
                  <a:pt x="225921" y="28575"/>
                </a:lnTo>
                <a:cubicBezTo>
                  <a:pt x="219949" y="12055"/>
                  <a:pt x="204211" y="0"/>
                  <a:pt x="185738" y="0"/>
                </a:cubicBezTo>
                <a:close/>
                <a:moveTo>
                  <a:pt x="185738" y="28575"/>
                </a:moveTo>
                <a:cubicBezTo>
                  <a:pt x="193774" y="28575"/>
                  <a:pt x="200025" y="34826"/>
                  <a:pt x="200025" y="42863"/>
                </a:cubicBezTo>
                <a:cubicBezTo>
                  <a:pt x="200025" y="50899"/>
                  <a:pt x="193774" y="57150"/>
                  <a:pt x="185738" y="57150"/>
                </a:cubicBezTo>
                <a:cubicBezTo>
                  <a:pt x="177701" y="57150"/>
                  <a:pt x="171450" y="50899"/>
                  <a:pt x="171450" y="42863"/>
                </a:cubicBezTo>
                <a:cubicBezTo>
                  <a:pt x="171450" y="34826"/>
                  <a:pt x="177701" y="28575"/>
                  <a:pt x="185738" y="28575"/>
                </a:cubicBezTo>
                <a:close/>
                <a:moveTo>
                  <a:pt x="71438" y="100458"/>
                </a:moveTo>
                <a:lnTo>
                  <a:pt x="104030" y="157163"/>
                </a:lnTo>
                <a:lnTo>
                  <a:pt x="38844" y="157163"/>
                </a:lnTo>
                <a:close/>
                <a:moveTo>
                  <a:pt x="300038" y="100458"/>
                </a:moveTo>
                <a:lnTo>
                  <a:pt x="332630" y="157163"/>
                </a:lnTo>
                <a:lnTo>
                  <a:pt x="267445" y="157163"/>
                </a:lnTo>
                <a:close/>
                <a:moveTo>
                  <a:pt x="32147" y="185738"/>
                </a:moveTo>
                <a:lnTo>
                  <a:pt x="110728" y="185738"/>
                </a:lnTo>
                <a:cubicBezTo>
                  <a:pt x="104980" y="202314"/>
                  <a:pt x="90078" y="214313"/>
                  <a:pt x="71438" y="214313"/>
                </a:cubicBezTo>
                <a:cubicBezTo>
                  <a:pt x="52797" y="214313"/>
                  <a:pt x="37895" y="202314"/>
                  <a:pt x="32147" y="185738"/>
                </a:cubicBezTo>
                <a:close/>
                <a:moveTo>
                  <a:pt x="260747" y="185738"/>
                </a:moveTo>
                <a:lnTo>
                  <a:pt x="339328" y="185738"/>
                </a:lnTo>
                <a:cubicBezTo>
                  <a:pt x="333580" y="202314"/>
                  <a:pt x="318678" y="214313"/>
                  <a:pt x="300038" y="214313"/>
                </a:cubicBezTo>
                <a:cubicBezTo>
                  <a:pt x="281397" y="214313"/>
                  <a:pt x="266495" y="202314"/>
                  <a:pt x="260747" y="18573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rgbClr val="2B2B2B"/>
              </a:solidFill>
              <a:latin typeface="Open Sans Light"/>
              <a:ea typeface="Open Sans Light"/>
              <a:cs typeface="Open Sans Light"/>
              <a:sym typeface="Open Sans Light"/>
            </a:endParaRPr>
          </a:p>
        </p:txBody>
      </p:sp>
      <p:sp>
        <p:nvSpPr>
          <p:cNvPr id="1158" name="Google Shape;1158;p2"/>
          <p:cNvSpPr/>
          <p:nvPr/>
        </p:nvSpPr>
        <p:spPr>
          <a:xfrm>
            <a:off x="857261" y="3308032"/>
            <a:ext cx="342676" cy="314325"/>
          </a:xfrm>
          <a:custGeom>
            <a:avLst/>
            <a:gdLst/>
            <a:ahLst/>
            <a:cxnLst/>
            <a:rect l="l" t="t" r="r" b="b"/>
            <a:pathLst>
              <a:path w="342676" h="314325" extrusionOk="0">
                <a:moveTo>
                  <a:pt x="85613" y="0"/>
                </a:moveTo>
                <a:lnTo>
                  <a:pt x="85613" y="27152"/>
                </a:lnTo>
                <a:lnTo>
                  <a:pt x="0" y="82906"/>
                </a:lnTo>
                <a:lnTo>
                  <a:pt x="0" y="314325"/>
                </a:lnTo>
                <a:lnTo>
                  <a:pt x="342677" y="314325"/>
                </a:lnTo>
                <a:lnTo>
                  <a:pt x="342677" y="82906"/>
                </a:lnTo>
                <a:lnTo>
                  <a:pt x="257063" y="27124"/>
                </a:lnTo>
                <a:lnTo>
                  <a:pt x="257063" y="0"/>
                </a:lnTo>
                <a:lnTo>
                  <a:pt x="85613" y="0"/>
                </a:lnTo>
                <a:close/>
                <a:moveTo>
                  <a:pt x="114188" y="28575"/>
                </a:moveTo>
                <a:lnTo>
                  <a:pt x="228488" y="28575"/>
                </a:lnTo>
                <a:lnTo>
                  <a:pt x="228488" y="138326"/>
                </a:lnTo>
                <a:lnTo>
                  <a:pt x="171338" y="175356"/>
                </a:lnTo>
                <a:lnTo>
                  <a:pt x="114188" y="138326"/>
                </a:lnTo>
                <a:lnTo>
                  <a:pt x="114188" y="28575"/>
                </a:lnTo>
                <a:close/>
                <a:moveTo>
                  <a:pt x="128476" y="57150"/>
                </a:moveTo>
                <a:lnTo>
                  <a:pt x="128476" y="85725"/>
                </a:lnTo>
                <a:lnTo>
                  <a:pt x="214201" y="85725"/>
                </a:lnTo>
                <a:lnTo>
                  <a:pt x="214201" y="57150"/>
                </a:lnTo>
                <a:lnTo>
                  <a:pt x="128476" y="57150"/>
                </a:lnTo>
                <a:close/>
                <a:moveTo>
                  <a:pt x="85613" y="61224"/>
                </a:moveTo>
                <a:lnTo>
                  <a:pt x="85613" y="119825"/>
                </a:lnTo>
                <a:lnTo>
                  <a:pt x="40518" y="90608"/>
                </a:lnTo>
                <a:lnTo>
                  <a:pt x="85613" y="61224"/>
                </a:lnTo>
                <a:close/>
                <a:moveTo>
                  <a:pt x="257063" y="61224"/>
                </a:moveTo>
                <a:lnTo>
                  <a:pt x="302158" y="90608"/>
                </a:lnTo>
                <a:lnTo>
                  <a:pt x="257063" y="119825"/>
                </a:lnTo>
                <a:lnTo>
                  <a:pt x="257063" y="61224"/>
                </a:lnTo>
                <a:close/>
                <a:moveTo>
                  <a:pt x="128476" y="100013"/>
                </a:moveTo>
                <a:lnTo>
                  <a:pt x="128476" y="128588"/>
                </a:lnTo>
                <a:lnTo>
                  <a:pt x="214201" y="128588"/>
                </a:lnTo>
                <a:lnTo>
                  <a:pt x="214201" y="100013"/>
                </a:lnTo>
                <a:lnTo>
                  <a:pt x="128476" y="100013"/>
                </a:lnTo>
                <a:close/>
                <a:moveTo>
                  <a:pt x="28575" y="116923"/>
                </a:moveTo>
                <a:lnTo>
                  <a:pt x="171338" y="209400"/>
                </a:lnTo>
                <a:lnTo>
                  <a:pt x="314102" y="116923"/>
                </a:lnTo>
                <a:lnTo>
                  <a:pt x="314102" y="285750"/>
                </a:lnTo>
                <a:lnTo>
                  <a:pt x="28575" y="285750"/>
                </a:lnTo>
                <a:lnTo>
                  <a:pt x="28575" y="11692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rgbClr val="2B2B2B"/>
              </a:solidFill>
              <a:latin typeface="Open Sans Light"/>
              <a:ea typeface="Open Sans Light"/>
              <a:cs typeface="Open Sans Light"/>
              <a:sym typeface="Open Sans Light"/>
            </a:endParaRPr>
          </a:p>
        </p:txBody>
      </p:sp>
      <p:sp>
        <p:nvSpPr>
          <p:cNvPr id="1159" name="Google Shape;1159;p2"/>
          <p:cNvSpPr/>
          <p:nvPr/>
        </p:nvSpPr>
        <p:spPr>
          <a:xfrm>
            <a:off x="10826770" y="4182967"/>
            <a:ext cx="360312" cy="318789"/>
          </a:xfrm>
          <a:custGeom>
            <a:avLst/>
            <a:gdLst/>
            <a:ahLst/>
            <a:cxnLst/>
            <a:rect l="l" t="t" r="r" b="b"/>
            <a:pathLst>
              <a:path w="360312" h="318789" extrusionOk="0">
                <a:moveTo>
                  <a:pt x="337989" y="0"/>
                </a:moveTo>
                <a:lnTo>
                  <a:pt x="287983" y="62508"/>
                </a:lnTo>
                <a:lnTo>
                  <a:pt x="241102" y="38844"/>
                </a:lnTo>
                <a:lnTo>
                  <a:pt x="229939" y="33486"/>
                </a:lnTo>
                <a:lnTo>
                  <a:pt x="222795" y="43755"/>
                </a:lnTo>
                <a:lnTo>
                  <a:pt x="174129" y="116979"/>
                </a:lnTo>
                <a:lnTo>
                  <a:pt x="129035" y="83046"/>
                </a:lnTo>
                <a:lnTo>
                  <a:pt x="120551" y="76795"/>
                </a:lnTo>
                <a:lnTo>
                  <a:pt x="112067" y="83046"/>
                </a:lnTo>
                <a:lnTo>
                  <a:pt x="60275" y="121890"/>
                </a:lnTo>
                <a:lnTo>
                  <a:pt x="9823" y="109388"/>
                </a:lnTo>
                <a:lnTo>
                  <a:pt x="2679" y="137071"/>
                </a:lnTo>
                <a:lnTo>
                  <a:pt x="59829" y="151359"/>
                </a:lnTo>
                <a:lnTo>
                  <a:pt x="66526" y="153145"/>
                </a:lnTo>
                <a:lnTo>
                  <a:pt x="71884" y="149126"/>
                </a:lnTo>
                <a:lnTo>
                  <a:pt x="120551" y="112514"/>
                </a:lnTo>
                <a:lnTo>
                  <a:pt x="169217" y="149126"/>
                </a:lnTo>
                <a:lnTo>
                  <a:pt x="181273" y="158055"/>
                </a:lnTo>
                <a:lnTo>
                  <a:pt x="189757" y="145554"/>
                </a:lnTo>
                <a:lnTo>
                  <a:pt x="239763" y="70545"/>
                </a:lnTo>
                <a:lnTo>
                  <a:pt x="285750" y="93315"/>
                </a:lnTo>
                <a:lnTo>
                  <a:pt x="296018" y="98227"/>
                </a:lnTo>
                <a:lnTo>
                  <a:pt x="360312" y="17859"/>
                </a:lnTo>
                <a:close/>
                <a:moveTo>
                  <a:pt x="235744" y="184845"/>
                </a:moveTo>
                <a:lnTo>
                  <a:pt x="223689" y="200025"/>
                </a:lnTo>
                <a:lnTo>
                  <a:pt x="175022" y="260747"/>
                </a:lnTo>
                <a:lnTo>
                  <a:pt x="129035" y="225921"/>
                </a:lnTo>
                <a:lnTo>
                  <a:pt x="120551" y="219670"/>
                </a:lnTo>
                <a:lnTo>
                  <a:pt x="112067" y="225921"/>
                </a:lnTo>
                <a:lnTo>
                  <a:pt x="62061" y="263426"/>
                </a:lnTo>
                <a:lnTo>
                  <a:pt x="12502" y="238870"/>
                </a:lnTo>
                <a:lnTo>
                  <a:pt x="0" y="264765"/>
                </a:lnTo>
                <a:lnTo>
                  <a:pt x="57150" y="293340"/>
                </a:lnTo>
                <a:lnTo>
                  <a:pt x="64740" y="296911"/>
                </a:lnTo>
                <a:lnTo>
                  <a:pt x="71884" y="292001"/>
                </a:lnTo>
                <a:lnTo>
                  <a:pt x="120551" y="255389"/>
                </a:lnTo>
                <a:lnTo>
                  <a:pt x="169217" y="292001"/>
                </a:lnTo>
                <a:lnTo>
                  <a:pt x="180380" y="300038"/>
                </a:lnTo>
                <a:lnTo>
                  <a:pt x="188862" y="289322"/>
                </a:lnTo>
                <a:lnTo>
                  <a:pt x="233511" y="233512"/>
                </a:lnTo>
                <a:lnTo>
                  <a:pt x="279945" y="302716"/>
                </a:lnTo>
                <a:lnTo>
                  <a:pt x="291108" y="318790"/>
                </a:lnTo>
                <a:lnTo>
                  <a:pt x="303162" y="303609"/>
                </a:lnTo>
                <a:lnTo>
                  <a:pt x="360312" y="232172"/>
                </a:lnTo>
                <a:lnTo>
                  <a:pt x="337989" y="214313"/>
                </a:lnTo>
                <a:lnTo>
                  <a:pt x="293341" y="270122"/>
                </a:lnTo>
                <a:lnTo>
                  <a:pt x="246907" y="2009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rgbClr val="2B2B2B"/>
              </a:solidFill>
              <a:latin typeface="Open Sans Light"/>
              <a:ea typeface="Open Sans Light"/>
              <a:cs typeface="Open Sans Light"/>
              <a:sym typeface="Open Sans Light"/>
            </a:endParaRPr>
          </a:p>
        </p:txBody>
      </p:sp>
      <p:sp>
        <p:nvSpPr>
          <p:cNvPr id="1160" name="Google Shape;1160;p2"/>
          <p:cNvSpPr/>
          <p:nvPr/>
        </p:nvSpPr>
        <p:spPr>
          <a:xfrm>
            <a:off x="846735" y="5087518"/>
            <a:ext cx="342900" cy="342900"/>
          </a:xfrm>
          <a:custGeom>
            <a:avLst/>
            <a:gdLst/>
            <a:ahLst/>
            <a:cxnLst/>
            <a:rect l="l" t="t" r="r" b="b"/>
            <a:pathLst>
              <a:path w="342900" h="342900" extrusionOk="0">
                <a:moveTo>
                  <a:pt x="171450" y="0"/>
                </a:moveTo>
                <a:cubicBezTo>
                  <a:pt x="140029" y="0"/>
                  <a:pt x="114300" y="25729"/>
                  <a:pt x="114300" y="57150"/>
                </a:cubicBezTo>
                <a:cubicBezTo>
                  <a:pt x="114300" y="73056"/>
                  <a:pt x="121109" y="87399"/>
                  <a:pt x="131714" y="97781"/>
                </a:cubicBezTo>
                <a:cubicBezTo>
                  <a:pt x="112681" y="110672"/>
                  <a:pt x="100013" y="132605"/>
                  <a:pt x="100013" y="157163"/>
                </a:cubicBezTo>
                <a:lnTo>
                  <a:pt x="100013" y="223242"/>
                </a:lnTo>
                <a:lnTo>
                  <a:pt x="128588" y="237530"/>
                </a:lnTo>
                <a:lnTo>
                  <a:pt x="128588" y="300038"/>
                </a:lnTo>
                <a:lnTo>
                  <a:pt x="214313" y="300038"/>
                </a:lnTo>
                <a:lnTo>
                  <a:pt x="214313" y="237530"/>
                </a:lnTo>
                <a:lnTo>
                  <a:pt x="242888" y="223242"/>
                </a:lnTo>
                <a:lnTo>
                  <a:pt x="242888" y="157163"/>
                </a:lnTo>
                <a:cubicBezTo>
                  <a:pt x="242888" y="132605"/>
                  <a:pt x="230219" y="110672"/>
                  <a:pt x="211186" y="97781"/>
                </a:cubicBezTo>
                <a:cubicBezTo>
                  <a:pt x="221791" y="87399"/>
                  <a:pt x="228600" y="73056"/>
                  <a:pt x="228600" y="57150"/>
                </a:cubicBezTo>
                <a:cubicBezTo>
                  <a:pt x="228600" y="25729"/>
                  <a:pt x="202871" y="0"/>
                  <a:pt x="171450" y="0"/>
                </a:cubicBezTo>
                <a:close/>
                <a:moveTo>
                  <a:pt x="171450" y="28575"/>
                </a:moveTo>
                <a:cubicBezTo>
                  <a:pt x="187412" y="28575"/>
                  <a:pt x="200025" y="41188"/>
                  <a:pt x="200025" y="57150"/>
                </a:cubicBezTo>
                <a:cubicBezTo>
                  <a:pt x="200025" y="73112"/>
                  <a:pt x="187412" y="85725"/>
                  <a:pt x="171450" y="85725"/>
                </a:cubicBezTo>
                <a:cubicBezTo>
                  <a:pt x="155488" y="85725"/>
                  <a:pt x="142875" y="73112"/>
                  <a:pt x="142875" y="57150"/>
                </a:cubicBezTo>
                <a:cubicBezTo>
                  <a:pt x="142875" y="41188"/>
                  <a:pt x="155488" y="28575"/>
                  <a:pt x="171450" y="28575"/>
                </a:cubicBezTo>
                <a:close/>
                <a:moveTo>
                  <a:pt x="171450" y="114300"/>
                </a:moveTo>
                <a:cubicBezTo>
                  <a:pt x="195282" y="114300"/>
                  <a:pt x="214313" y="133331"/>
                  <a:pt x="214313" y="157163"/>
                </a:cubicBezTo>
                <a:lnTo>
                  <a:pt x="214313" y="205383"/>
                </a:lnTo>
                <a:lnTo>
                  <a:pt x="185738" y="219670"/>
                </a:lnTo>
                <a:lnTo>
                  <a:pt x="185738" y="271463"/>
                </a:lnTo>
                <a:lnTo>
                  <a:pt x="157163" y="271463"/>
                </a:lnTo>
                <a:lnTo>
                  <a:pt x="157163" y="219670"/>
                </a:lnTo>
                <a:lnTo>
                  <a:pt x="128588" y="205383"/>
                </a:lnTo>
                <a:lnTo>
                  <a:pt x="128588" y="157163"/>
                </a:lnTo>
                <a:cubicBezTo>
                  <a:pt x="128588" y="133331"/>
                  <a:pt x="147618" y="114300"/>
                  <a:pt x="171450" y="114300"/>
                </a:cubicBezTo>
                <a:close/>
                <a:moveTo>
                  <a:pt x="71438" y="212527"/>
                </a:moveTo>
                <a:cubicBezTo>
                  <a:pt x="29747" y="224191"/>
                  <a:pt x="0" y="243948"/>
                  <a:pt x="0" y="271463"/>
                </a:cubicBezTo>
                <a:cubicBezTo>
                  <a:pt x="0" y="318343"/>
                  <a:pt x="86228" y="342900"/>
                  <a:pt x="171450" y="342900"/>
                </a:cubicBezTo>
                <a:cubicBezTo>
                  <a:pt x="256672" y="342900"/>
                  <a:pt x="342900" y="318343"/>
                  <a:pt x="342900" y="271463"/>
                </a:cubicBezTo>
                <a:cubicBezTo>
                  <a:pt x="342900" y="243948"/>
                  <a:pt x="313153" y="224191"/>
                  <a:pt x="271463" y="212527"/>
                </a:cubicBezTo>
                <a:lnTo>
                  <a:pt x="271463" y="242442"/>
                </a:lnTo>
                <a:cubicBezTo>
                  <a:pt x="298642" y="251203"/>
                  <a:pt x="314325" y="262533"/>
                  <a:pt x="314325" y="271463"/>
                </a:cubicBezTo>
                <a:cubicBezTo>
                  <a:pt x="314325" y="288540"/>
                  <a:pt x="257342" y="314325"/>
                  <a:pt x="171450" y="314325"/>
                </a:cubicBezTo>
                <a:cubicBezTo>
                  <a:pt x="85558" y="314325"/>
                  <a:pt x="28575" y="288540"/>
                  <a:pt x="28575" y="271463"/>
                </a:cubicBezTo>
                <a:cubicBezTo>
                  <a:pt x="28575" y="262533"/>
                  <a:pt x="44258" y="251203"/>
                  <a:pt x="71438" y="24244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rgbClr val="2B2B2B"/>
              </a:solidFill>
              <a:latin typeface="Open Sans Light"/>
              <a:ea typeface="Open Sans Light"/>
              <a:cs typeface="Open Sans Light"/>
              <a:sym typeface="Open Sans Light"/>
            </a:endParaRPr>
          </a:p>
        </p:txBody>
      </p:sp>
      <p:sp>
        <p:nvSpPr>
          <p:cNvPr id="1161" name="Google Shape;1161;p2"/>
          <p:cNvSpPr txBox="1"/>
          <p:nvPr/>
        </p:nvSpPr>
        <p:spPr>
          <a:xfrm>
            <a:off x="300329" y="285233"/>
            <a:ext cx="10515600" cy="8867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Open Sans Light"/>
              <a:buNone/>
            </a:pPr>
            <a:r>
              <a:rPr lang="en-US" sz="4400" b="0" i="0" u="none" strike="noStrike" cap="none">
                <a:solidFill>
                  <a:schemeClr val="dk1"/>
                </a:solidFill>
                <a:latin typeface="Open Sans Light"/>
                <a:ea typeface="Open Sans Light"/>
                <a:cs typeface="Open Sans Light"/>
                <a:sym typeface="Open Sans Light"/>
              </a:rPr>
              <a:t>NECU Context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37"/>
                                        </p:tgtEl>
                                        <p:attrNameLst>
                                          <p:attrName>style.visibility</p:attrName>
                                        </p:attrNameLst>
                                      </p:cBhvr>
                                      <p:to>
                                        <p:strVal val="visible"/>
                                      </p:to>
                                    </p:set>
                                    <p:anim calcmode="lin" valueType="num">
                                      <p:cBhvr additive="base">
                                        <p:cTn id="7" dur="500"/>
                                        <p:tgtEl>
                                          <p:spTgt spid="113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53"/>
                                        </p:tgtEl>
                                        <p:attrNameLst>
                                          <p:attrName>style.visibility</p:attrName>
                                        </p:attrNameLst>
                                      </p:cBhvr>
                                      <p:to>
                                        <p:strVal val="visible"/>
                                      </p:to>
                                    </p:set>
                                    <p:anim calcmode="lin" valueType="num">
                                      <p:cBhvr additive="base">
                                        <p:cTn id="11" dur="500"/>
                                        <p:tgtEl>
                                          <p:spTgt spid="115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155"/>
                                        </p:tgtEl>
                                        <p:attrNameLst>
                                          <p:attrName>style.visibility</p:attrName>
                                        </p:attrNameLst>
                                      </p:cBhvr>
                                      <p:to>
                                        <p:strVal val="visible"/>
                                      </p:to>
                                    </p:set>
                                    <p:anim calcmode="lin" valueType="num">
                                      <p:cBhvr additive="base">
                                        <p:cTn id="15" dur="500"/>
                                        <p:tgtEl>
                                          <p:spTgt spid="1155"/>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156"/>
                                        </p:tgtEl>
                                        <p:attrNameLst>
                                          <p:attrName>style.visibility</p:attrName>
                                        </p:attrNameLst>
                                      </p:cBhvr>
                                      <p:to>
                                        <p:strVal val="visible"/>
                                      </p:to>
                                    </p:set>
                                    <p:anim calcmode="lin" valueType="num">
                                      <p:cBhvr additive="base">
                                        <p:cTn id="19" dur="500"/>
                                        <p:tgtEl>
                                          <p:spTgt spid="1156"/>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154"/>
                                        </p:tgtEl>
                                        <p:attrNameLst>
                                          <p:attrName>style.visibility</p:attrName>
                                        </p:attrNameLst>
                                      </p:cBhvr>
                                      <p:to>
                                        <p:strVal val="visible"/>
                                      </p:to>
                                    </p:set>
                                    <p:anim calcmode="lin" valueType="num">
                                      <p:cBhvr additive="base">
                                        <p:cTn id="23" dur="500"/>
                                        <p:tgtEl>
                                          <p:spTgt spid="1154"/>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1160"/>
                                        </p:tgtEl>
                                        <p:attrNameLst>
                                          <p:attrName>style.visibility</p:attrName>
                                        </p:attrNameLst>
                                      </p:cBhvr>
                                      <p:to>
                                        <p:strVal val="visible"/>
                                      </p:to>
                                    </p:set>
                                    <p:anim calcmode="lin" valueType="num">
                                      <p:cBhvr additive="base">
                                        <p:cTn id="26" dur="500"/>
                                        <p:tgtEl>
                                          <p:spTgt spid="1160"/>
                                        </p:tgtEl>
                                        <p:attrNameLst>
                                          <p:attrName>ppt_x</p:attrName>
                                        </p:attrNameLst>
                                      </p:cBhvr>
                                      <p:tavLst>
                                        <p:tav tm="0">
                                          <p:val>
                                            <p:strVal val="#ppt_x-1"/>
                                          </p:val>
                                        </p:tav>
                                        <p:tav tm="100000">
                                          <p:val>
                                            <p:strVal val="#ppt_x"/>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138"/>
                                        </p:tgtEl>
                                        <p:attrNameLst>
                                          <p:attrName>style.visibility</p:attrName>
                                        </p:attrNameLst>
                                      </p:cBhvr>
                                      <p:to>
                                        <p:strVal val="visible"/>
                                      </p:to>
                                    </p:set>
                                    <p:anim calcmode="lin" valueType="num">
                                      <p:cBhvr additive="base">
                                        <p:cTn id="30" dur="500"/>
                                        <p:tgtEl>
                                          <p:spTgt spid="1138"/>
                                        </p:tgtEl>
                                        <p:attrNameLst>
                                          <p:attrName>ppt_x</p:attrName>
                                        </p:attrNameLst>
                                      </p:cBhvr>
                                      <p:tavLst>
                                        <p:tav tm="0">
                                          <p:val>
                                            <p:strVal val="#ppt_x+1"/>
                                          </p:val>
                                        </p:tav>
                                        <p:tav tm="100000">
                                          <p:val>
                                            <p:strVal val="#ppt_x"/>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1145"/>
                                        </p:tgtEl>
                                        <p:attrNameLst>
                                          <p:attrName>style.visibility</p:attrName>
                                        </p:attrNameLst>
                                      </p:cBhvr>
                                      <p:to>
                                        <p:strVal val="visible"/>
                                      </p:to>
                                    </p:set>
                                    <p:anim calcmode="lin" valueType="num">
                                      <p:cBhvr additive="base">
                                        <p:cTn id="34" dur="500"/>
                                        <p:tgtEl>
                                          <p:spTgt spid="1145"/>
                                        </p:tgtEl>
                                        <p:attrNameLst>
                                          <p:attrName>ppt_x</p:attrName>
                                        </p:attrNameLst>
                                      </p:cBhvr>
                                      <p:tavLst>
                                        <p:tav tm="0">
                                          <p:val>
                                            <p:strVal val="#ppt_x+1"/>
                                          </p:val>
                                        </p:tav>
                                        <p:tav tm="100000">
                                          <p:val>
                                            <p:strVal val="#ppt_x"/>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148"/>
                                        </p:tgtEl>
                                        <p:attrNameLst>
                                          <p:attrName>style.visibility</p:attrName>
                                        </p:attrNameLst>
                                      </p:cBhvr>
                                      <p:to>
                                        <p:strVal val="visible"/>
                                      </p:to>
                                    </p:set>
                                    <p:anim calcmode="lin" valueType="num">
                                      <p:cBhvr additive="base">
                                        <p:cTn id="38" dur="500"/>
                                        <p:tgtEl>
                                          <p:spTgt spid="1148"/>
                                        </p:tgtEl>
                                        <p:attrNameLst>
                                          <p:attrName>ppt_x</p:attrName>
                                        </p:attrNameLst>
                                      </p:cBhvr>
                                      <p:tavLst>
                                        <p:tav tm="0">
                                          <p:val>
                                            <p:strVal val="#ppt_x+1"/>
                                          </p:val>
                                        </p:tav>
                                        <p:tav tm="100000">
                                          <p:val>
                                            <p:strVal val="#ppt_x"/>
                                          </p:val>
                                        </p:tav>
                                      </p:tavLst>
                                    </p:anim>
                                  </p:childTnLst>
                                </p:cTn>
                              </p:par>
                            </p:childTnLst>
                          </p:cTn>
                        </p:par>
                        <p:par>
                          <p:cTn id="39" fill="hold">
                            <p:stCondLst>
                              <p:cond delay="4000"/>
                            </p:stCondLst>
                            <p:childTnLst>
                              <p:par>
                                <p:cTn id="40" presetID="2" presetClass="entr" presetSubtype="2" fill="hold" nodeType="afterEffect">
                                  <p:stCondLst>
                                    <p:cond delay="0"/>
                                  </p:stCondLst>
                                  <p:childTnLst>
                                    <p:set>
                                      <p:cBhvr>
                                        <p:cTn id="41" dur="1" fill="hold">
                                          <p:stCondLst>
                                            <p:cond delay="0"/>
                                          </p:stCondLst>
                                        </p:cTn>
                                        <p:tgtEl>
                                          <p:spTgt spid="1147"/>
                                        </p:tgtEl>
                                        <p:attrNameLst>
                                          <p:attrName>style.visibility</p:attrName>
                                        </p:attrNameLst>
                                      </p:cBhvr>
                                      <p:to>
                                        <p:strVal val="visible"/>
                                      </p:to>
                                    </p:set>
                                    <p:anim calcmode="lin" valueType="num">
                                      <p:cBhvr additive="base">
                                        <p:cTn id="42" dur="500"/>
                                        <p:tgtEl>
                                          <p:spTgt spid="1147"/>
                                        </p:tgtEl>
                                        <p:attrNameLst>
                                          <p:attrName>ppt_x</p:attrName>
                                        </p:attrNameLst>
                                      </p:cBhvr>
                                      <p:tavLst>
                                        <p:tav tm="0">
                                          <p:val>
                                            <p:strVal val="#ppt_x+1"/>
                                          </p:val>
                                        </p:tav>
                                        <p:tav tm="100000">
                                          <p:val>
                                            <p:strVal val="#ppt_x"/>
                                          </p:val>
                                        </p:tav>
                                      </p:tavLst>
                                    </p:anim>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1146"/>
                                        </p:tgtEl>
                                        <p:attrNameLst>
                                          <p:attrName>style.visibility</p:attrName>
                                        </p:attrNameLst>
                                      </p:cBhvr>
                                      <p:to>
                                        <p:strVal val="visible"/>
                                      </p:to>
                                    </p:set>
                                    <p:anim calcmode="lin" valueType="num">
                                      <p:cBhvr additive="base">
                                        <p:cTn id="46" dur="500"/>
                                        <p:tgtEl>
                                          <p:spTgt spid="1146"/>
                                        </p:tgtEl>
                                        <p:attrNameLst>
                                          <p:attrName>ppt_x</p:attrName>
                                        </p:attrNameLst>
                                      </p:cBhvr>
                                      <p:tavLst>
                                        <p:tav tm="0">
                                          <p:val>
                                            <p:strVal val="#ppt_x+1"/>
                                          </p:val>
                                        </p:tav>
                                        <p:tav tm="100000">
                                          <p:val>
                                            <p:strVal val="#ppt_x"/>
                                          </p:val>
                                        </p:tav>
                                      </p:tavLst>
                                    </p:anim>
                                  </p:childTnLst>
                                </p:cTn>
                              </p:par>
                              <p:par>
                                <p:cTn id="47" presetID="2" presetClass="entr" presetSubtype="2" fill="hold" nodeType="withEffect">
                                  <p:stCondLst>
                                    <p:cond delay="0"/>
                                  </p:stCondLst>
                                  <p:childTnLst>
                                    <p:set>
                                      <p:cBhvr>
                                        <p:cTn id="48" dur="1" fill="hold">
                                          <p:stCondLst>
                                            <p:cond delay="0"/>
                                          </p:stCondLst>
                                        </p:cTn>
                                        <p:tgtEl>
                                          <p:spTgt spid="1159"/>
                                        </p:tgtEl>
                                        <p:attrNameLst>
                                          <p:attrName>style.visibility</p:attrName>
                                        </p:attrNameLst>
                                      </p:cBhvr>
                                      <p:to>
                                        <p:strVal val="visible"/>
                                      </p:to>
                                    </p:set>
                                    <p:anim calcmode="lin" valueType="num">
                                      <p:cBhvr additive="base">
                                        <p:cTn id="49" dur="500"/>
                                        <p:tgtEl>
                                          <p:spTgt spid="1159"/>
                                        </p:tgtEl>
                                        <p:attrNameLst>
                                          <p:attrName>ppt_x</p:attrName>
                                        </p:attrNameLst>
                                      </p:cBhvr>
                                      <p:tavLst>
                                        <p:tav tm="0">
                                          <p:val>
                                            <p:strVal val="#ppt_x+1"/>
                                          </p:val>
                                        </p:tav>
                                        <p:tav tm="100000">
                                          <p:val>
                                            <p:strVal val="#ppt_x"/>
                                          </p:val>
                                        </p:tav>
                                      </p:tavLst>
                                    </p:anim>
                                  </p:childTnLst>
                                </p:cTn>
                              </p:par>
                            </p:childTnLst>
                          </p:cTn>
                        </p:par>
                        <p:par>
                          <p:cTn id="50" fill="hold">
                            <p:stCondLst>
                              <p:cond delay="5000"/>
                            </p:stCondLst>
                            <p:childTnLst>
                              <p:par>
                                <p:cTn id="51" presetID="2" presetClass="entr" presetSubtype="8" fill="hold" nodeType="afterEffect">
                                  <p:stCondLst>
                                    <p:cond delay="0"/>
                                  </p:stCondLst>
                                  <p:childTnLst>
                                    <p:set>
                                      <p:cBhvr>
                                        <p:cTn id="52" dur="1" fill="hold">
                                          <p:stCondLst>
                                            <p:cond delay="0"/>
                                          </p:stCondLst>
                                        </p:cTn>
                                        <p:tgtEl>
                                          <p:spTgt spid="1139"/>
                                        </p:tgtEl>
                                        <p:attrNameLst>
                                          <p:attrName>style.visibility</p:attrName>
                                        </p:attrNameLst>
                                      </p:cBhvr>
                                      <p:to>
                                        <p:strVal val="visible"/>
                                      </p:to>
                                    </p:set>
                                    <p:anim calcmode="lin" valueType="num">
                                      <p:cBhvr additive="base">
                                        <p:cTn id="53" dur="500"/>
                                        <p:tgtEl>
                                          <p:spTgt spid="1139"/>
                                        </p:tgtEl>
                                        <p:attrNameLst>
                                          <p:attrName>ppt_x</p:attrName>
                                        </p:attrNameLst>
                                      </p:cBhvr>
                                      <p:tavLst>
                                        <p:tav tm="0">
                                          <p:val>
                                            <p:strVal val="#ppt_x-1"/>
                                          </p:val>
                                        </p:tav>
                                        <p:tav tm="100000">
                                          <p:val>
                                            <p:strVal val="#ppt_x"/>
                                          </p:val>
                                        </p:tav>
                                      </p:tavLst>
                                    </p:anim>
                                  </p:childTnLst>
                                </p:cTn>
                              </p:par>
                            </p:childTnLst>
                          </p:cTn>
                        </p:par>
                        <p:par>
                          <p:cTn id="54" fill="hold">
                            <p:stCondLst>
                              <p:cond delay="5500"/>
                            </p:stCondLst>
                            <p:childTnLst>
                              <p:par>
                                <p:cTn id="55" presetID="2" presetClass="entr" presetSubtype="8" fill="hold" nodeType="afterEffect">
                                  <p:stCondLst>
                                    <p:cond delay="0"/>
                                  </p:stCondLst>
                                  <p:childTnLst>
                                    <p:set>
                                      <p:cBhvr>
                                        <p:cTn id="56" dur="1" fill="hold">
                                          <p:stCondLst>
                                            <p:cond delay="0"/>
                                          </p:stCondLst>
                                        </p:cTn>
                                        <p:tgtEl>
                                          <p:spTgt spid="1152"/>
                                        </p:tgtEl>
                                        <p:attrNameLst>
                                          <p:attrName>style.visibility</p:attrName>
                                        </p:attrNameLst>
                                      </p:cBhvr>
                                      <p:to>
                                        <p:strVal val="visible"/>
                                      </p:to>
                                    </p:set>
                                    <p:anim calcmode="lin" valueType="num">
                                      <p:cBhvr additive="base">
                                        <p:cTn id="57" dur="500"/>
                                        <p:tgtEl>
                                          <p:spTgt spid="1152"/>
                                        </p:tgtEl>
                                        <p:attrNameLst>
                                          <p:attrName>ppt_x</p:attrName>
                                        </p:attrNameLst>
                                      </p:cBhvr>
                                      <p:tavLst>
                                        <p:tav tm="0">
                                          <p:val>
                                            <p:strVal val="#ppt_x-1"/>
                                          </p:val>
                                        </p:tav>
                                        <p:tav tm="100000">
                                          <p:val>
                                            <p:strVal val="#ppt_x"/>
                                          </p:val>
                                        </p:tav>
                                      </p:tavLst>
                                    </p:anim>
                                  </p:childTnLst>
                                </p:cTn>
                              </p:par>
                            </p:childTnLst>
                          </p:cTn>
                        </p:par>
                        <p:par>
                          <p:cTn id="58" fill="hold">
                            <p:stCondLst>
                              <p:cond delay="6000"/>
                            </p:stCondLst>
                            <p:childTnLst>
                              <p:par>
                                <p:cTn id="59" presetID="2" presetClass="entr" presetSubtype="8" fill="hold" nodeType="afterEffect">
                                  <p:stCondLst>
                                    <p:cond delay="0"/>
                                  </p:stCondLst>
                                  <p:childTnLst>
                                    <p:set>
                                      <p:cBhvr>
                                        <p:cTn id="60" dur="1" fill="hold">
                                          <p:stCondLst>
                                            <p:cond delay="0"/>
                                          </p:stCondLst>
                                        </p:cTn>
                                        <p:tgtEl>
                                          <p:spTgt spid="1149"/>
                                        </p:tgtEl>
                                        <p:attrNameLst>
                                          <p:attrName>style.visibility</p:attrName>
                                        </p:attrNameLst>
                                      </p:cBhvr>
                                      <p:to>
                                        <p:strVal val="visible"/>
                                      </p:to>
                                    </p:set>
                                    <p:anim calcmode="lin" valueType="num">
                                      <p:cBhvr additive="base">
                                        <p:cTn id="61" dur="500"/>
                                        <p:tgtEl>
                                          <p:spTgt spid="1149"/>
                                        </p:tgtEl>
                                        <p:attrNameLst>
                                          <p:attrName>ppt_x</p:attrName>
                                        </p:attrNameLst>
                                      </p:cBhvr>
                                      <p:tavLst>
                                        <p:tav tm="0">
                                          <p:val>
                                            <p:strVal val="#ppt_x-1"/>
                                          </p:val>
                                        </p:tav>
                                        <p:tav tm="100000">
                                          <p:val>
                                            <p:strVal val="#ppt_x"/>
                                          </p:val>
                                        </p:tav>
                                      </p:tavLst>
                                    </p:anim>
                                  </p:childTnLst>
                                </p:cTn>
                              </p:par>
                            </p:childTnLst>
                          </p:cTn>
                        </p:par>
                        <p:par>
                          <p:cTn id="62" fill="hold">
                            <p:stCondLst>
                              <p:cond delay="6500"/>
                            </p:stCondLst>
                            <p:childTnLst>
                              <p:par>
                                <p:cTn id="63" presetID="2" presetClass="entr" presetSubtype="8" fill="hold" nodeType="afterEffect">
                                  <p:stCondLst>
                                    <p:cond delay="0"/>
                                  </p:stCondLst>
                                  <p:childTnLst>
                                    <p:set>
                                      <p:cBhvr>
                                        <p:cTn id="64" dur="1" fill="hold">
                                          <p:stCondLst>
                                            <p:cond delay="0"/>
                                          </p:stCondLst>
                                        </p:cTn>
                                        <p:tgtEl>
                                          <p:spTgt spid="1151"/>
                                        </p:tgtEl>
                                        <p:attrNameLst>
                                          <p:attrName>style.visibility</p:attrName>
                                        </p:attrNameLst>
                                      </p:cBhvr>
                                      <p:to>
                                        <p:strVal val="visible"/>
                                      </p:to>
                                    </p:set>
                                    <p:anim calcmode="lin" valueType="num">
                                      <p:cBhvr additive="base">
                                        <p:cTn id="65" dur="500"/>
                                        <p:tgtEl>
                                          <p:spTgt spid="1151"/>
                                        </p:tgtEl>
                                        <p:attrNameLst>
                                          <p:attrName>ppt_x</p:attrName>
                                        </p:attrNameLst>
                                      </p:cBhvr>
                                      <p:tavLst>
                                        <p:tav tm="0">
                                          <p:val>
                                            <p:strVal val="#ppt_x-1"/>
                                          </p:val>
                                        </p:tav>
                                        <p:tav tm="100000">
                                          <p:val>
                                            <p:strVal val="#ppt_x"/>
                                          </p:val>
                                        </p:tav>
                                      </p:tavLst>
                                    </p:anim>
                                  </p:childTnLst>
                                </p:cTn>
                              </p:par>
                            </p:childTnLst>
                          </p:cTn>
                        </p:par>
                        <p:par>
                          <p:cTn id="66" fill="hold">
                            <p:stCondLst>
                              <p:cond delay="7000"/>
                            </p:stCondLst>
                            <p:childTnLst>
                              <p:par>
                                <p:cTn id="67" presetID="2" presetClass="entr" presetSubtype="8" fill="hold" nodeType="afterEffect">
                                  <p:stCondLst>
                                    <p:cond delay="0"/>
                                  </p:stCondLst>
                                  <p:childTnLst>
                                    <p:set>
                                      <p:cBhvr>
                                        <p:cTn id="68" dur="1" fill="hold">
                                          <p:stCondLst>
                                            <p:cond delay="0"/>
                                          </p:stCondLst>
                                        </p:cTn>
                                        <p:tgtEl>
                                          <p:spTgt spid="1158"/>
                                        </p:tgtEl>
                                        <p:attrNameLst>
                                          <p:attrName>style.visibility</p:attrName>
                                        </p:attrNameLst>
                                      </p:cBhvr>
                                      <p:to>
                                        <p:strVal val="visible"/>
                                      </p:to>
                                    </p:set>
                                    <p:anim calcmode="lin" valueType="num">
                                      <p:cBhvr additive="base">
                                        <p:cTn id="69" dur="500"/>
                                        <p:tgtEl>
                                          <p:spTgt spid="1158"/>
                                        </p:tgtEl>
                                        <p:attrNameLst>
                                          <p:attrName>ppt_x</p:attrName>
                                        </p:attrNameLst>
                                      </p:cBhvr>
                                      <p:tavLst>
                                        <p:tav tm="0">
                                          <p:val>
                                            <p:strVal val="#ppt_x-1"/>
                                          </p:val>
                                        </p:tav>
                                        <p:tav tm="100000">
                                          <p:val>
                                            <p:strVal val="#ppt_x"/>
                                          </p:val>
                                        </p:tav>
                                      </p:tavLst>
                                    </p:anim>
                                  </p:childTnLst>
                                </p:cTn>
                              </p:par>
                              <p:par>
                                <p:cTn id="70" presetID="2" presetClass="entr" presetSubtype="8" fill="hold" nodeType="withEffect">
                                  <p:stCondLst>
                                    <p:cond delay="0"/>
                                  </p:stCondLst>
                                  <p:childTnLst>
                                    <p:set>
                                      <p:cBhvr>
                                        <p:cTn id="71" dur="1" fill="hold">
                                          <p:stCondLst>
                                            <p:cond delay="0"/>
                                          </p:stCondLst>
                                        </p:cTn>
                                        <p:tgtEl>
                                          <p:spTgt spid="1150"/>
                                        </p:tgtEl>
                                        <p:attrNameLst>
                                          <p:attrName>style.visibility</p:attrName>
                                        </p:attrNameLst>
                                      </p:cBhvr>
                                      <p:to>
                                        <p:strVal val="visible"/>
                                      </p:to>
                                    </p:set>
                                    <p:anim calcmode="lin" valueType="num">
                                      <p:cBhvr additive="base">
                                        <p:cTn id="72" dur="500"/>
                                        <p:tgtEl>
                                          <p:spTgt spid="1150"/>
                                        </p:tgtEl>
                                        <p:attrNameLst>
                                          <p:attrName>ppt_x</p:attrName>
                                        </p:attrNameLst>
                                      </p:cBhvr>
                                      <p:tavLst>
                                        <p:tav tm="0">
                                          <p:val>
                                            <p:strVal val="#ppt_x-1"/>
                                          </p:val>
                                        </p:tav>
                                        <p:tav tm="100000">
                                          <p:val>
                                            <p:strVal val="#ppt_x"/>
                                          </p:val>
                                        </p:tav>
                                      </p:tavLst>
                                    </p:anim>
                                  </p:childTnLst>
                                </p:cTn>
                              </p:par>
                            </p:childTnLst>
                          </p:cTn>
                        </p:par>
                        <p:par>
                          <p:cTn id="73" fill="hold">
                            <p:stCondLst>
                              <p:cond delay="7500"/>
                            </p:stCondLst>
                            <p:childTnLst>
                              <p:par>
                                <p:cTn id="74" presetID="2" presetClass="entr" presetSubtype="2" fill="hold" nodeType="afterEffect">
                                  <p:stCondLst>
                                    <p:cond delay="0"/>
                                  </p:stCondLst>
                                  <p:childTnLst>
                                    <p:set>
                                      <p:cBhvr>
                                        <p:cTn id="75" dur="1" fill="hold">
                                          <p:stCondLst>
                                            <p:cond delay="0"/>
                                          </p:stCondLst>
                                        </p:cTn>
                                        <p:tgtEl>
                                          <p:spTgt spid="1140"/>
                                        </p:tgtEl>
                                        <p:attrNameLst>
                                          <p:attrName>style.visibility</p:attrName>
                                        </p:attrNameLst>
                                      </p:cBhvr>
                                      <p:to>
                                        <p:strVal val="visible"/>
                                      </p:to>
                                    </p:set>
                                    <p:anim calcmode="lin" valueType="num">
                                      <p:cBhvr additive="base">
                                        <p:cTn id="76" dur="500"/>
                                        <p:tgtEl>
                                          <p:spTgt spid="1140"/>
                                        </p:tgtEl>
                                        <p:attrNameLst>
                                          <p:attrName>ppt_x</p:attrName>
                                        </p:attrNameLst>
                                      </p:cBhvr>
                                      <p:tavLst>
                                        <p:tav tm="0">
                                          <p:val>
                                            <p:strVal val="#ppt_x+1"/>
                                          </p:val>
                                        </p:tav>
                                        <p:tav tm="100000">
                                          <p:val>
                                            <p:strVal val="#ppt_x"/>
                                          </p:val>
                                        </p:tav>
                                      </p:tavLst>
                                    </p:anim>
                                  </p:childTnLst>
                                </p:cTn>
                              </p:par>
                            </p:childTnLst>
                          </p:cTn>
                        </p:par>
                        <p:par>
                          <p:cTn id="77" fill="hold">
                            <p:stCondLst>
                              <p:cond delay="8000"/>
                            </p:stCondLst>
                            <p:childTnLst>
                              <p:par>
                                <p:cTn id="78" presetID="2" presetClass="entr" presetSubtype="2" fill="hold" nodeType="afterEffect">
                                  <p:stCondLst>
                                    <p:cond delay="0"/>
                                  </p:stCondLst>
                                  <p:childTnLst>
                                    <p:set>
                                      <p:cBhvr>
                                        <p:cTn id="79" dur="1" fill="hold">
                                          <p:stCondLst>
                                            <p:cond delay="0"/>
                                          </p:stCondLst>
                                        </p:cTn>
                                        <p:tgtEl>
                                          <p:spTgt spid="1141"/>
                                        </p:tgtEl>
                                        <p:attrNameLst>
                                          <p:attrName>style.visibility</p:attrName>
                                        </p:attrNameLst>
                                      </p:cBhvr>
                                      <p:to>
                                        <p:strVal val="visible"/>
                                      </p:to>
                                    </p:set>
                                    <p:anim calcmode="lin" valueType="num">
                                      <p:cBhvr additive="base">
                                        <p:cTn id="80" dur="500"/>
                                        <p:tgtEl>
                                          <p:spTgt spid="1141"/>
                                        </p:tgtEl>
                                        <p:attrNameLst>
                                          <p:attrName>ppt_x</p:attrName>
                                        </p:attrNameLst>
                                      </p:cBhvr>
                                      <p:tavLst>
                                        <p:tav tm="0">
                                          <p:val>
                                            <p:strVal val="#ppt_x+1"/>
                                          </p:val>
                                        </p:tav>
                                        <p:tav tm="100000">
                                          <p:val>
                                            <p:strVal val="#ppt_x"/>
                                          </p:val>
                                        </p:tav>
                                      </p:tavLst>
                                    </p:anim>
                                  </p:childTnLst>
                                </p:cTn>
                              </p:par>
                            </p:childTnLst>
                          </p:cTn>
                        </p:par>
                        <p:par>
                          <p:cTn id="81" fill="hold">
                            <p:stCondLst>
                              <p:cond delay="8500"/>
                            </p:stCondLst>
                            <p:childTnLst>
                              <p:par>
                                <p:cTn id="82" presetID="2" presetClass="entr" presetSubtype="2" fill="hold" nodeType="afterEffect">
                                  <p:stCondLst>
                                    <p:cond delay="0"/>
                                  </p:stCondLst>
                                  <p:childTnLst>
                                    <p:set>
                                      <p:cBhvr>
                                        <p:cTn id="83" dur="1" fill="hold">
                                          <p:stCondLst>
                                            <p:cond delay="0"/>
                                          </p:stCondLst>
                                        </p:cTn>
                                        <p:tgtEl>
                                          <p:spTgt spid="1144"/>
                                        </p:tgtEl>
                                        <p:attrNameLst>
                                          <p:attrName>style.visibility</p:attrName>
                                        </p:attrNameLst>
                                      </p:cBhvr>
                                      <p:to>
                                        <p:strVal val="visible"/>
                                      </p:to>
                                    </p:set>
                                    <p:anim calcmode="lin" valueType="num">
                                      <p:cBhvr additive="base">
                                        <p:cTn id="84" dur="500"/>
                                        <p:tgtEl>
                                          <p:spTgt spid="1144"/>
                                        </p:tgtEl>
                                        <p:attrNameLst>
                                          <p:attrName>ppt_x</p:attrName>
                                        </p:attrNameLst>
                                      </p:cBhvr>
                                      <p:tavLst>
                                        <p:tav tm="0">
                                          <p:val>
                                            <p:strVal val="#ppt_x+1"/>
                                          </p:val>
                                        </p:tav>
                                        <p:tav tm="100000">
                                          <p:val>
                                            <p:strVal val="#ppt_x"/>
                                          </p:val>
                                        </p:tav>
                                      </p:tavLst>
                                    </p:anim>
                                  </p:childTnLst>
                                </p:cTn>
                              </p:par>
                            </p:childTnLst>
                          </p:cTn>
                        </p:par>
                        <p:par>
                          <p:cTn id="85" fill="hold">
                            <p:stCondLst>
                              <p:cond delay="9000"/>
                            </p:stCondLst>
                            <p:childTnLst>
                              <p:par>
                                <p:cTn id="86" presetID="2" presetClass="entr" presetSubtype="2" fill="hold" nodeType="afterEffect">
                                  <p:stCondLst>
                                    <p:cond delay="0"/>
                                  </p:stCondLst>
                                  <p:childTnLst>
                                    <p:set>
                                      <p:cBhvr>
                                        <p:cTn id="87" dur="1" fill="hold">
                                          <p:stCondLst>
                                            <p:cond delay="0"/>
                                          </p:stCondLst>
                                        </p:cTn>
                                        <p:tgtEl>
                                          <p:spTgt spid="1143"/>
                                        </p:tgtEl>
                                        <p:attrNameLst>
                                          <p:attrName>style.visibility</p:attrName>
                                        </p:attrNameLst>
                                      </p:cBhvr>
                                      <p:to>
                                        <p:strVal val="visible"/>
                                      </p:to>
                                    </p:set>
                                    <p:anim calcmode="lin" valueType="num">
                                      <p:cBhvr additive="base">
                                        <p:cTn id="88" dur="500"/>
                                        <p:tgtEl>
                                          <p:spTgt spid="1143"/>
                                        </p:tgtEl>
                                        <p:attrNameLst>
                                          <p:attrName>ppt_x</p:attrName>
                                        </p:attrNameLst>
                                      </p:cBhvr>
                                      <p:tavLst>
                                        <p:tav tm="0">
                                          <p:val>
                                            <p:strVal val="#ppt_x+1"/>
                                          </p:val>
                                        </p:tav>
                                        <p:tav tm="100000">
                                          <p:val>
                                            <p:strVal val="#ppt_x"/>
                                          </p:val>
                                        </p:tav>
                                      </p:tavLst>
                                    </p:anim>
                                  </p:childTnLst>
                                </p:cTn>
                              </p:par>
                            </p:childTnLst>
                          </p:cTn>
                        </p:par>
                        <p:par>
                          <p:cTn id="89" fill="hold">
                            <p:stCondLst>
                              <p:cond delay="9500"/>
                            </p:stCondLst>
                            <p:childTnLst>
                              <p:par>
                                <p:cTn id="90" presetID="2" presetClass="entr" presetSubtype="2" fill="hold" nodeType="afterEffect">
                                  <p:stCondLst>
                                    <p:cond delay="0"/>
                                  </p:stCondLst>
                                  <p:childTnLst>
                                    <p:set>
                                      <p:cBhvr>
                                        <p:cTn id="91" dur="1" fill="hold">
                                          <p:stCondLst>
                                            <p:cond delay="0"/>
                                          </p:stCondLst>
                                        </p:cTn>
                                        <p:tgtEl>
                                          <p:spTgt spid="1157"/>
                                        </p:tgtEl>
                                        <p:attrNameLst>
                                          <p:attrName>style.visibility</p:attrName>
                                        </p:attrNameLst>
                                      </p:cBhvr>
                                      <p:to>
                                        <p:strVal val="visible"/>
                                      </p:to>
                                    </p:set>
                                    <p:anim calcmode="lin" valueType="num">
                                      <p:cBhvr additive="base">
                                        <p:cTn id="92" dur="500"/>
                                        <p:tgtEl>
                                          <p:spTgt spid="1157"/>
                                        </p:tgtEl>
                                        <p:attrNameLst>
                                          <p:attrName>ppt_x</p:attrName>
                                        </p:attrNameLst>
                                      </p:cBhvr>
                                      <p:tavLst>
                                        <p:tav tm="0">
                                          <p:val>
                                            <p:strVal val="#ppt_x+1"/>
                                          </p:val>
                                        </p:tav>
                                        <p:tav tm="100000">
                                          <p:val>
                                            <p:strVal val="#ppt_x"/>
                                          </p:val>
                                        </p:tav>
                                      </p:tavLst>
                                    </p:anim>
                                  </p:childTnLst>
                                </p:cTn>
                              </p:par>
                              <p:par>
                                <p:cTn id="93" presetID="2" presetClass="entr" presetSubtype="2" fill="hold" nodeType="withEffect">
                                  <p:stCondLst>
                                    <p:cond delay="0"/>
                                  </p:stCondLst>
                                  <p:childTnLst>
                                    <p:set>
                                      <p:cBhvr>
                                        <p:cTn id="94" dur="1" fill="hold">
                                          <p:stCondLst>
                                            <p:cond delay="0"/>
                                          </p:stCondLst>
                                        </p:cTn>
                                        <p:tgtEl>
                                          <p:spTgt spid="1142"/>
                                        </p:tgtEl>
                                        <p:attrNameLst>
                                          <p:attrName>style.visibility</p:attrName>
                                        </p:attrNameLst>
                                      </p:cBhvr>
                                      <p:to>
                                        <p:strVal val="visible"/>
                                      </p:to>
                                    </p:set>
                                    <p:anim calcmode="lin" valueType="num">
                                      <p:cBhvr additive="base">
                                        <p:cTn id="95" dur="500"/>
                                        <p:tgtEl>
                                          <p:spTgt spid="114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pic>
        <p:nvPicPr>
          <p:cNvPr id="1167" name="Google Shape;1167;p3" descr="A set of cartoon character poses&#10;&#10;Description automatically generated"/>
          <p:cNvPicPr preferRelativeResize="0"/>
          <p:nvPr/>
        </p:nvPicPr>
        <p:blipFill rotWithShape="1">
          <a:blip r:embed="rId3">
            <a:alphaModFix/>
          </a:blip>
          <a:srcRect r="68410" b="9179"/>
          <a:stretch/>
        </p:blipFill>
        <p:spPr>
          <a:xfrm>
            <a:off x="256240" y="137831"/>
            <a:ext cx="2880660" cy="5834960"/>
          </a:xfrm>
          <a:prstGeom prst="rect">
            <a:avLst/>
          </a:prstGeom>
          <a:noFill/>
          <a:ln>
            <a:noFill/>
          </a:ln>
        </p:spPr>
      </p:pic>
      <p:grpSp>
        <p:nvGrpSpPr>
          <p:cNvPr id="1168" name="Google Shape;1168;p3"/>
          <p:cNvGrpSpPr/>
          <p:nvPr/>
        </p:nvGrpSpPr>
        <p:grpSpPr>
          <a:xfrm>
            <a:off x="2697889" y="-277779"/>
            <a:ext cx="3896333" cy="2139309"/>
            <a:chOff x="2630796" y="-662792"/>
            <a:chExt cx="3896333" cy="2139309"/>
          </a:xfrm>
        </p:grpSpPr>
        <p:sp>
          <p:nvSpPr>
            <p:cNvPr id="1169" name="Google Shape;1169;p3"/>
            <p:cNvSpPr txBox="1"/>
            <p:nvPr/>
          </p:nvSpPr>
          <p:spPr>
            <a:xfrm>
              <a:off x="2630796" y="-154699"/>
              <a:ext cx="1165933"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590FF"/>
                </a:buClr>
                <a:buSzPts val="10000"/>
                <a:buFont typeface="Century Gothic"/>
                <a:buNone/>
              </a:pPr>
              <a:r>
                <a:rPr lang="en-US" sz="10000" b="1" i="0" u="none" strike="noStrike" cap="none">
                  <a:solidFill>
                    <a:srgbClr val="3590FF"/>
                  </a:solidFill>
                  <a:latin typeface="Century Gothic"/>
                  <a:ea typeface="Century Gothic"/>
                  <a:cs typeface="Century Gothic"/>
                  <a:sym typeface="Century Gothic"/>
                </a:rPr>
                <a:t>“</a:t>
              </a:r>
              <a:endParaRPr/>
            </a:p>
          </p:txBody>
        </p:sp>
        <p:sp>
          <p:nvSpPr>
            <p:cNvPr id="1170" name="Google Shape;1170;p3"/>
            <p:cNvSpPr txBox="1"/>
            <p:nvPr/>
          </p:nvSpPr>
          <p:spPr>
            <a:xfrm rot="10800000">
              <a:off x="5361196" y="-662792"/>
              <a:ext cx="1165933"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590FF"/>
                </a:buClr>
                <a:buSzPts val="10000"/>
                <a:buFont typeface="Century Gothic"/>
                <a:buNone/>
              </a:pPr>
              <a:r>
                <a:rPr lang="en-US" sz="10000" b="1" i="0" u="none" strike="noStrike" cap="none">
                  <a:solidFill>
                    <a:srgbClr val="3590FF"/>
                  </a:solidFill>
                  <a:latin typeface="Century Gothic"/>
                  <a:ea typeface="Century Gothic"/>
                  <a:cs typeface="Century Gothic"/>
                  <a:sym typeface="Century Gothic"/>
                </a:rPr>
                <a:t>“</a:t>
              </a:r>
              <a:endParaRPr/>
            </a:p>
          </p:txBody>
        </p:sp>
        <p:sp>
          <p:nvSpPr>
            <p:cNvPr id="1171" name="Google Shape;1171;p3"/>
            <p:cNvSpPr txBox="1"/>
            <p:nvPr/>
          </p:nvSpPr>
          <p:spPr>
            <a:xfrm>
              <a:off x="3442340" y="399299"/>
              <a:ext cx="25786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rgbClr val="3590FF"/>
                  </a:solidFill>
                  <a:latin typeface="Open Sans"/>
                  <a:ea typeface="Open Sans"/>
                  <a:cs typeface="Open Sans"/>
                  <a:sym typeface="Open Sans"/>
                </a:rPr>
                <a:t>Hi, I’m James</a:t>
              </a:r>
              <a:endParaRPr/>
            </a:p>
          </p:txBody>
        </p:sp>
      </p:grpSp>
      <p:grpSp>
        <p:nvGrpSpPr>
          <p:cNvPr id="1172" name="Google Shape;1172;p3"/>
          <p:cNvGrpSpPr/>
          <p:nvPr/>
        </p:nvGrpSpPr>
        <p:grpSpPr>
          <a:xfrm>
            <a:off x="3288737" y="2306732"/>
            <a:ext cx="2697805" cy="1620489"/>
            <a:chOff x="3287917" y="1921720"/>
            <a:chExt cx="2697805" cy="1620489"/>
          </a:xfrm>
        </p:grpSpPr>
        <p:sp>
          <p:nvSpPr>
            <p:cNvPr id="1173" name="Google Shape;1173;p3"/>
            <p:cNvSpPr/>
            <p:nvPr/>
          </p:nvSpPr>
          <p:spPr>
            <a:xfrm>
              <a:off x="3287917" y="1921720"/>
              <a:ext cx="2697805" cy="1620489"/>
            </a:xfrm>
            <a:prstGeom prst="roundRect">
              <a:avLst>
                <a:gd name="adj" fmla="val 638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174" name="Google Shape;1174;p3"/>
            <p:cNvSpPr txBox="1"/>
            <p:nvPr/>
          </p:nvSpPr>
          <p:spPr>
            <a:xfrm>
              <a:off x="3439754" y="2298683"/>
              <a:ext cx="194636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Open Sans SemiBold"/>
                <a:buNone/>
              </a:pPr>
              <a:r>
                <a:rPr lang="en-US" sz="4400" b="0" i="0" u="none" strike="noStrike" cap="none">
                  <a:solidFill>
                    <a:srgbClr val="FFFFFF"/>
                  </a:solidFill>
                  <a:latin typeface="Open Sans SemiBold"/>
                  <a:ea typeface="Open Sans SemiBold"/>
                  <a:cs typeface="Open Sans SemiBold"/>
                  <a:sym typeface="Open Sans SemiBold"/>
                </a:rPr>
                <a:t>96,000</a:t>
              </a:r>
              <a:endParaRPr/>
            </a:p>
          </p:txBody>
        </p:sp>
        <p:sp>
          <p:nvSpPr>
            <p:cNvPr id="1175" name="Google Shape;1175;p3"/>
            <p:cNvSpPr txBox="1"/>
            <p:nvPr/>
          </p:nvSpPr>
          <p:spPr>
            <a:xfrm>
              <a:off x="3439754" y="3052307"/>
              <a:ext cx="183165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Patients Validated</a:t>
              </a:r>
              <a:endParaRPr/>
            </a:p>
          </p:txBody>
        </p:sp>
      </p:grpSp>
      <p:grpSp>
        <p:nvGrpSpPr>
          <p:cNvPr id="1176" name="Google Shape;1176;p3"/>
          <p:cNvGrpSpPr/>
          <p:nvPr/>
        </p:nvGrpSpPr>
        <p:grpSpPr>
          <a:xfrm>
            <a:off x="6155210" y="2306732"/>
            <a:ext cx="2697805" cy="1620489"/>
            <a:chOff x="6155210" y="1921720"/>
            <a:chExt cx="2697805" cy="1620489"/>
          </a:xfrm>
        </p:grpSpPr>
        <p:sp>
          <p:nvSpPr>
            <p:cNvPr id="1177" name="Google Shape;1177;p3"/>
            <p:cNvSpPr/>
            <p:nvPr/>
          </p:nvSpPr>
          <p:spPr>
            <a:xfrm>
              <a:off x="6155210" y="1921720"/>
              <a:ext cx="2697805" cy="1620489"/>
            </a:xfrm>
            <a:prstGeom prst="roundRect">
              <a:avLst>
                <a:gd name="adj" fmla="val 4036"/>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178" name="Google Shape;1178;p3"/>
            <p:cNvSpPr txBox="1"/>
            <p:nvPr/>
          </p:nvSpPr>
          <p:spPr>
            <a:xfrm>
              <a:off x="6307047" y="2298683"/>
              <a:ext cx="162416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Open Sans SemiBold"/>
                <a:buNone/>
              </a:pPr>
              <a:r>
                <a:rPr lang="en-US" sz="4400" b="0" i="0" u="none" strike="noStrike" cap="none">
                  <a:solidFill>
                    <a:srgbClr val="FFFFFF"/>
                  </a:solidFill>
                  <a:latin typeface="Open Sans SemiBold"/>
                  <a:ea typeface="Open Sans SemiBold"/>
                  <a:cs typeface="Open Sans SemiBold"/>
                  <a:sym typeface="Open Sans SemiBold"/>
                </a:rPr>
                <a:t>7,500</a:t>
              </a:r>
              <a:endParaRPr/>
            </a:p>
          </p:txBody>
        </p:sp>
        <p:sp>
          <p:nvSpPr>
            <p:cNvPr id="1179" name="Google Shape;1179;p3"/>
            <p:cNvSpPr txBox="1"/>
            <p:nvPr/>
          </p:nvSpPr>
          <p:spPr>
            <a:xfrm>
              <a:off x="6307047" y="3052307"/>
              <a:ext cx="167879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Patients Treated</a:t>
              </a:r>
              <a:endParaRPr/>
            </a:p>
          </p:txBody>
        </p:sp>
      </p:grpSp>
      <p:sp>
        <p:nvSpPr>
          <p:cNvPr id="1180" name="Google Shape;1180;p3"/>
          <p:cNvSpPr txBox="1"/>
          <p:nvPr/>
        </p:nvSpPr>
        <p:spPr>
          <a:xfrm>
            <a:off x="9389792" y="273147"/>
            <a:ext cx="113845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Open Sans SemiBold"/>
              <a:buNone/>
            </a:pPr>
            <a:r>
              <a:rPr lang="en-US" sz="4400" b="0" i="0" u="none" strike="noStrike" cap="none">
                <a:solidFill>
                  <a:srgbClr val="FFFFFF"/>
                </a:solidFill>
                <a:latin typeface="Open Sans SemiBold"/>
                <a:ea typeface="Open Sans SemiBold"/>
                <a:cs typeface="Open Sans SemiBold"/>
                <a:sym typeface="Open Sans SemiBold"/>
              </a:rPr>
              <a:t>9% </a:t>
            </a:r>
            <a:endParaRPr/>
          </a:p>
        </p:txBody>
      </p:sp>
      <p:sp>
        <p:nvSpPr>
          <p:cNvPr id="1181" name="Google Shape;1181;p3"/>
          <p:cNvSpPr txBox="1"/>
          <p:nvPr/>
        </p:nvSpPr>
        <p:spPr>
          <a:xfrm>
            <a:off x="9389792" y="1026771"/>
            <a:ext cx="143090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b="0" i="0" u="none" strike="noStrike" cap="none">
                <a:solidFill>
                  <a:srgbClr val="FFFFFF"/>
                </a:solidFill>
                <a:latin typeface="Open Sans Light"/>
                <a:ea typeface="Open Sans Light"/>
                <a:cs typeface="Open Sans Light"/>
                <a:sym typeface="Open Sans Light"/>
              </a:rPr>
              <a:t>Removal Rate</a:t>
            </a:r>
            <a:endParaRPr/>
          </a:p>
        </p:txBody>
      </p:sp>
      <p:grpSp>
        <p:nvGrpSpPr>
          <p:cNvPr id="1182" name="Google Shape;1182;p3"/>
          <p:cNvGrpSpPr/>
          <p:nvPr/>
        </p:nvGrpSpPr>
        <p:grpSpPr>
          <a:xfrm>
            <a:off x="9055102" y="2306731"/>
            <a:ext cx="2697805" cy="1669195"/>
            <a:chOff x="6155210" y="3648098"/>
            <a:chExt cx="2697805" cy="1669195"/>
          </a:xfrm>
        </p:grpSpPr>
        <p:sp>
          <p:nvSpPr>
            <p:cNvPr id="1183" name="Google Shape;1183;p3"/>
            <p:cNvSpPr/>
            <p:nvPr/>
          </p:nvSpPr>
          <p:spPr>
            <a:xfrm>
              <a:off x="6155210" y="3648098"/>
              <a:ext cx="2697805" cy="1620489"/>
            </a:xfrm>
            <a:prstGeom prst="roundRect">
              <a:avLst>
                <a:gd name="adj" fmla="val 3448"/>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184" name="Google Shape;1184;p3"/>
            <p:cNvSpPr txBox="1"/>
            <p:nvPr/>
          </p:nvSpPr>
          <p:spPr>
            <a:xfrm>
              <a:off x="6307047" y="4025061"/>
              <a:ext cx="131478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Open Sans SemiBold"/>
                <a:buNone/>
              </a:pPr>
              <a:r>
                <a:rPr lang="en-US" sz="4400" b="0" i="0" u="none" strike="noStrike" cap="none">
                  <a:solidFill>
                    <a:srgbClr val="FFFFFF"/>
                  </a:solidFill>
                  <a:latin typeface="Open Sans SemiBold"/>
                  <a:ea typeface="Open Sans SemiBold"/>
                  <a:cs typeface="Open Sans SemiBold"/>
                  <a:sym typeface="Open Sans SemiBold"/>
                </a:rPr>
                <a:t>96%</a:t>
              </a:r>
              <a:endParaRPr/>
            </a:p>
          </p:txBody>
        </p:sp>
        <p:sp>
          <p:nvSpPr>
            <p:cNvPr id="1185" name="Google Shape;1185;p3"/>
            <p:cNvSpPr txBox="1"/>
            <p:nvPr/>
          </p:nvSpPr>
          <p:spPr>
            <a:xfrm>
              <a:off x="6307047" y="4732518"/>
              <a:ext cx="225163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Of patients who engaged with NECU</a:t>
              </a:r>
              <a:endParaRPr sz="1600" b="0" i="0" u="none" strike="noStrike" cap="none">
                <a:solidFill>
                  <a:srgbClr val="FFFFFF"/>
                </a:solidFill>
                <a:latin typeface="Open Sans Light"/>
                <a:ea typeface="Open Sans Light"/>
                <a:cs typeface="Open Sans Light"/>
                <a:sym typeface="Open Sans Light"/>
              </a:endParaRPr>
            </a:p>
          </p:txBody>
        </p:sp>
      </p:grpSp>
      <p:sp>
        <p:nvSpPr>
          <p:cNvPr id="1186" name="Google Shape;1186;p3"/>
          <p:cNvSpPr txBox="1"/>
          <p:nvPr/>
        </p:nvSpPr>
        <p:spPr>
          <a:xfrm>
            <a:off x="3296402" y="1744306"/>
            <a:ext cx="88607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3590FF"/>
                </a:solidFill>
                <a:latin typeface="Open Sans"/>
                <a:ea typeface="Open Sans"/>
                <a:cs typeface="Open Sans"/>
                <a:sym typeface="Open Sans"/>
              </a:rPr>
              <a:t>James is a patient and one of the…</a:t>
            </a:r>
            <a:endParaRPr/>
          </a:p>
        </p:txBody>
      </p:sp>
      <p:sp>
        <p:nvSpPr>
          <p:cNvPr id="1187" name="Google Shape;1187;p3"/>
          <p:cNvSpPr txBox="1"/>
          <p:nvPr/>
        </p:nvSpPr>
        <p:spPr>
          <a:xfrm>
            <a:off x="4510692" y="4450011"/>
            <a:ext cx="76464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3590FF"/>
                </a:solidFill>
                <a:latin typeface="Open Sans"/>
                <a:ea typeface="Open Sans"/>
                <a:cs typeface="Open Sans"/>
                <a:sym typeface="Open Sans"/>
              </a:rPr>
              <a:t>…. across 39 capacity campaigns delivered by NECU</a:t>
            </a:r>
            <a:endParaRPr/>
          </a:p>
        </p:txBody>
      </p:sp>
      <p:sp>
        <p:nvSpPr>
          <p:cNvPr id="1188" name="Google Shape;1188;p3"/>
          <p:cNvSpPr txBox="1"/>
          <p:nvPr/>
        </p:nvSpPr>
        <p:spPr>
          <a:xfrm>
            <a:off x="9206939" y="2413657"/>
            <a:ext cx="5373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Open Sans Light"/>
              <a:buNone/>
            </a:pPr>
            <a:r>
              <a:rPr lang="en-US" sz="1600">
                <a:solidFill>
                  <a:srgbClr val="FFFFFF"/>
                </a:solidFill>
                <a:latin typeface="Open Sans Light"/>
                <a:ea typeface="Open Sans Light"/>
                <a:cs typeface="Open Sans Light"/>
                <a:sym typeface="Open Sans Light"/>
              </a:rPr>
              <a:t>and</a:t>
            </a:r>
            <a:endParaRPr sz="1600" b="0" i="0" u="none" strike="noStrike" cap="none">
              <a:solidFill>
                <a:srgbClr val="FFFFFF"/>
              </a:solidFill>
              <a:latin typeface="Open Sans Light"/>
              <a:ea typeface="Open Sans Light"/>
              <a:cs typeface="Open Sans Light"/>
              <a:sym typeface="Open Sans Light"/>
            </a:endParaRPr>
          </a:p>
        </p:txBody>
      </p:sp>
      <p:pic>
        <p:nvPicPr>
          <p:cNvPr id="1189" name="Google Shape;1189;p3"/>
          <p:cNvPicPr preferRelativeResize="0"/>
          <p:nvPr/>
        </p:nvPicPr>
        <p:blipFill rotWithShape="1">
          <a:blip r:embed="rId4">
            <a:alphaModFix/>
          </a:blip>
          <a:srcRect r="37086"/>
          <a:stretch/>
        </p:blipFill>
        <p:spPr>
          <a:xfrm>
            <a:off x="8768219" y="230509"/>
            <a:ext cx="1903667" cy="8170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167"/>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1000"/>
                                  </p:stCondLst>
                                  <p:childTnLst>
                                    <p:set>
                                      <p:cBhvr>
                                        <p:cTn id="9" dur="1" fill="hold">
                                          <p:stCondLst>
                                            <p:cond delay="0"/>
                                          </p:stCondLst>
                                        </p:cTn>
                                        <p:tgtEl>
                                          <p:spTgt spid="1168"/>
                                        </p:tgtEl>
                                        <p:attrNameLst>
                                          <p:attrName>style.visibility</p:attrName>
                                        </p:attrNameLst>
                                      </p:cBhvr>
                                      <p:to>
                                        <p:strVal val="visible"/>
                                      </p:to>
                                    </p:set>
                                  </p:childTnLst>
                                </p:cTn>
                              </p:par>
                            </p:childTnLst>
                          </p:cTn>
                        </p:par>
                        <p:par>
                          <p:cTn id="10" fill="hold">
                            <p:stCondLst>
                              <p:cond delay="2"/>
                            </p:stCondLst>
                            <p:childTnLst>
                              <p:par>
                                <p:cTn id="11" presetID="2" presetClass="entr" presetSubtype="2" fill="hold" nodeType="afterEffect">
                                  <p:stCondLst>
                                    <p:cond delay="0"/>
                                  </p:stCondLst>
                                  <p:childTnLst>
                                    <p:set>
                                      <p:cBhvr>
                                        <p:cTn id="12" dur="1" fill="hold">
                                          <p:stCondLst>
                                            <p:cond delay="0"/>
                                          </p:stCondLst>
                                        </p:cTn>
                                        <p:tgtEl>
                                          <p:spTgt spid="1186"/>
                                        </p:tgtEl>
                                        <p:attrNameLst>
                                          <p:attrName>style.visibility</p:attrName>
                                        </p:attrNameLst>
                                      </p:cBhvr>
                                      <p:to>
                                        <p:strVal val="visible"/>
                                      </p:to>
                                    </p:set>
                                    <p:anim calcmode="lin" valueType="num">
                                      <p:cBhvr additive="base">
                                        <p:cTn id="13" dur="500"/>
                                        <p:tgtEl>
                                          <p:spTgt spid="1186"/>
                                        </p:tgtEl>
                                        <p:attrNameLst>
                                          <p:attrName>ppt_x</p:attrName>
                                        </p:attrNameLst>
                                      </p:cBhvr>
                                      <p:tavLst>
                                        <p:tav tm="0">
                                          <p:val>
                                            <p:strVal val="#ppt_x+1"/>
                                          </p:val>
                                        </p:tav>
                                        <p:tav tm="100000">
                                          <p:val>
                                            <p:strVal val="#ppt_x"/>
                                          </p:val>
                                        </p:tav>
                                      </p:tavLst>
                                    </p:anim>
                                  </p:childTnLst>
                                </p:cTn>
                              </p:par>
                            </p:childTnLst>
                          </p:cTn>
                        </p:par>
                        <p:par>
                          <p:cTn id="14" fill="hold">
                            <p:stCondLst>
                              <p:cond delay="502"/>
                            </p:stCondLst>
                            <p:childTnLst>
                              <p:par>
                                <p:cTn id="15" presetID="10" presetClass="entr" presetSubtype="0" fill="hold" nodeType="afterEffect">
                                  <p:stCondLst>
                                    <p:cond delay="1000"/>
                                  </p:stCondLst>
                                  <p:childTnLst>
                                    <p:set>
                                      <p:cBhvr>
                                        <p:cTn id="16" dur="1" fill="hold">
                                          <p:stCondLst>
                                            <p:cond delay="0"/>
                                          </p:stCondLst>
                                        </p:cTn>
                                        <p:tgtEl>
                                          <p:spTgt spid="1172"/>
                                        </p:tgtEl>
                                        <p:attrNameLst>
                                          <p:attrName>style.visibility</p:attrName>
                                        </p:attrNameLst>
                                      </p:cBhvr>
                                      <p:to>
                                        <p:strVal val="visible"/>
                                      </p:to>
                                    </p:set>
                                    <p:animEffect transition="in" filter="fade">
                                      <p:cBhvr>
                                        <p:cTn id="17" dur="500"/>
                                        <p:tgtEl>
                                          <p:spTgt spid="1172"/>
                                        </p:tgtEl>
                                      </p:cBhvr>
                                    </p:animEffect>
                                  </p:childTnLst>
                                </p:cTn>
                              </p:par>
                            </p:childTnLst>
                          </p:cTn>
                        </p:par>
                        <p:par>
                          <p:cTn id="18" fill="hold">
                            <p:stCondLst>
                              <p:cond delay="1002"/>
                            </p:stCondLst>
                            <p:childTnLst>
                              <p:par>
                                <p:cTn id="19" presetID="10" presetClass="entr" presetSubtype="0" fill="hold" nodeType="afterEffect">
                                  <p:stCondLst>
                                    <p:cond delay="1000"/>
                                  </p:stCondLst>
                                  <p:childTnLst>
                                    <p:set>
                                      <p:cBhvr>
                                        <p:cTn id="20" dur="1" fill="hold">
                                          <p:stCondLst>
                                            <p:cond delay="0"/>
                                          </p:stCondLst>
                                        </p:cTn>
                                        <p:tgtEl>
                                          <p:spTgt spid="1176"/>
                                        </p:tgtEl>
                                        <p:attrNameLst>
                                          <p:attrName>style.visibility</p:attrName>
                                        </p:attrNameLst>
                                      </p:cBhvr>
                                      <p:to>
                                        <p:strVal val="visible"/>
                                      </p:to>
                                    </p:set>
                                    <p:animEffect transition="in" filter="fade">
                                      <p:cBhvr>
                                        <p:cTn id="21" dur="500"/>
                                        <p:tgtEl>
                                          <p:spTgt spid="1176"/>
                                        </p:tgtEl>
                                      </p:cBhvr>
                                    </p:animEffect>
                                  </p:childTnLst>
                                </p:cTn>
                              </p:par>
                            </p:childTnLst>
                          </p:cTn>
                        </p:par>
                        <p:par>
                          <p:cTn id="22" fill="hold">
                            <p:stCondLst>
                              <p:cond delay="1502"/>
                            </p:stCondLst>
                            <p:childTnLst>
                              <p:par>
                                <p:cTn id="23" presetID="10" presetClass="entr" presetSubtype="0" fill="hold" nodeType="afterEffect">
                                  <p:stCondLst>
                                    <p:cond delay="1000"/>
                                  </p:stCondLst>
                                  <p:childTnLst>
                                    <p:set>
                                      <p:cBhvr>
                                        <p:cTn id="24" dur="1" fill="hold">
                                          <p:stCondLst>
                                            <p:cond delay="0"/>
                                          </p:stCondLst>
                                        </p:cTn>
                                        <p:tgtEl>
                                          <p:spTgt spid="1182"/>
                                        </p:tgtEl>
                                        <p:attrNameLst>
                                          <p:attrName>style.visibility</p:attrName>
                                        </p:attrNameLst>
                                      </p:cBhvr>
                                      <p:to>
                                        <p:strVal val="visible"/>
                                      </p:to>
                                    </p:set>
                                    <p:animEffect transition="in" filter="fade">
                                      <p:cBhvr>
                                        <p:cTn id="25" dur="500"/>
                                        <p:tgtEl>
                                          <p:spTgt spid="1182"/>
                                        </p:tgtEl>
                                      </p:cBhvr>
                                    </p:animEffect>
                                  </p:childTnLst>
                                </p:cTn>
                              </p:par>
                            </p:childTnLst>
                          </p:cTn>
                        </p:par>
                        <p:par>
                          <p:cTn id="26" fill="hold">
                            <p:stCondLst>
                              <p:cond delay="2002"/>
                            </p:stCondLst>
                            <p:childTnLst>
                              <p:par>
                                <p:cTn id="27" presetID="2" presetClass="entr" presetSubtype="2" fill="hold" nodeType="afterEffect">
                                  <p:stCondLst>
                                    <p:cond delay="0"/>
                                  </p:stCondLst>
                                  <p:childTnLst>
                                    <p:set>
                                      <p:cBhvr>
                                        <p:cTn id="28" dur="1" fill="hold">
                                          <p:stCondLst>
                                            <p:cond delay="0"/>
                                          </p:stCondLst>
                                        </p:cTn>
                                        <p:tgtEl>
                                          <p:spTgt spid="1187"/>
                                        </p:tgtEl>
                                        <p:attrNameLst>
                                          <p:attrName>style.visibility</p:attrName>
                                        </p:attrNameLst>
                                      </p:cBhvr>
                                      <p:to>
                                        <p:strVal val="visible"/>
                                      </p:to>
                                    </p:set>
                                    <p:anim calcmode="lin" valueType="num">
                                      <p:cBhvr additive="base">
                                        <p:cTn id="29" dur="500"/>
                                        <p:tgtEl>
                                          <p:spTgt spid="11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4"/>
          <p:cNvSpPr/>
          <p:nvPr/>
        </p:nvSpPr>
        <p:spPr>
          <a:xfrm>
            <a:off x="7013923" y="2871731"/>
            <a:ext cx="3152775" cy="1293359"/>
          </a:xfrm>
          <a:prstGeom prst="roundRect">
            <a:avLst>
              <a:gd name="adj" fmla="val 290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196" name="Google Shape;1196;p4"/>
          <p:cNvSpPr/>
          <p:nvPr/>
        </p:nvSpPr>
        <p:spPr>
          <a:xfrm>
            <a:off x="7126934" y="2982981"/>
            <a:ext cx="28536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Open Sans SemiBold"/>
              <a:buNone/>
            </a:pPr>
            <a:r>
              <a:rPr lang="en-US" sz="1200" b="0" i="0" u="none" strike="noStrike" cap="none">
                <a:solidFill>
                  <a:srgbClr val="FFFFFF"/>
                </a:solidFill>
                <a:latin typeface="Open Sans SemiBold"/>
                <a:ea typeface="Open Sans SemiBold"/>
                <a:cs typeface="Open Sans SemiBold"/>
                <a:sym typeface="Open Sans SemiBold"/>
              </a:rPr>
              <a:t>Clinical Validation </a:t>
            </a:r>
            <a:endParaRPr/>
          </a:p>
          <a:p>
            <a:pPr marL="0" marR="0" lvl="0" indent="0" algn="l" rtl="0">
              <a:lnSpc>
                <a:spcPct val="100000"/>
              </a:lnSpc>
              <a:spcBef>
                <a:spcPts val="0"/>
              </a:spcBef>
              <a:spcAft>
                <a:spcPts val="0"/>
              </a:spcAft>
              <a:buClr>
                <a:schemeClr val="dk1"/>
              </a:buClr>
              <a:buSzPts val="1200"/>
              <a:buFont typeface="Open Sans Light"/>
              <a:buNone/>
            </a:pPr>
            <a:endParaRPr sz="12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FFFFFF"/>
              </a:buClr>
              <a:buSzPts val="1200"/>
              <a:buFont typeface="Open Sans Light"/>
              <a:buNone/>
            </a:pPr>
            <a:r>
              <a:rPr lang="en-US" sz="1200" b="0" i="0" u="none" strike="noStrike" cap="none">
                <a:solidFill>
                  <a:srgbClr val="FFFFFF"/>
                </a:solidFill>
                <a:latin typeface="Open Sans Light"/>
                <a:ea typeface="Open Sans Light"/>
                <a:cs typeface="Open Sans Light"/>
                <a:sym typeface="Open Sans Light"/>
              </a:rPr>
              <a:t>Bespoke campaigns, connecting clinical experts to demand and applying standardised approaches. </a:t>
            </a:r>
            <a:endParaRPr sz="1200" b="0" i="0" u="none" strike="noStrike" cap="none">
              <a:solidFill>
                <a:srgbClr val="FFFFFF"/>
              </a:solidFill>
              <a:latin typeface="Open Sans Light"/>
              <a:ea typeface="Open Sans Light"/>
              <a:cs typeface="Open Sans Light"/>
              <a:sym typeface="Open Sans Light"/>
            </a:endParaRPr>
          </a:p>
        </p:txBody>
      </p:sp>
      <p:sp>
        <p:nvSpPr>
          <p:cNvPr id="1197" name="Google Shape;1197;p4"/>
          <p:cNvSpPr/>
          <p:nvPr/>
        </p:nvSpPr>
        <p:spPr>
          <a:xfrm>
            <a:off x="7013923" y="4550431"/>
            <a:ext cx="3152775" cy="1293359"/>
          </a:xfrm>
          <a:prstGeom prst="roundRect">
            <a:avLst>
              <a:gd name="adj" fmla="val 29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198" name="Google Shape;1198;p4"/>
          <p:cNvSpPr/>
          <p:nvPr/>
        </p:nvSpPr>
        <p:spPr>
          <a:xfrm>
            <a:off x="7163464" y="4652159"/>
            <a:ext cx="285369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Open Sans SemiBold"/>
              <a:buNone/>
            </a:pPr>
            <a:r>
              <a:rPr lang="en-US" sz="1200" b="0" i="0" u="none" strike="noStrike" cap="none">
                <a:solidFill>
                  <a:srgbClr val="FFFFFF"/>
                </a:solidFill>
                <a:latin typeface="Open Sans SemiBold"/>
                <a:ea typeface="Open Sans SemiBold"/>
                <a:cs typeface="Open Sans SemiBold"/>
                <a:sym typeface="Open Sans SemiBold"/>
              </a:rPr>
              <a:t>Bespoke Treatment Campaigns</a:t>
            </a:r>
            <a:endParaRPr sz="1200" b="0" i="0" u="none" strike="noStrike" cap="none">
              <a:solidFill>
                <a:srgbClr val="FFFFFF"/>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Clr>
                <a:schemeClr val="dk1"/>
              </a:buClr>
              <a:buSzPts val="1200"/>
              <a:buFont typeface="Open Sans Light"/>
              <a:buNone/>
            </a:pPr>
            <a:endParaRPr sz="12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FFFFFF"/>
              </a:buClr>
              <a:buSzPts val="1200"/>
              <a:buFont typeface="Open Sans Light"/>
              <a:buNone/>
            </a:pPr>
            <a:r>
              <a:rPr lang="en-US" sz="1200" b="0" i="0" u="none" strike="noStrike" cap="none">
                <a:solidFill>
                  <a:srgbClr val="FFFFFF"/>
                </a:solidFill>
                <a:latin typeface="Open Sans Light"/>
                <a:ea typeface="Open Sans Light"/>
                <a:cs typeface="Open Sans Light"/>
                <a:sym typeface="Open Sans Light"/>
              </a:rPr>
              <a:t>Supporting ‘at pace’ deployment of bespoke treatment campaigns within NHS Scotland’s own estate and resources. </a:t>
            </a:r>
            <a:endParaRPr sz="1200" b="0" i="0" u="none" strike="noStrike" cap="none">
              <a:solidFill>
                <a:srgbClr val="FFFFFF"/>
              </a:solidFill>
              <a:latin typeface="Open Sans Light"/>
              <a:ea typeface="Open Sans Light"/>
              <a:cs typeface="Open Sans Light"/>
              <a:sym typeface="Open Sans Light"/>
            </a:endParaRPr>
          </a:p>
        </p:txBody>
      </p:sp>
      <p:sp>
        <p:nvSpPr>
          <p:cNvPr id="1199" name="Google Shape;1199;p4"/>
          <p:cNvSpPr/>
          <p:nvPr/>
        </p:nvSpPr>
        <p:spPr>
          <a:xfrm>
            <a:off x="7013923" y="1317557"/>
            <a:ext cx="3152775" cy="1293359"/>
          </a:xfrm>
          <a:prstGeom prst="roundRect">
            <a:avLst>
              <a:gd name="adj" fmla="val 2909"/>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200" name="Google Shape;1200;p4"/>
          <p:cNvSpPr/>
          <p:nvPr/>
        </p:nvSpPr>
        <p:spPr>
          <a:xfrm>
            <a:off x="7084265" y="1437504"/>
            <a:ext cx="30120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Open Sans SemiBold"/>
              <a:buNone/>
            </a:pPr>
            <a:r>
              <a:rPr lang="en-US" sz="1200">
                <a:solidFill>
                  <a:srgbClr val="FFFFFF"/>
                </a:solidFill>
                <a:latin typeface="Open Sans SemiBold"/>
                <a:ea typeface="Open Sans SemiBold"/>
                <a:cs typeface="Open Sans SemiBold"/>
                <a:sym typeface="Open Sans SemiBold"/>
              </a:rPr>
              <a:t>Digitally supported Patient validation</a:t>
            </a:r>
            <a:endParaRPr sz="1200" b="0" i="0" u="none" strike="noStrike" cap="none">
              <a:solidFill>
                <a:srgbClr val="FFFFFF"/>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Clr>
                <a:schemeClr val="dk1"/>
              </a:buClr>
              <a:buSzPts val="1200"/>
              <a:buFont typeface="Open Sans Light"/>
              <a:buNone/>
            </a:pPr>
            <a:endParaRPr sz="12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FFFFFF"/>
              </a:buClr>
              <a:buSzPts val="1200"/>
              <a:buFont typeface="Open Sans Light"/>
              <a:buNone/>
            </a:pPr>
            <a:r>
              <a:rPr lang="en-US" sz="1200" b="0" i="0" u="none" strike="noStrike" cap="none">
                <a:solidFill>
                  <a:srgbClr val="FFFFFF"/>
                </a:solidFill>
                <a:latin typeface="Open Sans Light"/>
                <a:ea typeface="Open Sans Light"/>
                <a:cs typeface="Open Sans Light"/>
                <a:sym typeface="Open Sans Light"/>
              </a:rPr>
              <a:t>Supporting high volume, digitally supported patient validation with a 9% removal. </a:t>
            </a:r>
            <a:endParaRPr sz="1200" b="0" i="0" u="none" strike="noStrike" cap="none">
              <a:solidFill>
                <a:srgbClr val="FFFFFF"/>
              </a:solidFill>
              <a:latin typeface="Open Sans Light"/>
              <a:ea typeface="Open Sans Light"/>
              <a:cs typeface="Open Sans Light"/>
              <a:sym typeface="Open Sans Light"/>
            </a:endParaRPr>
          </a:p>
        </p:txBody>
      </p:sp>
      <p:pic>
        <p:nvPicPr>
          <p:cNvPr id="1201" name="Google Shape;1201;p4" descr="A set of cartoon character poses&#10;&#10;Description automatically generated"/>
          <p:cNvPicPr preferRelativeResize="0"/>
          <p:nvPr/>
        </p:nvPicPr>
        <p:blipFill rotWithShape="1">
          <a:blip r:embed="rId3">
            <a:alphaModFix/>
          </a:blip>
          <a:srcRect l="42337" t="78287" r="43391" b="5363"/>
          <a:stretch/>
        </p:blipFill>
        <p:spPr>
          <a:xfrm>
            <a:off x="824439" y="2135903"/>
            <a:ext cx="3310506" cy="2671948"/>
          </a:xfrm>
          <a:prstGeom prst="rect">
            <a:avLst/>
          </a:prstGeom>
          <a:noFill/>
          <a:ln>
            <a:noFill/>
          </a:ln>
        </p:spPr>
      </p:pic>
      <p:cxnSp>
        <p:nvCxnSpPr>
          <p:cNvPr id="1202" name="Google Shape;1202;p4"/>
          <p:cNvCxnSpPr>
            <a:endCxn id="1199" idx="1"/>
          </p:cNvCxnSpPr>
          <p:nvPr/>
        </p:nvCxnSpPr>
        <p:spPr>
          <a:xfrm rot="10800000" flipH="1">
            <a:off x="2576923" y="1964237"/>
            <a:ext cx="4437000" cy="1135200"/>
          </a:xfrm>
          <a:prstGeom prst="straightConnector1">
            <a:avLst/>
          </a:prstGeom>
          <a:noFill/>
          <a:ln w="9525" cap="flat" cmpd="sng">
            <a:solidFill>
              <a:schemeClr val="accent1"/>
            </a:solidFill>
            <a:prstDash val="solid"/>
            <a:miter lim="800000"/>
            <a:headEnd type="none" w="sm" len="sm"/>
            <a:tailEnd type="none" w="sm" len="sm"/>
          </a:ln>
        </p:spPr>
      </p:cxnSp>
      <p:cxnSp>
        <p:nvCxnSpPr>
          <p:cNvPr id="1203" name="Google Shape;1203;p4"/>
          <p:cNvCxnSpPr>
            <a:endCxn id="1195" idx="1"/>
          </p:cNvCxnSpPr>
          <p:nvPr/>
        </p:nvCxnSpPr>
        <p:spPr>
          <a:xfrm>
            <a:off x="2576923" y="3099310"/>
            <a:ext cx="4437000" cy="419100"/>
          </a:xfrm>
          <a:prstGeom prst="straightConnector1">
            <a:avLst/>
          </a:prstGeom>
          <a:noFill/>
          <a:ln w="9525" cap="flat" cmpd="sng">
            <a:solidFill>
              <a:schemeClr val="accent1"/>
            </a:solidFill>
            <a:prstDash val="solid"/>
            <a:miter lim="800000"/>
            <a:headEnd type="none" w="sm" len="sm"/>
            <a:tailEnd type="none" w="sm" len="sm"/>
          </a:ln>
        </p:spPr>
      </p:cxnSp>
      <p:cxnSp>
        <p:nvCxnSpPr>
          <p:cNvPr id="1204" name="Google Shape;1204;p4"/>
          <p:cNvCxnSpPr>
            <a:endCxn id="1197" idx="1"/>
          </p:cNvCxnSpPr>
          <p:nvPr/>
        </p:nvCxnSpPr>
        <p:spPr>
          <a:xfrm>
            <a:off x="2576923" y="3099510"/>
            <a:ext cx="4437000" cy="2097600"/>
          </a:xfrm>
          <a:prstGeom prst="straightConnector1">
            <a:avLst/>
          </a:prstGeom>
          <a:noFill/>
          <a:ln w="9525" cap="flat" cmpd="sng">
            <a:solidFill>
              <a:schemeClr val="accent1"/>
            </a:solidFill>
            <a:prstDash val="solid"/>
            <a:miter lim="800000"/>
            <a:headEnd type="none" w="sm" len="sm"/>
            <a:tailEnd type="none" w="sm" len="sm"/>
          </a:ln>
        </p:spPr>
      </p:cxnSp>
      <p:sp>
        <p:nvSpPr>
          <p:cNvPr id="1205" name="Google Shape;1205;p4"/>
          <p:cNvSpPr txBox="1"/>
          <p:nvPr/>
        </p:nvSpPr>
        <p:spPr>
          <a:xfrm>
            <a:off x="-348452" y="79074"/>
            <a:ext cx="6761778" cy="8867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Open Sans Light"/>
              <a:buNone/>
            </a:pPr>
            <a:r>
              <a:rPr lang="en-US" sz="4400">
                <a:solidFill>
                  <a:schemeClr val="dk1"/>
                </a:solidFill>
                <a:latin typeface="Open Sans Light"/>
                <a:ea typeface="Open Sans Light"/>
                <a:cs typeface="Open Sans Light"/>
                <a:sym typeface="Open Sans Light"/>
              </a:rPr>
              <a:t>NECU Product Offering </a:t>
            </a:r>
            <a:endParaRPr/>
          </a:p>
        </p:txBody>
      </p:sp>
      <p:sp>
        <p:nvSpPr>
          <p:cNvPr id="1206" name="Google Shape;1206;p4"/>
          <p:cNvSpPr txBox="1"/>
          <p:nvPr/>
        </p:nvSpPr>
        <p:spPr>
          <a:xfrm>
            <a:off x="157095" y="854107"/>
            <a:ext cx="5172894"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3590FF"/>
                </a:solidFill>
                <a:latin typeface="Open Sans"/>
                <a:ea typeface="Open Sans"/>
                <a:cs typeface="Open Sans"/>
                <a:sym typeface="Open Sans"/>
              </a:rPr>
              <a:t>Through James’ local health board engagement with NECU, he was able to be supported through NECU’s service.</a:t>
            </a:r>
            <a:endParaRPr/>
          </a:p>
        </p:txBody>
      </p:sp>
      <p:pic>
        <p:nvPicPr>
          <p:cNvPr id="1207" name="Google Shape;1207;p4"/>
          <p:cNvPicPr preferRelativeResize="0"/>
          <p:nvPr/>
        </p:nvPicPr>
        <p:blipFill rotWithShape="1">
          <a:blip r:embed="rId4">
            <a:alphaModFix/>
          </a:blip>
          <a:srcRect r="37086"/>
          <a:stretch/>
        </p:blipFill>
        <p:spPr>
          <a:xfrm>
            <a:off x="8768219" y="230509"/>
            <a:ext cx="1903667" cy="8170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06"/>
                                        </p:tgtEl>
                                        <p:attrNameLst>
                                          <p:attrName>style.visibility</p:attrName>
                                        </p:attrNameLst>
                                      </p:cBhvr>
                                      <p:to>
                                        <p:strVal val="visible"/>
                                      </p:to>
                                    </p:set>
                                    <p:anim calcmode="lin" valueType="num">
                                      <p:cBhvr additive="base">
                                        <p:cTn id="7" dur="500"/>
                                        <p:tgtEl>
                                          <p:spTgt spid="120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1201"/>
                                        </p:tgtEl>
                                        <p:attrNameLst>
                                          <p:attrName>style.visibility</p:attrName>
                                        </p:attrNameLst>
                                      </p:cBhvr>
                                      <p:to>
                                        <p:strVal val="visible"/>
                                      </p:to>
                                    </p:set>
                                  </p:childTnLst>
                                </p:cTn>
                              </p:par>
                            </p:childTnLst>
                          </p:cTn>
                        </p:par>
                        <p:par>
                          <p:cTn id="11" fill="hold">
                            <p:stCondLst>
                              <p:cond delay="501"/>
                            </p:stCondLst>
                            <p:childTnLst>
                              <p:par>
                                <p:cTn id="12" presetID="2" presetClass="entr" presetSubtype="4" fill="hold" nodeType="afterEffect">
                                  <p:stCondLst>
                                    <p:cond delay="0"/>
                                  </p:stCondLst>
                                  <p:childTnLst>
                                    <p:set>
                                      <p:cBhvr>
                                        <p:cTn id="13" dur="1" fill="hold">
                                          <p:stCondLst>
                                            <p:cond delay="0"/>
                                          </p:stCondLst>
                                        </p:cTn>
                                        <p:tgtEl>
                                          <p:spTgt spid="1199"/>
                                        </p:tgtEl>
                                        <p:attrNameLst>
                                          <p:attrName>style.visibility</p:attrName>
                                        </p:attrNameLst>
                                      </p:cBhvr>
                                      <p:to>
                                        <p:strVal val="visible"/>
                                      </p:to>
                                    </p:set>
                                    <p:anim calcmode="lin" valueType="num">
                                      <p:cBhvr additive="base">
                                        <p:cTn id="14" dur="500"/>
                                        <p:tgtEl>
                                          <p:spTgt spid="1199"/>
                                        </p:tgtEl>
                                        <p:attrNameLst>
                                          <p:attrName>ppt_y</p:attrName>
                                        </p:attrNameLst>
                                      </p:cBhvr>
                                      <p:tavLst>
                                        <p:tav tm="0">
                                          <p:val>
                                            <p:strVal val="#ppt_y+1"/>
                                          </p:val>
                                        </p:tav>
                                        <p:tav tm="100000">
                                          <p:val>
                                            <p:strVal val="#ppt_y"/>
                                          </p:val>
                                        </p:tav>
                                      </p:tavLst>
                                    </p:anim>
                                  </p:childTnLst>
                                </p:cTn>
                              </p:par>
                            </p:childTnLst>
                          </p:cTn>
                        </p:par>
                        <p:par>
                          <p:cTn id="15" fill="hold">
                            <p:stCondLst>
                              <p:cond delay="1001"/>
                            </p:stCondLst>
                            <p:childTnLst>
                              <p:par>
                                <p:cTn id="16" presetID="2" presetClass="entr" presetSubtype="4" fill="hold" nodeType="afterEffect">
                                  <p:stCondLst>
                                    <p:cond delay="0"/>
                                  </p:stCondLst>
                                  <p:childTnLst>
                                    <p:set>
                                      <p:cBhvr>
                                        <p:cTn id="17" dur="1" fill="hold">
                                          <p:stCondLst>
                                            <p:cond delay="0"/>
                                          </p:stCondLst>
                                        </p:cTn>
                                        <p:tgtEl>
                                          <p:spTgt spid="1200"/>
                                        </p:tgtEl>
                                        <p:attrNameLst>
                                          <p:attrName>style.visibility</p:attrName>
                                        </p:attrNameLst>
                                      </p:cBhvr>
                                      <p:to>
                                        <p:strVal val="visible"/>
                                      </p:to>
                                    </p:set>
                                    <p:anim calcmode="lin" valueType="num">
                                      <p:cBhvr additive="base">
                                        <p:cTn id="18" dur="500"/>
                                        <p:tgtEl>
                                          <p:spTgt spid="1200"/>
                                        </p:tgtEl>
                                        <p:attrNameLst>
                                          <p:attrName>ppt_y</p:attrName>
                                        </p:attrNameLst>
                                      </p:cBhvr>
                                      <p:tavLst>
                                        <p:tav tm="0">
                                          <p:val>
                                            <p:strVal val="#ppt_y+1"/>
                                          </p:val>
                                        </p:tav>
                                        <p:tav tm="100000">
                                          <p:val>
                                            <p:strVal val="#ppt_y"/>
                                          </p:val>
                                        </p:tav>
                                      </p:tavLst>
                                    </p:anim>
                                  </p:childTnLst>
                                </p:cTn>
                              </p:par>
                            </p:childTnLst>
                          </p:cTn>
                        </p:par>
                        <p:par>
                          <p:cTn id="19" fill="hold">
                            <p:stCondLst>
                              <p:cond delay="1501"/>
                            </p:stCondLst>
                            <p:childTnLst>
                              <p:par>
                                <p:cTn id="20" presetID="10" presetClass="entr" presetSubtype="0" fill="hold" nodeType="afterEffect">
                                  <p:stCondLst>
                                    <p:cond delay="0"/>
                                  </p:stCondLst>
                                  <p:childTnLst>
                                    <p:set>
                                      <p:cBhvr>
                                        <p:cTn id="21" dur="1" fill="hold">
                                          <p:stCondLst>
                                            <p:cond delay="0"/>
                                          </p:stCondLst>
                                        </p:cTn>
                                        <p:tgtEl>
                                          <p:spTgt spid="1202"/>
                                        </p:tgtEl>
                                        <p:attrNameLst>
                                          <p:attrName>style.visibility</p:attrName>
                                        </p:attrNameLst>
                                      </p:cBhvr>
                                      <p:to>
                                        <p:strVal val="visible"/>
                                      </p:to>
                                    </p:set>
                                    <p:animEffect transition="in" filter="fade">
                                      <p:cBhvr>
                                        <p:cTn id="22" dur="500"/>
                                        <p:tgtEl>
                                          <p:spTgt spid="1202"/>
                                        </p:tgtEl>
                                      </p:cBhvr>
                                    </p:animEffect>
                                  </p:childTnLst>
                                </p:cTn>
                              </p:par>
                            </p:childTnLst>
                          </p:cTn>
                        </p:par>
                        <p:par>
                          <p:cTn id="23" fill="hold">
                            <p:stCondLst>
                              <p:cond delay="2001"/>
                            </p:stCondLst>
                            <p:childTnLst>
                              <p:par>
                                <p:cTn id="24" presetID="2" presetClass="entr" presetSubtype="4" fill="hold" nodeType="afterEffect">
                                  <p:stCondLst>
                                    <p:cond delay="0"/>
                                  </p:stCondLst>
                                  <p:childTnLst>
                                    <p:set>
                                      <p:cBhvr>
                                        <p:cTn id="25" dur="1" fill="hold">
                                          <p:stCondLst>
                                            <p:cond delay="0"/>
                                          </p:stCondLst>
                                        </p:cTn>
                                        <p:tgtEl>
                                          <p:spTgt spid="1195"/>
                                        </p:tgtEl>
                                        <p:attrNameLst>
                                          <p:attrName>style.visibility</p:attrName>
                                        </p:attrNameLst>
                                      </p:cBhvr>
                                      <p:to>
                                        <p:strVal val="visible"/>
                                      </p:to>
                                    </p:set>
                                    <p:anim calcmode="lin" valueType="num">
                                      <p:cBhvr additive="base">
                                        <p:cTn id="26" dur="500"/>
                                        <p:tgtEl>
                                          <p:spTgt spid="1195"/>
                                        </p:tgtEl>
                                        <p:attrNameLst>
                                          <p:attrName>ppt_y</p:attrName>
                                        </p:attrNameLst>
                                      </p:cBhvr>
                                      <p:tavLst>
                                        <p:tav tm="0">
                                          <p:val>
                                            <p:strVal val="#ppt_y+1"/>
                                          </p:val>
                                        </p:tav>
                                        <p:tav tm="100000">
                                          <p:val>
                                            <p:strVal val="#ppt_y"/>
                                          </p:val>
                                        </p:tav>
                                      </p:tavLst>
                                    </p:anim>
                                  </p:childTnLst>
                                </p:cTn>
                              </p:par>
                            </p:childTnLst>
                          </p:cTn>
                        </p:par>
                        <p:par>
                          <p:cTn id="27" fill="hold">
                            <p:stCondLst>
                              <p:cond delay="2501"/>
                            </p:stCondLst>
                            <p:childTnLst>
                              <p:par>
                                <p:cTn id="28" presetID="2" presetClass="entr" presetSubtype="4" fill="hold" nodeType="afterEffect">
                                  <p:stCondLst>
                                    <p:cond delay="0"/>
                                  </p:stCondLst>
                                  <p:childTnLst>
                                    <p:set>
                                      <p:cBhvr>
                                        <p:cTn id="29" dur="1" fill="hold">
                                          <p:stCondLst>
                                            <p:cond delay="0"/>
                                          </p:stCondLst>
                                        </p:cTn>
                                        <p:tgtEl>
                                          <p:spTgt spid="1196"/>
                                        </p:tgtEl>
                                        <p:attrNameLst>
                                          <p:attrName>style.visibility</p:attrName>
                                        </p:attrNameLst>
                                      </p:cBhvr>
                                      <p:to>
                                        <p:strVal val="visible"/>
                                      </p:to>
                                    </p:set>
                                    <p:anim calcmode="lin" valueType="num">
                                      <p:cBhvr additive="base">
                                        <p:cTn id="30" dur="500"/>
                                        <p:tgtEl>
                                          <p:spTgt spid="1196"/>
                                        </p:tgtEl>
                                        <p:attrNameLst>
                                          <p:attrName>ppt_y</p:attrName>
                                        </p:attrNameLst>
                                      </p:cBhvr>
                                      <p:tavLst>
                                        <p:tav tm="0">
                                          <p:val>
                                            <p:strVal val="#ppt_y+1"/>
                                          </p:val>
                                        </p:tav>
                                        <p:tav tm="100000">
                                          <p:val>
                                            <p:strVal val="#ppt_y"/>
                                          </p:val>
                                        </p:tav>
                                      </p:tavLst>
                                    </p:anim>
                                  </p:childTnLst>
                                </p:cTn>
                              </p:par>
                            </p:childTnLst>
                          </p:cTn>
                        </p:par>
                        <p:par>
                          <p:cTn id="31" fill="hold">
                            <p:stCondLst>
                              <p:cond delay="3001"/>
                            </p:stCondLst>
                            <p:childTnLst>
                              <p:par>
                                <p:cTn id="32" presetID="10" presetClass="entr" presetSubtype="0" fill="hold" nodeType="afterEffect">
                                  <p:stCondLst>
                                    <p:cond delay="0"/>
                                  </p:stCondLst>
                                  <p:childTnLst>
                                    <p:set>
                                      <p:cBhvr>
                                        <p:cTn id="33" dur="1" fill="hold">
                                          <p:stCondLst>
                                            <p:cond delay="0"/>
                                          </p:stCondLst>
                                        </p:cTn>
                                        <p:tgtEl>
                                          <p:spTgt spid="1203"/>
                                        </p:tgtEl>
                                        <p:attrNameLst>
                                          <p:attrName>style.visibility</p:attrName>
                                        </p:attrNameLst>
                                      </p:cBhvr>
                                      <p:to>
                                        <p:strVal val="visible"/>
                                      </p:to>
                                    </p:set>
                                    <p:animEffect transition="in" filter="fade">
                                      <p:cBhvr>
                                        <p:cTn id="34" dur="500"/>
                                        <p:tgtEl>
                                          <p:spTgt spid="1203"/>
                                        </p:tgtEl>
                                      </p:cBhvr>
                                    </p:animEffect>
                                  </p:childTnLst>
                                </p:cTn>
                              </p:par>
                            </p:childTnLst>
                          </p:cTn>
                        </p:par>
                        <p:par>
                          <p:cTn id="35" fill="hold">
                            <p:stCondLst>
                              <p:cond delay="3501"/>
                            </p:stCondLst>
                            <p:childTnLst>
                              <p:par>
                                <p:cTn id="36" presetID="2" presetClass="entr" presetSubtype="4" fill="hold" nodeType="afterEffect">
                                  <p:stCondLst>
                                    <p:cond delay="0"/>
                                  </p:stCondLst>
                                  <p:childTnLst>
                                    <p:set>
                                      <p:cBhvr>
                                        <p:cTn id="37" dur="1" fill="hold">
                                          <p:stCondLst>
                                            <p:cond delay="0"/>
                                          </p:stCondLst>
                                        </p:cTn>
                                        <p:tgtEl>
                                          <p:spTgt spid="1197"/>
                                        </p:tgtEl>
                                        <p:attrNameLst>
                                          <p:attrName>style.visibility</p:attrName>
                                        </p:attrNameLst>
                                      </p:cBhvr>
                                      <p:to>
                                        <p:strVal val="visible"/>
                                      </p:to>
                                    </p:set>
                                    <p:anim calcmode="lin" valueType="num">
                                      <p:cBhvr additive="base">
                                        <p:cTn id="38" dur="500"/>
                                        <p:tgtEl>
                                          <p:spTgt spid="1197"/>
                                        </p:tgtEl>
                                        <p:attrNameLst>
                                          <p:attrName>ppt_y</p:attrName>
                                        </p:attrNameLst>
                                      </p:cBhvr>
                                      <p:tavLst>
                                        <p:tav tm="0">
                                          <p:val>
                                            <p:strVal val="#ppt_y+1"/>
                                          </p:val>
                                        </p:tav>
                                        <p:tav tm="100000">
                                          <p:val>
                                            <p:strVal val="#ppt_y"/>
                                          </p:val>
                                        </p:tav>
                                      </p:tavLst>
                                    </p:anim>
                                  </p:childTnLst>
                                </p:cTn>
                              </p:par>
                            </p:childTnLst>
                          </p:cTn>
                        </p:par>
                        <p:par>
                          <p:cTn id="39" fill="hold">
                            <p:stCondLst>
                              <p:cond delay="4001"/>
                            </p:stCondLst>
                            <p:childTnLst>
                              <p:par>
                                <p:cTn id="40" presetID="2" presetClass="entr" presetSubtype="4" fill="hold" nodeType="afterEffect">
                                  <p:stCondLst>
                                    <p:cond delay="0"/>
                                  </p:stCondLst>
                                  <p:childTnLst>
                                    <p:set>
                                      <p:cBhvr>
                                        <p:cTn id="41" dur="1" fill="hold">
                                          <p:stCondLst>
                                            <p:cond delay="0"/>
                                          </p:stCondLst>
                                        </p:cTn>
                                        <p:tgtEl>
                                          <p:spTgt spid="1198"/>
                                        </p:tgtEl>
                                        <p:attrNameLst>
                                          <p:attrName>style.visibility</p:attrName>
                                        </p:attrNameLst>
                                      </p:cBhvr>
                                      <p:to>
                                        <p:strVal val="visible"/>
                                      </p:to>
                                    </p:set>
                                    <p:anim calcmode="lin" valueType="num">
                                      <p:cBhvr additive="base">
                                        <p:cTn id="42" dur="500"/>
                                        <p:tgtEl>
                                          <p:spTgt spid="1198"/>
                                        </p:tgtEl>
                                        <p:attrNameLst>
                                          <p:attrName>ppt_y</p:attrName>
                                        </p:attrNameLst>
                                      </p:cBhvr>
                                      <p:tavLst>
                                        <p:tav tm="0">
                                          <p:val>
                                            <p:strVal val="#ppt_y+1"/>
                                          </p:val>
                                        </p:tav>
                                        <p:tav tm="100000">
                                          <p:val>
                                            <p:strVal val="#ppt_y"/>
                                          </p:val>
                                        </p:tav>
                                      </p:tavLst>
                                    </p:anim>
                                  </p:childTnLst>
                                </p:cTn>
                              </p:par>
                            </p:childTnLst>
                          </p:cTn>
                        </p:par>
                        <p:par>
                          <p:cTn id="43" fill="hold">
                            <p:stCondLst>
                              <p:cond delay="4501"/>
                            </p:stCondLst>
                            <p:childTnLst>
                              <p:par>
                                <p:cTn id="44" presetID="10" presetClass="entr" presetSubtype="0" fill="hold" nodeType="afterEffect">
                                  <p:stCondLst>
                                    <p:cond delay="0"/>
                                  </p:stCondLst>
                                  <p:childTnLst>
                                    <p:set>
                                      <p:cBhvr>
                                        <p:cTn id="45" dur="1" fill="hold">
                                          <p:stCondLst>
                                            <p:cond delay="0"/>
                                          </p:stCondLst>
                                        </p:cTn>
                                        <p:tgtEl>
                                          <p:spTgt spid="1204"/>
                                        </p:tgtEl>
                                        <p:attrNameLst>
                                          <p:attrName>style.visibility</p:attrName>
                                        </p:attrNameLst>
                                      </p:cBhvr>
                                      <p:to>
                                        <p:strVal val="visible"/>
                                      </p:to>
                                    </p:set>
                                    <p:animEffect transition="in" filter="fade">
                                      <p:cBhvr>
                                        <p:cTn id="46" dur="500"/>
                                        <p:tgtEl>
                                          <p:spTgt spid="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pSp>
        <p:nvGrpSpPr>
          <p:cNvPr id="1213" name="Google Shape;1213;p5"/>
          <p:cNvGrpSpPr/>
          <p:nvPr/>
        </p:nvGrpSpPr>
        <p:grpSpPr>
          <a:xfrm>
            <a:off x="6096" y="0"/>
            <a:ext cx="12185904" cy="6858000"/>
            <a:chOff x="6096" y="0"/>
            <a:chExt cx="12185904" cy="6858000"/>
          </a:xfrm>
        </p:grpSpPr>
        <p:pic>
          <p:nvPicPr>
            <p:cNvPr id="1214" name="Google Shape;1214;p5" descr="nhs_ppt_widescreen2_v2.jpg"/>
            <p:cNvPicPr preferRelativeResize="0"/>
            <p:nvPr/>
          </p:nvPicPr>
          <p:blipFill rotWithShape="1">
            <a:blip r:embed="rId3">
              <a:alphaModFix/>
            </a:blip>
            <a:srcRect/>
            <a:stretch/>
          </p:blipFill>
          <p:spPr>
            <a:xfrm>
              <a:off x="6096" y="0"/>
              <a:ext cx="12185904" cy="6858000"/>
            </a:xfrm>
            <a:prstGeom prst="rect">
              <a:avLst/>
            </a:prstGeom>
            <a:noFill/>
            <a:ln>
              <a:noFill/>
            </a:ln>
          </p:spPr>
        </p:pic>
        <p:sp>
          <p:nvSpPr>
            <p:cNvPr id="1215" name="Google Shape;1215;p5"/>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1216" name="Google Shape;1216;p5"/>
            <p:cNvPicPr preferRelativeResize="0"/>
            <p:nvPr/>
          </p:nvPicPr>
          <p:blipFill rotWithShape="1">
            <a:blip r:embed="rId4">
              <a:alphaModFix/>
            </a:blip>
            <a:srcRect/>
            <a:stretch/>
          </p:blipFill>
          <p:spPr>
            <a:xfrm>
              <a:off x="10255431" y="5999236"/>
              <a:ext cx="1819659" cy="664611"/>
            </a:xfrm>
            <a:prstGeom prst="rect">
              <a:avLst/>
            </a:prstGeom>
            <a:noFill/>
            <a:ln>
              <a:noFill/>
            </a:ln>
          </p:spPr>
        </p:pic>
      </p:grpSp>
      <p:sp>
        <p:nvSpPr>
          <p:cNvPr id="1217" name="Google Shape;1217;p5"/>
          <p:cNvSpPr txBox="1">
            <a:spLocks noGrp="1"/>
          </p:cNvSpPr>
          <p:nvPr>
            <p:ph type="title"/>
          </p:nvPr>
        </p:nvSpPr>
        <p:spPr>
          <a:xfrm>
            <a:off x="838200" y="184177"/>
            <a:ext cx="10515600" cy="8867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pen Sans Light"/>
              <a:buNone/>
            </a:pPr>
            <a:r>
              <a:rPr lang="en-US"/>
              <a:t>NECU Model</a:t>
            </a:r>
            <a:endParaRPr/>
          </a:p>
        </p:txBody>
      </p:sp>
      <p:sp>
        <p:nvSpPr>
          <p:cNvPr id="1218" name="Google Shape;1218;p5"/>
          <p:cNvSpPr txBox="1">
            <a:spLocks noGrp="1"/>
          </p:cNvSpPr>
          <p:nvPr>
            <p:ph type="subTitle" idx="1"/>
          </p:nvPr>
        </p:nvSpPr>
        <p:spPr>
          <a:xfrm>
            <a:off x="171512" y="1279745"/>
            <a:ext cx="4592993" cy="436562"/>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90000"/>
              </a:lnSpc>
              <a:spcBef>
                <a:spcPts val="0"/>
              </a:spcBef>
              <a:spcAft>
                <a:spcPts val="0"/>
              </a:spcAft>
              <a:buClr>
                <a:schemeClr val="dk1"/>
              </a:buClr>
              <a:buSzPct val="100000"/>
              <a:buNone/>
            </a:pPr>
            <a:r>
              <a:rPr lang="en-US"/>
              <a:t>Putting James at the centre of what NECU does…. </a:t>
            </a:r>
            <a:endParaRPr/>
          </a:p>
        </p:txBody>
      </p:sp>
      <p:sp>
        <p:nvSpPr>
          <p:cNvPr id="1219" name="Google Shape;1219;p5"/>
          <p:cNvSpPr/>
          <p:nvPr/>
        </p:nvSpPr>
        <p:spPr>
          <a:xfrm>
            <a:off x="2273785" y="2733104"/>
            <a:ext cx="1808480" cy="1808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220" name="Google Shape;1220;p5"/>
          <p:cNvSpPr/>
          <p:nvPr/>
        </p:nvSpPr>
        <p:spPr>
          <a:xfrm>
            <a:off x="8019368" y="2733104"/>
            <a:ext cx="1808480" cy="180848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cxnSp>
        <p:nvCxnSpPr>
          <p:cNvPr id="1221" name="Google Shape;1221;p5"/>
          <p:cNvCxnSpPr>
            <a:stCxn id="1219" idx="6"/>
          </p:cNvCxnSpPr>
          <p:nvPr/>
        </p:nvCxnSpPr>
        <p:spPr>
          <a:xfrm>
            <a:off x="4082265" y="3637344"/>
            <a:ext cx="1148100" cy="0"/>
          </a:xfrm>
          <a:prstGeom prst="straightConnector1">
            <a:avLst/>
          </a:prstGeom>
          <a:noFill/>
          <a:ln w="63500" cap="flat" cmpd="sng">
            <a:solidFill>
              <a:schemeClr val="accent1"/>
            </a:solidFill>
            <a:prstDash val="solid"/>
            <a:miter lim="800000"/>
            <a:headEnd type="none" w="sm" len="sm"/>
            <a:tailEnd type="triangle" w="med" len="med"/>
          </a:ln>
        </p:spPr>
      </p:cxnSp>
      <p:cxnSp>
        <p:nvCxnSpPr>
          <p:cNvPr id="1222" name="Google Shape;1222;p5"/>
          <p:cNvCxnSpPr>
            <a:stCxn id="1220" idx="2"/>
          </p:cNvCxnSpPr>
          <p:nvPr/>
        </p:nvCxnSpPr>
        <p:spPr>
          <a:xfrm rot="10800000">
            <a:off x="6868268" y="3637344"/>
            <a:ext cx="1151100" cy="0"/>
          </a:xfrm>
          <a:prstGeom prst="straightConnector1">
            <a:avLst/>
          </a:prstGeom>
          <a:noFill/>
          <a:ln w="63500" cap="flat" cmpd="sng">
            <a:solidFill>
              <a:schemeClr val="accent6"/>
            </a:solidFill>
            <a:prstDash val="solid"/>
            <a:miter lim="800000"/>
            <a:headEnd type="none" w="sm" len="sm"/>
            <a:tailEnd type="triangle" w="med" len="med"/>
          </a:ln>
        </p:spPr>
      </p:cxnSp>
      <p:sp>
        <p:nvSpPr>
          <p:cNvPr id="1223" name="Google Shape;1223;p5"/>
          <p:cNvSpPr txBox="1"/>
          <p:nvPr/>
        </p:nvSpPr>
        <p:spPr>
          <a:xfrm>
            <a:off x="2680123" y="3452678"/>
            <a:ext cx="99257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B2B2B"/>
              </a:buClr>
              <a:buSzPts val="1800"/>
              <a:buFont typeface="Open Sans SemiBold"/>
              <a:buNone/>
            </a:pPr>
            <a:r>
              <a:rPr lang="en-US" sz="1800" b="0" i="0" u="none" strike="noStrike" cap="none">
                <a:solidFill>
                  <a:srgbClr val="2B2B2B"/>
                </a:solidFill>
                <a:latin typeface="Open Sans SemiBold"/>
                <a:ea typeface="Open Sans SemiBold"/>
                <a:cs typeface="Open Sans SemiBold"/>
                <a:sym typeface="Open Sans SemiBold"/>
              </a:rPr>
              <a:t>System</a:t>
            </a:r>
            <a:endParaRPr/>
          </a:p>
        </p:txBody>
      </p:sp>
      <p:sp>
        <p:nvSpPr>
          <p:cNvPr id="1224" name="Google Shape;1224;p5"/>
          <p:cNvSpPr txBox="1"/>
          <p:nvPr/>
        </p:nvSpPr>
        <p:spPr>
          <a:xfrm>
            <a:off x="8359992" y="3452678"/>
            <a:ext cx="11272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B2B2B"/>
              </a:buClr>
              <a:buSzPts val="1800"/>
              <a:buFont typeface="Open Sans SemiBold"/>
              <a:buNone/>
            </a:pPr>
            <a:r>
              <a:rPr lang="en-US" sz="1800" b="0" i="0" u="none" strike="noStrike" cap="none">
                <a:solidFill>
                  <a:srgbClr val="2B2B2B"/>
                </a:solidFill>
                <a:latin typeface="Open Sans SemiBold"/>
                <a:ea typeface="Open Sans SemiBold"/>
                <a:cs typeface="Open Sans SemiBold"/>
                <a:sym typeface="Open Sans SemiBold"/>
              </a:rPr>
              <a:t>Clinician</a:t>
            </a:r>
            <a:endParaRPr/>
          </a:p>
        </p:txBody>
      </p:sp>
      <p:pic>
        <p:nvPicPr>
          <p:cNvPr id="1225" name="Google Shape;1225;p5" descr="A set of cartoon character poses&#10;&#10;Description automatically generated"/>
          <p:cNvPicPr preferRelativeResize="0"/>
          <p:nvPr/>
        </p:nvPicPr>
        <p:blipFill rotWithShape="1">
          <a:blip r:embed="rId5">
            <a:alphaModFix/>
          </a:blip>
          <a:srcRect l="46379" t="49911" r="47116" b="27249"/>
          <a:stretch/>
        </p:blipFill>
        <p:spPr>
          <a:xfrm>
            <a:off x="5216891" y="1724497"/>
            <a:ext cx="1651349" cy="4085781"/>
          </a:xfrm>
          <a:prstGeom prst="rect">
            <a:avLst/>
          </a:prstGeom>
          <a:noFill/>
          <a:ln>
            <a:noFill/>
          </a:ln>
        </p:spPr>
      </p:pic>
      <p:sp>
        <p:nvSpPr>
          <p:cNvPr id="1226" name="Google Shape;1226;p5"/>
          <p:cNvSpPr txBox="1"/>
          <p:nvPr/>
        </p:nvSpPr>
        <p:spPr>
          <a:xfrm>
            <a:off x="6392475" y="5419078"/>
            <a:ext cx="5723325" cy="376668"/>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ct val="100000"/>
              <a:buFont typeface="Arial"/>
              <a:buNone/>
            </a:pPr>
            <a:r>
              <a:rPr lang="en-US" sz="1800">
                <a:solidFill>
                  <a:schemeClr val="dk1"/>
                </a:solidFill>
                <a:latin typeface="Open Sans Light"/>
                <a:ea typeface="Open Sans Light"/>
                <a:cs typeface="Open Sans Light"/>
                <a:sym typeface="Open Sans Light"/>
              </a:rPr>
              <a:t>….and supporting him through his treatment journey sooner. </a:t>
            </a:r>
            <a:endParaRPr/>
          </a:p>
        </p:txBody>
      </p:sp>
      <p:pic>
        <p:nvPicPr>
          <p:cNvPr id="1227" name="Google Shape;1227;p5"/>
          <p:cNvPicPr preferRelativeResize="0"/>
          <p:nvPr/>
        </p:nvPicPr>
        <p:blipFill rotWithShape="1">
          <a:blip r:embed="rId6">
            <a:alphaModFix/>
          </a:blip>
          <a:srcRect r="37086"/>
          <a:stretch/>
        </p:blipFill>
        <p:spPr>
          <a:xfrm>
            <a:off x="8768219" y="230509"/>
            <a:ext cx="1903667" cy="817046"/>
          </a:xfrm>
          <a:prstGeom prst="rect">
            <a:avLst/>
          </a:prstGeom>
          <a:noFill/>
          <a:ln>
            <a:noFill/>
          </a:ln>
        </p:spPr>
      </p:pic>
      <p:pic>
        <p:nvPicPr>
          <p:cNvPr id="1228" name="Google Shape;1228;p5"/>
          <p:cNvPicPr preferRelativeResize="0"/>
          <p:nvPr/>
        </p:nvPicPr>
        <p:blipFill rotWithShape="1">
          <a:blip r:embed="rId7">
            <a:alphaModFix/>
          </a:blip>
          <a:srcRect/>
          <a:stretch/>
        </p:blipFill>
        <p:spPr>
          <a:xfrm>
            <a:off x="291146" y="4711707"/>
            <a:ext cx="1451758" cy="19085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9"/>
                                        </p:tgtEl>
                                        <p:attrNameLst>
                                          <p:attrName>style.visibility</p:attrName>
                                        </p:attrNameLst>
                                      </p:cBhvr>
                                      <p:to>
                                        <p:strVal val="visible"/>
                                      </p:to>
                                    </p:set>
                                    <p:animEffect transition="in" filter="fade">
                                      <p:cBhvr>
                                        <p:cTn id="7" dur="1000"/>
                                        <p:tgtEl>
                                          <p:spTgt spid="1219"/>
                                        </p:tgtEl>
                                      </p:cBhvr>
                                    </p:animEffect>
                                  </p:childTnLst>
                                </p:cTn>
                              </p:par>
                              <p:par>
                                <p:cTn id="8" presetID="10" presetClass="entr" presetSubtype="0" fill="hold" nodeType="withEffect">
                                  <p:stCondLst>
                                    <p:cond delay="0"/>
                                  </p:stCondLst>
                                  <p:childTnLst>
                                    <p:set>
                                      <p:cBhvr>
                                        <p:cTn id="9" dur="1" fill="hold">
                                          <p:stCondLst>
                                            <p:cond delay="0"/>
                                          </p:stCondLst>
                                        </p:cTn>
                                        <p:tgtEl>
                                          <p:spTgt spid="1220"/>
                                        </p:tgtEl>
                                        <p:attrNameLst>
                                          <p:attrName>style.visibility</p:attrName>
                                        </p:attrNameLst>
                                      </p:cBhvr>
                                      <p:to>
                                        <p:strVal val="visible"/>
                                      </p:to>
                                    </p:set>
                                    <p:animEffect transition="in" filter="fade">
                                      <p:cBhvr>
                                        <p:cTn id="10" dur="1000"/>
                                        <p:tgtEl>
                                          <p:spTgt spid="1220"/>
                                        </p:tgtEl>
                                      </p:cBhvr>
                                    </p:animEffect>
                                  </p:childTnLst>
                                </p:cTn>
                              </p:par>
                              <p:par>
                                <p:cTn id="11" presetID="10" presetClass="entr" presetSubtype="0" fill="hold" nodeType="withEffect">
                                  <p:stCondLst>
                                    <p:cond delay="0"/>
                                  </p:stCondLst>
                                  <p:childTnLst>
                                    <p:set>
                                      <p:cBhvr>
                                        <p:cTn id="12" dur="1" fill="hold">
                                          <p:stCondLst>
                                            <p:cond delay="0"/>
                                          </p:stCondLst>
                                        </p:cTn>
                                        <p:tgtEl>
                                          <p:spTgt spid="1221"/>
                                        </p:tgtEl>
                                        <p:attrNameLst>
                                          <p:attrName>style.visibility</p:attrName>
                                        </p:attrNameLst>
                                      </p:cBhvr>
                                      <p:to>
                                        <p:strVal val="visible"/>
                                      </p:to>
                                    </p:set>
                                    <p:animEffect transition="in" filter="fade">
                                      <p:cBhvr>
                                        <p:cTn id="13" dur="1000"/>
                                        <p:tgtEl>
                                          <p:spTgt spid="1221"/>
                                        </p:tgtEl>
                                      </p:cBhvr>
                                    </p:animEffect>
                                  </p:childTnLst>
                                </p:cTn>
                              </p:par>
                              <p:par>
                                <p:cTn id="14" presetID="10" presetClass="entr" presetSubtype="0" fill="hold" nodeType="withEffect">
                                  <p:stCondLst>
                                    <p:cond delay="0"/>
                                  </p:stCondLst>
                                  <p:childTnLst>
                                    <p:set>
                                      <p:cBhvr>
                                        <p:cTn id="15" dur="1" fill="hold">
                                          <p:stCondLst>
                                            <p:cond delay="0"/>
                                          </p:stCondLst>
                                        </p:cTn>
                                        <p:tgtEl>
                                          <p:spTgt spid="1222"/>
                                        </p:tgtEl>
                                        <p:attrNameLst>
                                          <p:attrName>style.visibility</p:attrName>
                                        </p:attrNameLst>
                                      </p:cBhvr>
                                      <p:to>
                                        <p:strVal val="visible"/>
                                      </p:to>
                                    </p:set>
                                    <p:animEffect transition="in" filter="fade">
                                      <p:cBhvr>
                                        <p:cTn id="16" dur="1000"/>
                                        <p:tgtEl>
                                          <p:spTgt spid="1222"/>
                                        </p:tgtEl>
                                      </p:cBhvr>
                                    </p:animEffect>
                                  </p:childTnLst>
                                </p:cTn>
                              </p:par>
                              <p:par>
                                <p:cTn id="17" presetID="10" presetClass="entr" presetSubtype="0" fill="hold" nodeType="withEffect">
                                  <p:stCondLst>
                                    <p:cond delay="0"/>
                                  </p:stCondLst>
                                  <p:childTnLst>
                                    <p:set>
                                      <p:cBhvr>
                                        <p:cTn id="18" dur="1" fill="hold">
                                          <p:stCondLst>
                                            <p:cond delay="0"/>
                                          </p:stCondLst>
                                        </p:cTn>
                                        <p:tgtEl>
                                          <p:spTgt spid="1223"/>
                                        </p:tgtEl>
                                        <p:attrNameLst>
                                          <p:attrName>style.visibility</p:attrName>
                                        </p:attrNameLst>
                                      </p:cBhvr>
                                      <p:to>
                                        <p:strVal val="visible"/>
                                      </p:to>
                                    </p:set>
                                    <p:animEffect transition="in" filter="fade">
                                      <p:cBhvr>
                                        <p:cTn id="19" dur="1000"/>
                                        <p:tgtEl>
                                          <p:spTgt spid="1223"/>
                                        </p:tgtEl>
                                      </p:cBhvr>
                                    </p:animEffect>
                                  </p:childTnLst>
                                </p:cTn>
                              </p:par>
                              <p:par>
                                <p:cTn id="20" presetID="10" presetClass="entr" presetSubtype="0" fill="hold" nodeType="withEffect">
                                  <p:stCondLst>
                                    <p:cond delay="0"/>
                                  </p:stCondLst>
                                  <p:childTnLst>
                                    <p:set>
                                      <p:cBhvr>
                                        <p:cTn id="21" dur="1" fill="hold">
                                          <p:stCondLst>
                                            <p:cond delay="0"/>
                                          </p:stCondLst>
                                        </p:cTn>
                                        <p:tgtEl>
                                          <p:spTgt spid="1224"/>
                                        </p:tgtEl>
                                        <p:attrNameLst>
                                          <p:attrName>style.visibility</p:attrName>
                                        </p:attrNameLst>
                                      </p:cBhvr>
                                      <p:to>
                                        <p:strVal val="visible"/>
                                      </p:to>
                                    </p:set>
                                    <p:animEffect transition="in" filter="fade">
                                      <p:cBhvr>
                                        <p:cTn id="22" dur="1000"/>
                                        <p:tgtEl>
                                          <p:spTgt spid="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grpSp>
        <p:nvGrpSpPr>
          <p:cNvPr id="1234" name="Google Shape;1234;p6"/>
          <p:cNvGrpSpPr/>
          <p:nvPr/>
        </p:nvGrpSpPr>
        <p:grpSpPr>
          <a:xfrm>
            <a:off x="6096" y="0"/>
            <a:ext cx="12185904" cy="6858000"/>
            <a:chOff x="6096" y="0"/>
            <a:chExt cx="12185904" cy="6858000"/>
          </a:xfrm>
        </p:grpSpPr>
        <p:pic>
          <p:nvPicPr>
            <p:cNvPr id="1235" name="Google Shape;1235;p6" descr="nhs_ppt_widescreen2_v2.jpg"/>
            <p:cNvPicPr preferRelativeResize="0"/>
            <p:nvPr/>
          </p:nvPicPr>
          <p:blipFill rotWithShape="1">
            <a:blip r:embed="rId3">
              <a:alphaModFix/>
            </a:blip>
            <a:srcRect/>
            <a:stretch/>
          </p:blipFill>
          <p:spPr>
            <a:xfrm>
              <a:off x="6096" y="0"/>
              <a:ext cx="12185904" cy="6858000"/>
            </a:xfrm>
            <a:prstGeom prst="rect">
              <a:avLst/>
            </a:prstGeom>
            <a:noFill/>
            <a:ln>
              <a:noFill/>
            </a:ln>
          </p:spPr>
        </p:pic>
        <p:sp>
          <p:nvSpPr>
            <p:cNvPr id="1236" name="Google Shape;1236;p6"/>
            <p:cNvSpPr/>
            <p:nvPr/>
          </p:nvSpPr>
          <p:spPr>
            <a:xfrm>
              <a:off x="9619989" y="5323562"/>
              <a:ext cx="2455101" cy="1340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1237" name="Google Shape;1237;p6"/>
            <p:cNvPicPr preferRelativeResize="0"/>
            <p:nvPr/>
          </p:nvPicPr>
          <p:blipFill rotWithShape="1">
            <a:blip r:embed="rId4">
              <a:alphaModFix/>
            </a:blip>
            <a:srcRect/>
            <a:stretch/>
          </p:blipFill>
          <p:spPr>
            <a:xfrm>
              <a:off x="10255431" y="5999236"/>
              <a:ext cx="1819659" cy="664611"/>
            </a:xfrm>
            <a:prstGeom prst="rect">
              <a:avLst/>
            </a:prstGeom>
            <a:noFill/>
            <a:ln>
              <a:noFill/>
            </a:ln>
          </p:spPr>
        </p:pic>
      </p:grpSp>
      <p:pic>
        <p:nvPicPr>
          <p:cNvPr id="1238" name="Google Shape;1238;p6" descr="A set of cartoon character poses&#10;&#10;Description automatically generated"/>
          <p:cNvPicPr preferRelativeResize="0"/>
          <p:nvPr/>
        </p:nvPicPr>
        <p:blipFill rotWithShape="1">
          <a:blip r:embed="rId5">
            <a:alphaModFix/>
          </a:blip>
          <a:srcRect l="88764" t="27105" r="3394" b="48977"/>
          <a:stretch/>
        </p:blipFill>
        <p:spPr>
          <a:xfrm>
            <a:off x="5867507" y="2160278"/>
            <a:ext cx="1526829" cy="3280364"/>
          </a:xfrm>
          <a:prstGeom prst="rect">
            <a:avLst/>
          </a:prstGeom>
          <a:noFill/>
          <a:ln>
            <a:noFill/>
          </a:ln>
        </p:spPr>
      </p:pic>
      <p:sp>
        <p:nvSpPr>
          <p:cNvPr id="1239" name="Google Shape;1239;p6"/>
          <p:cNvSpPr txBox="1">
            <a:spLocks noGrp="1"/>
          </p:cNvSpPr>
          <p:nvPr>
            <p:ph type="title"/>
          </p:nvPr>
        </p:nvSpPr>
        <p:spPr>
          <a:xfrm>
            <a:off x="838200" y="127043"/>
            <a:ext cx="10515600" cy="8867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pen Sans Light"/>
              <a:buNone/>
            </a:pPr>
            <a:r>
              <a:rPr lang="en-US"/>
              <a:t>James’ Journey</a:t>
            </a:r>
            <a:endParaRPr/>
          </a:p>
        </p:txBody>
      </p:sp>
      <p:sp>
        <p:nvSpPr>
          <p:cNvPr id="1240" name="Google Shape;1240;p6"/>
          <p:cNvSpPr txBox="1">
            <a:spLocks noGrp="1"/>
          </p:cNvSpPr>
          <p:nvPr>
            <p:ph type="subTitle" idx="1"/>
          </p:nvPr>
        </p:nvSpPr>
        <p:spPr>
          <a:xfrm>
            <a:off x="1524000" y="941825"/>
            <a:ext cx="9144000" cy="4365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590FF"/>
              </a:buClr>
              <a:buSzPts val="1800"/>
              <a:buNone/>
            </a:pPr>
            <a:r>
              <a:rPr lang="en-US">
                <a:solidFill>
                  <a:srgbClr val="3590FF"/>
                </a:solidFill>
              </a:rPr>
              <a:t>From Health Board A</a:t>
            </a:r>
            <a:endParaRPr/>
          </a:p>
        </p:txBody>
      </p:sp>
      <p:pic>
        <p:nvPicPr>
          <p:cNvPr id="1241" name="Google Shape;1241;p6" descr="A set of cartoon character poses&#10;&#10;Description automatically generated"/>
          <p:cNvPicPr preferRelativeResize="0"/>
          <p:nvPr/>
        </p:nvPicPr>
        <p:blipFill rotWithShape="1">
          <a:blip r:embed="rId5">
            <a:alphaModFix/>
          </a:blip>
          <a:srcRect l="65940" t="51177" r="26049" b="26919"/>
          <a:stretch/>
        </p:blipFill>
        <p:spPr>
          <a:xfrm>
            <a:off x="24652" y="2092900"/>
            <a:ext cx="1627095" cy="3134691"/>
          </a:xfrm>
          <a:prstGeom prst="rect">
            <a:avLst/>
          </a:prstGeom>
          <a:noFill/>
          <a:ln>
            <a:noFill/>
          </a:ln>
        </p:spPr>
      </p:pic>
      <p:pic>
        <p:nvPicPr>
          <p:cNvPr id="1242" name="Google Shape;1242;p6" descr="A group of people in white coats&#10;&#10;Description automatically generated"/>
          <p:cNvPicPr preferRelativeResize="0"/>
          <p:nvPr/>
        </p:nvPicPr>
        <p:blipFill rotWithShape="1">
          <a:blip r:embed="rId6">
            <a:alphaModFix/>
          </a:blip>
          <a:srcRect l="75994" t="62106" r="866"/>
          <a:stretch/>
        </p:blipFill>
        <p:spPr>
          <a:xfrm>
            <a:off x="2314057" y="2811492"/>
            <a:ext cx="2633618" cy="2473072"/>
          </a:xfrm>
          <a:prstGeom prst="rect">
            <a:avLst/>
          </a:prstGeom>
          <a:noFill/>
          <a:ln>
            <a:noFill/>
          </a:ln>
        </p:spPr>
      </p:pic>
      <p:grpSp>
        <p:nvGrpSpPr>
          <p:cNvPr id="1243" name="Google Shape;1243;p6"/>
          <p:cNvGrpSpPr/>
          <p:nvPr/>
        </p:nvGrpSpPr>
        <p:grpSpPr>
          <a:xfrm>
            <a:off x="8205715" y="1877481"/>
            <a:ext cx="2960402" cy="3565530"/>
            <a:chOff x="7274397" y="1719034"/>
            <a:chExt cx="2960402" cy="3565530"/>
          </a:xfrm>
        </p:grpSpPr>
        <p:pic>
          <p:nvPicPr>
            <p:cNvPr id="1244" name="Google Shape;1244;p6" descr="A group of people in white coats&#10;&#10;Description automatically generated"/>
            <p:cNvPicPr preferRelativeResize="0"/>
            <p:nvPr/>
          </p:nvPicPr>
          <p:blipFill rotWithShape="1">
            <a:blip r:embed="rId7">
              <a:alphaModFix/>
            </a:blip>
            <a:srcRect l="64003" t="6497" r="23467" b="49265"/>
            <a:stretch/>
          </p:blipFill>
          <p:spPr>
            <a:xfrm flipH="1">
              <a:off x="8770175" y="2223595"/>
              <a:ext cx="1464624" cy="2965528"/>
            </a:xfrm>
            <a:prstGeom prst="rect">
              <a:avLst/>
            </a:prstGeom>
            <a:noFill/>
            <a:ln>
              <a:noFill/>
            </a:ln>
          </p:spPr>
        </p:pic>
        <p:pic>
          <p:nvPicPr>
            <p:cNvPr id="1245" name="Google Shape;1245;p6" descr="A set of cartoon character poses&#10;&#10;Description automatically generated"/>
            <p:cNvPicPr preferRelativeResize="0"/>
            <p:nvPr/>
          </p:nvPicPr>
          <p:blipFill rotWithShape="1">
            <a:blip r:embed="rId5">
              <a:alphaModFix/>
            </a:blip>
            <a:srcRect l="34073" t="72128" r="58082" b="3591"/>
            <a:stretch/>
          </p:blipFill>
          <p:spPr>
            <a:xfrm flipH="1">
              <a:off x="7274397" y="1719034"/>
              <a:ext cx="1634675" cy="3565530"/>
            </a:xfrm>
            <a:prstGeom prst="rect">
              <a:avLst/>
            </a:prstGeom>
            <a:noFill/>
            <a:ln>
              <a:noFill/>
            </a:ln>
          </p:spPr>
        </p:pic>
      </p:grpSp>
      <p:cxnSp>
        <p:nvCxnSpPr>
          <p:cNvPr id="1246" name="Google Shape;1246;p6"/>
          <p:cNvCxnSpPr/>
          <p:nvPr/>
        </p:nvCxnSpPr>
        <p:spPr>
          <a:xfrm>
            <a:off x="1534487" y="4155311"/>
            <a:ext cx="64155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247" name="Google Shape;1247;p6"/>
          <p:cNvCxnSpPr/>
          <p:nvPr/>
        </p:nvCxnSpPr>
        <p:spPr>
          <a:xfrm>
            <a:off x="5101419" y="4157240"/>
            <a:ext cx="64155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248" name="Google Shape;1248;p6"/>
          <p:cNvCxnSpPr/>
          <p:nvPr/>
        </p:nvCxnSpPr>
        <p:spPr>
          <a:xfrm>
            <a:off x="7564161" y="4159169"/>
            <a:ext cx="641554" cy="0"/>
          </a:xfrm>
          <a:prstGeom prst="straightConnector1">
            <a:avLst/>
          </a:prstGeom>
          <a:noFill/>
          <a:ln w="9525" cap="flat" cmpd="sng">
            <a:solidFill>
              <a:schemeClr val="accent1"/>
            </a:solidFill>
            <a:prstDash val="solid"/>
            <a:miter lim="800000"/>
            <a:headEnd type="none" w="sm" len="sm"/>
            <a:tailEnd type="triangle" w="med" len="med"/>
          </a:ln>
        </p:spPr>
      </p:cxnSp>
      <p:sp>
        <p:nvSpPr>
          <p:cNvPr id="1249" name="Google Shape;1249;p6"/>
          <p:cNvSpPr/>
          <p:nvPr/>
        </p:nvSpPr>
        <p:spPr>
          <a:xfrm>
            <a:off x="74711" y="5227591"/>
            <a:ext cx="167161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Validated through NECU.</a:t>
            </a:r>
            <a:endParaRPr/>
          </a:p>
        </p:txBody>
      </p:sp>
      <p:sp>
        <p:nvSpPr>
          <p:cNvPr id="1250" name="Google Shape;1250;p6"/>
          <p:cNvSpPr/>
          <p:nvPr/>
        </p:nvSpPr>
        <p:spPr>
          <a:xfrm>
            <a:off x="2795060" y="5227591"/>
            <a:ext cx="1671612"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Clinically validated by clinician through NECU campaign.</a:t>
            </a:r>
            <a:endParaRPr/>
          </a:p>
        </p:txBody>
      </p:sp>
      <p:sp>
        <p:nvSpPr>
          <p:cNvPr id="1251" name="Google Shape;1251;p6"/>
          <p:cNvSpPr/>
          <p:nvPr/>
        </p:nvSpPr>
        <p:spPr>
          <a:xfrm>
            <a:off x="5795115" y="5273056"/>
            <a:ext cx="1671612"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Booked to national treatment campaign by NECU.</a:t>
            </a:r>
            <a:endParaRPr/>
          </a:p>
        </p:txBody>
      </p:sp>
      <p:sp>
        <p:nvSpPr>
          <p:cNvPr id="1252" name="Google Shape;1252;p6"/>
          <p:cNvSpPr/>
          <p:nvPr/>
        </p:nvSpPr>
        <p:spPr>
          <a:xfrm>
            <a:off x="8224145" y="5287058"/>
            <a:ext cx="327749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Seen and Treated in Health board B under NECU treatment campaign. </a:t>
            </a:r>
            <a:endParaRPr/>
          </a:p>
        </p:txBody>
      </p:sp>
      <p:pic>
        <p:nvPicPr>
          <p:cNvPr id="1253" name="Google Shape;1253;p6"/>
          <p:cNvPicPr preferRelativeResize="0"/>
          <p:nvPr/>
        </p:nvPicPr>
        <p:blipFill rotWithShape="1">
          <a:blip r:embed="rId8">
            <a:alphaModFix/>
          </a:blip>
          <a:srcRect r="37086"/>
          <a:stretch/>
        </p:blipFill>
        <p:spPr>
          <a:xfrm>
            <a:off x="8768219" y="230509"/>
            <a:ext cx="1903667" cy="8170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1240">
                                            <p:txEl>
                                              <p:pRg st="0" end="0"/>
                                            </p:txEl>
                                          </p:spTgt>
                                        </p:tgtEl>
                                        <p:attrNameLst>
                                          <p:attrName>style.visibility</p:attrName>
                                        </p:attrNameLst>
                                      </p:cBhvr>
                                      <p:to>
                                        <p:strVal val="visible"/>
                                      </p:to>
                                    </p:set>
                                    <p:anim calcmode="lin" valueType="num">
                                      <p:cBhvr additive="base">
                                        <p:cTn id="7" dur="500"/>
                                        <p:tgtEl>
                                          <p:spTgt spid="1240">
                                            <p:txEl>
                                              <p:pRg st="0" end="0"/>
                                            </p:txEl>
                                          </p:spTgt>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41"/>
                                        </p:tgtEl>
                                        <p:attrNameLst>
                                          <p:attrName>style.visibility</p:attrName>
                                        </p:attrNameLst>
                                      </p:cBhvr>
                                      <p:to>
                                        <p:strVal val="visible"/>
                                      </p:to>
                                    </p:set>
                                    <p:animEffect transition="in" filter="fade">
                                      <p:cBhvr>
                                        <p:cTn id="11" dur="500"/>
                                        <p:tgtEl>
                                          <p:spTgt spid="12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49"/>
                                        </p:tgtEl>
                                        <p:attrNameLst>
                                          <p:attrName>style.visibility</p:attrName>
                                        </p:attrNameLst>
                                      </p:cBhvr>
                                      <p:to>
                                        <p:strVal val="visible"/>
                                      </p:to>
                                    </p:set>
                                    <p:animEffect transition="in" filter="fade">
                                      <p:cBhvr>
                                        <p:cTn id="15" dur="500"/>
                                        <p:tgtEl>
                                          <p:spTgt spid="1249"/>
                                        </p:tgtEl>
                                      </p:cBhvr>
                                    </p:animEffect>
                                  </p:childTnLst>
                                </p:cTn>
                              </p:par>
                            </p:childTnLst>
                          </p:cTn>
                        </p:par>
                        <p:par>
                          <p:cTn id="16" fill="hold">
                            <p:stCondLst>
                              <p:cond delay="1500"/>
                            </p:stCondLst>
                            <p:childTnLst>
                              <p:par>
                                <p:cTn id="17" presetID="10" presetClass="entr" presetSubtype="0" fill="hold" nodeType="afterEffect">
                                  <p:stCondLst>
                                    <p:cond delay="500"/>
                                  </p:stCondLst>
                                  <p:childTnLst>
                                    <p:set>
                                      <p:cBhvr>
                                        <p:cTn id="18" dur="1" fill="hold">
                                          <p:stCondLst>
                                            <p:cond delay="0"/>
                                          </p:stCondLst>
                                        </p:cTn>
                                        <p:tgtEl>
                                          <p:spTgt spid="1246"/>
                                        </p:tgtEl>
                                        <p:attrNameLst>
                                          <p:attrName>style.visibility</p:attrName>
                                        </p:attrNameLst>
                                      </p:cBhvr>
                                      <p:to>
                                        <p:strVal val="visible"/>
                                      </p:to>
                                    </p:set>
                                    <p:animEffect transition="in" filter="fade">
                                      <p:cBhvr>
                                        <p:cTn id="19" dur="500"/>
                                        <p:tgtEl>
                                          <p:spTgt spid="1246"/>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1242"/>
                                        </p:tgtEl>
                                        <p:attrNameLst>
                                          <p:attrName>style.visibility</p:attrName>
                                        </p:attrNameLst>
                                      </p:cBhvr>
                                      <p:to>
                                        <p:strVal val="visible"/>
                                      </p:to>
                                    </p:set>
                                    <p:animEffect transition="in" filter="fade">
                                      <p:cBhvr>
                                        <p:cTn id="23" dur="500"/>
                                        <p:tgtEl>
                                          <p:spTgt spid="1242"/>
                                        </p:tgtEl>
                                      </p:cBhvr>
                                    </p:animEffect>
                                  </p:childTnLst>
                                </p:cTn>
                              </p:par>
                            </p:childTnLst>
                          </p:cTn>
                        </p:par>
                        <p:par>
                          <p:cTn id="24" fill="hold">
                            <p:stCondLst>
                              <p:cond delay="2500"/>
                            </p:stCondLst>
                            <p:childTnLst>
                              <p:par>
                                <p:cTn id="25" presetID="10" presetClass="entr" presetSubtype="0" fill="hold" nodeType="afterEffect">
                                  <p:stCondLst>
                                    <p:cond delay="500"/>
                                  </p:stCondLst>
                                  <p:childTnLst>
                                    <p:set>
                                      <p:cBhvr>
                                        <p:cTn id="26" dur="1" fill="hold">
                                          <p:stCondLst>
                                            <p:cond delay="0"/>
                                          </p:stCondLst>
                                        </p:cTn>
                                        <p:tgtEl>
                                          <p:spTgt spid="1250"/>
                                        </p:tgtEl>
                                        <p:attrNameLst>
                                          <p:attrName>style.visibility</p:attrName>
                                        </p:attrNameLst>
                                      </p:cBhvr>
                                      <p:to>
                                        <p:strVal val="visible"/>
                                      </p:to>
                                    </p:set>
                                    <p:animEffect transition="in" filter="fade">
                                      <p:cBhvr>
                                        <p:cTn id="27" dur="500"/>
                                        <p:tgtEl>
                                          <p:spTgt spid="1250"/>
                                        </p:tgtEl>
                                      </p:cBhvr>
                                    </p:animEffect>
                                  </p:childTnLst>
                                </p:cTn>
                              </p:par>
                            </p:childTnLst>
                          </p:cTn>
                        </p:par>
                        <p:par>
                          <p:cTn id="28" fill="hold">
                            <p:stCondLst>
                              <p:cond delay="3000"/>
                            </p:stCondLst>
                            <p:childTnLst>
                              <p:par>
                                <p:cTn id="29" presetID="10" presetClass="entr" presetSubtype="0" fill="hold" nodeType="afterEffect">
                                  <p:stCondLst>
                                    <p:cond delay="500"/>
                                  </p:stCondLst>
                                  <p:childTnLst>
                                    <p:set>
                                      <p:cBhvr>
                                        <p:cTn id="30" dur="1" fill="hold">
                                          <p:stCondLst>
                                            <p:cond delay="0"/>
                                          </p:stCondLst>
                                        </p:cTn>
                                        <p:tgtEl>
                                          <p:spTgt spid="1247"/>
                                        </p:tgtEl>
                                        <p:attrNameLst>
                                          <p:attrName>style.visibility</p:attrName>
                                        </p:attrNameLst>
                                      </p:cBhvr>
                                      <p:to>
                                        <p:strVal val="visible"/>
                                      </p:to>
                                    </p:set>
                                    <p:animEffect transition="in" filter="fade">
                                      <p:cBhvr>
                                        <p:cTn id="31" dur="500"/>
                                        <p:tgtEl>
                                          <p:spTgt spid="1247"/>
                                        </p:tgtEl>
                                      </p:cBhvr>
                                    </p:animEffect>
                                  </p:childTnLst>
                                </p:cTn>
                              </p:par>
                            </p:childTnLst>
                          </p:cTn>
                        </p:par>
                        <p:par>
                          <p:cTn id="32" fill="hold">
                            <p:stCondLst>
                              <p:cond delay="3500"/>
                            </p:stCondLst>
                            <p:childTnLst>
                              <p:par>
                                <p:cTn id="33" presetID="10" presetClass="entr" presetSubtype="0" fill="hold" nodeType="afterEffect">
                                  <p:stCondLst>
                                    <p:cond delay="500"/>
                                  </p:stCondLst>
                                  <p:childTnLst>
                                    <p:set>
                                      <p:cBhvr>
                                        <p:cTn id="34" dur="1" fill="hold">
                                          <p:stCondLst>
                                            <p:cond delay="0"/>
                                          </p:stCondLst>
                                        </p:cTn>
                                        <p:tgtEl>
                                          <p:spTgt spid="1238"/>
                                        </p:tgtEl>
                                        <p:attrNameLst>
                                          <p:attrName>style.visibility</p:attrName>
                                        </p:attrNameLst>
                                      </p:cBhvr>
                                      <p:to>
                                        <p:strVal val="visible"/>
                                      </p:to>
                                    </p:set>
                                    <p:animEffect transition="in" filter="fade">
                                      <p:cBhvr>
                                        <p:cTn id="35" dur="500"/>
                                        <p:tgtEl>
                                          <p:spTgt spid="1238"/>
                                        </p:tgtEl>
                                      </p:cBhvr>
                                    </p:animEffect>
                                  </p:childTnLst>
                                </p:cTn>
                              </p:par>
                            </p:childTnLst>
                          </p:cTn>
                        </p:par>
                        <p:par>
                          <p:cTn id="36" fill="hold">
                            <p:stCondLst>
                              <p:cond delay="4000"/>
                            </p:stCondLst>
                            <p:childTnLst>
                              <p:par>
                                <p:cTn id="37" presetID="10" presetClass="entr" presetSubtype="0" fill="hold" nodeType="afterEffect">
                                  <p:stCondLst>
                                    <p:cond delay="500"/>
                                  </p:stCondLst>
                                  <p:childTnLst>
                                    <p:set>
                                      <p:cBhvr>
                                        <p:cTn id="38" dur="1" fill="hold">
                                          <p:stCondLst>
                                            <p:cond delay="0"/>
                                          </p:stCondLst>
                                        </p:cTn>
                                        <p:tgtEl>
                                          <p:spTgt spid="1251"/>
                                        </p:tgtEl>
                                        <p:attrNameLst>
                                          <p:attrName>style.visibility</p:attrName>
                                        </p:attrNameLst>
                                      </p:cBhvr>
                                      <p:to>
                                        <p:strVal val="visible"/>
                                      </p:to>
                                    </p:set>
                                    <p:animEffect transition="in" filter="fade">
                                      <p:cBhvr>
                                        <p:cTn id="39" dur="500"/>
                                        <p:tgtEl>
                                          <p:spTgt spid="1251"/>
                                        </p:tgtEl>
                                      </p:cBhvr>
                                    </p:animEffect>
                                  </p:childTnLst>
                                </p:cTn>
                              </p:par>
                            </p:childTnLst>
                          </p:cTn>
                        </p:par>
                        <p:par>
                          <p:cTn id="40" fill="hold">
                            <p:stCondLst>
                              <p:cond delay="4500"/>
                            </p:stCondLst>
                            <p:childTnLst>
                              <p:par>
                                <p:cTn id="41" presetID="10" presetClass="entr" presetSubtype="0" fill="hold" nodeType="afterEffect">
                                  <p:stCondLst>
                                    <p:cond delay="500"/>
                                  </p:stCondLst>
                                  <p:childTnLst>
                                    <p:set>
                                      <p:cBhvr>
                                        <p:cTn id="42" dur="1" fill="hold">
                                          <p:stCondLst>
                                            <p:cond delay="0"/>
                                          </p:stCondLst>
                                        </p:cTn>
                                        <p:tgtEl>
                                          <p:spTgt spid="1248"/>
                                        </p:tgtEl>
                                        <p:attrNameLst>
                                          <p:attrName>style.visibility</p:attrName>
                                        </p:attrNameLst>
                                      </p:cBhvr>
                                      <p:to>
                                        <p:strVal val="visible"/>
                                      </p:to>
                                    </p:set>
                                    <p:animEffect transition="in" filter="fade">
                                      <p:cBhvr>
                                        <p:cTn id="43" dur="500"/>
                                        <p:tgtEl>
                                          <p:spTgt spid="1248"/>
                                        </p:tgtEl>
                                      </p:cBhvr>
                                    </p:animEffect>
                                  </p:childTnLst>
                                </p:cTn>
                              </p:par>
                            </p:childTnLst>
                          </p:cTn>
                        </p:par>
                        <p:par>
                          <p:cTn id="44" fill="hold">
                            <p:stCondLst>
                              <p:cond delay="5000"/>
                            </p:stCondLst>
                            <p:childTnLst>
                              <p:par>
                                <p:cTn id="45" presetID="10" presetClass="entr" presetSubtype="0" fill="hold" nodeType="afterEffect">
                                  <p:stCondLst>
                                    <p:cond delay="500"/>
                                  </p:stCondLst>
                                  <p:childTnLst>
                                    <p:set>
                                      <p:cBhvr>
                                        <p:cTn id="46" dur="1" fill="hold">
                                          <p:stCondLst>
                                            <p:cond delay="0"/>
                                          </p:stCondLst>
                                        </p:cTn>
                                        <p:tgtEl>
                                          <p:spTgt spid="1243"/>
                                        </p:tgtEl>
                                        <p:attrNameLst>
                                          <p:attrName>style.visibility</p:attrName>
                                        </p:attrNameLst>
                                      </p:cBhvr>
                                      <p:to>
                                        <p:strVal val="visible"/>
                                      </p:to>
                                    </p:set>
                                    <p:animEffect transition="in" filter="fade">
                                      <p:cBhvr>
                                        <p:cTn id="47" dur="500"/>
                                        <p:tgtEl>
                                          <p:spTgt spid="1243"/>
                                        </p:tgtEl>
                                      </p:cBhvr>
                                    </p:animEffect>
                                  </p:childTnLst>
                                </p:cTn>
                              </p:par>
                            </p:childTnLst>
                          </p:cTn>
                        </p:par>
                        <p:par>
                          <p:cTn id="48" fill="hold">
                            <p:stCondLst>
                              <p:cond delay="5500"/>
                            </p:stCondLst>
                            <p:childTnLst>
                              <p:par>
                                <p:cTn id="49" presetID="10" presetClass="entr" presetSubtype="0" fill="hold" nodeType="afterEffect">
                                  <p:stCondLst>
                                    <p:cond delay="500"/>
                                  </p:stCondLst>
                                  <p:childTnLst>
                                    <p:set>
                                      <p:cBhvr>
                                        <p:cTn id="50" dur="1" fill="hold">
                                          <p:stCondLst>
                                            <p:cond delay="0"/>
                                          </p:stCondLst>
                                        </p:cTn>
                                        <p:tgtEl>
                                          <p:spTgt spid="1252"/>
                                        </p:tgtEl>
                                        <p:attrNameLst>
                                          <p:attrName>style.visibility</p:attrName>
                                        </p:attrNameLst>
                                      </p:cBhvr>
                                      <p:to>
                                        <p:strVal val="visible"/>
                                      </p:to>
                                    </p:set>
                                    <p:animEffect transition="in" filter="fade">
                                      <p:cBhvr>
                                        <p:cTn id="51" dur="500"/>
                                        <p:tgtEl>
                                          <p:spTgt spid="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7"/>
          <p:cNvSpPr/>
          <p:nvPr/>
        </p:nvSpPr>
        <p:spPr>
          <a:xfrm>
            <a:off x="2494276" y="2094477"/>
            <a:ext cx="4058925" cy="4058925"/>
          </a:xfrm>
          <a:prstGeom prst="pie">
            <a:avLst>
              <a:gd name="adj1" fmla="val 10800000"/>
              <a:gd name="adj2" fmla="val 21597195"/>
            </a:avLst>
          </a:pr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Open Sans Light"/>
              <a:buNone/>
            </a:pPr>
            <a:endParaRPr sz="3200" b="0" i="0" u="none" strike="noStrike" cap="none">
              <a:solidFill>
                <a:srgbClr val="57565A"/>
              </a:solidFill>
              <a:latin typeface="Open Sans Light"/>
              <a:ea typeface="Open Sans Light"/>
              <a:cs typeface="Open Sans Light"/>
              <a:sym typeface="Open Sans Light"/>
            </a:endParaRPr>
          </a:p>
        </p:txBody>
      </p:sp>
      <p:sp>
        <p:nvSpPr>
          <p:cNvPr id="1260" name="Google Shape;1260;p7"/>
          <p:cNvSpPr/>
          <p:nvPr/>
        </p:nvSpPr>
        <p:spPr>
          <a:xfrm>
            <a:off x="685800" y="2836709"/>
            <a:ext cx="2574461" cy="2574461"/>
          </a:xfrm>
          <a:prstGeom prst="pie">
            <a:avLst>
              <a:gd name="adj1" fmla="val 10800000"/>
              <a:gd name="adj2" fmla="val 21597195"/>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Open Sans Light"/>
              <a:buNone/>
            </a:pPr>
            <a:endParaRPr sz="3200" b="0" i="0" u="none" strike="noStrike" cap="none">
              <a:solidFill>
                <a:srgbClr val="57565A"/>
              </a:solidFill>
              <a:latin typeface="Open Sans Light"/>
              <a:ea typeface="Open Sans Light"/>
              <a:cs typeface="Open Sans Light"/>
              <a:sym typeface="Open Sans Light"/>
            </a:endParaRPr>
          </a:p>
        </p:txBody>
      </p:sp>
      <p:sp>
        <p:nvSpPr>
          <p:cNvPr id="1261" name="Google Shape;1261;p7"/>
          <p:cNvSpPr/>
          <p:nvPr/>
        </p:nvSpPr>
        <p:spPr>
          <a:xfrm>
            <a:off x="5818496" y="2916011"/>
            <a:ext cx="2415857" cy="2415857"/>
          </a:xfrm>
          <a:prstGeom prst="pie">
            <a:avLst>
              <a:gd name="adj1" fmla="val 10800000"/>
              <a:gd name="adj2" fmla="val 21597195"/>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Open Sans Light"/>
              <a:buNone/>
            </a:pPr>
            <a:endParaRPr sz="3200" b="0" i="0" u="none" strike="noStrike" cap="none">
              <a:solidFill>
                <a:srgbClr val="57565A"/>
              </a:solidFill>
              <a:latin typeface="Open Sans Light"/>
              <a:ea typeface="Open Sans Light"/>
              <a:cs typeface="Open Sans Light"/>
              <a:sym typeface="Open Sans Light"/>
            </a:endParaRPr>
          </a:p>
        </p:txBody>
      </p:sp>
      <p:sp>
        <p:nvSpPr>
          <p:cNvPr id="1262" name="Google Shape;1262;p7"/>
          <p:cNvSpPr/>
          <p:nvPr/>
        </p:nvSpPr>
        <p:spPr>
          <a:xfrm>
            <a:off x="7930326" y="3463399"/>
            <a:ext cx="1321080" cy="1321080"/>
          </a:xfrm>
          <a:prstGeom prst="pie">
            <a:avLst>
              <a:gd name="adj1" fmla="val 10800000"/>
              <a:gd name="adj2" fmla="val 21597195"/>
            </a:avLst>
          </a:prstGeom>
          <a:solidFill>
            <a:schemeClr val="accent4">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Open Sans Light"/>
              <a:buNone/>
            </a:pPr>
            <a:endParaRPr sz="3200" b="0" i="0" u="none" strike="noStrike" cap="none">
              <a:solidFill>
                <a:srgbClr val="57565A"/>
              </a:solidFill>
              <a:latin typeface="Open Sans Light"/>
              <a:ea typeface="Open Sans Light"/>
              <a:cs typeface="Open Sans Light"/>
              <a:sym typeface="Open Sans Light"/>
            </a:endParaRPr>
          </a:p>
        </p:txBody>
      </p:sp>
      <p:sp>
        <p:nvSpPr>
          <p:cNvPr id="1263" name="Google Shape;1263;p7"/>
          <p:cNvSpPr/>
          <p:nvPr/>
        </p:nvSpPr>
        <p:spPr>
          <a:xfrm>
            <a:off x="8837374" y="2724212"/>
            <a:ext cx="2799455" cy="2799455"/>
          </a:xfrm>
          <a:prstGeom prst="pie">
            <a:avLst>
              <a:gd name="adj1" fmla="val 10800000"/>
              <a:gd name="adj2" fmla="val 21597195"/>
            </a:avLst>
          </a:prstGeom>
          <a:solidFill>
            <a:schemeClr val="accent5">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Open Sans Light"/>
              <a:buNone/>
            </a:pPr>
            <a:endParaRPr sz="3200" b="0" i="0" u="none" strike="noStrike" cap="none">
              <a:solidFill>
                <a:srgbClr val="57565A"/>
              </a:solidFill>
              <a:latin typeface="Open Sans Light"/>
              <a:ea typeface="Open Sans Light"/>
              <a:cs typeface="Open Sans Light"/>
              <a:sym typeface="Open Sans Light"/>
            </a:endParaRPr>
          </a:p>
        </p:txBody>
      </p:sp>
      <p:sp>
        <p:nvSpPr>
          <p:cNvPr id="1264" name="Google Shape;1264;p7"/>
          <p:cNvSpPr/>
          <p:nvPr/>
        </p:nvSpPr>
        <p:spPr>
          <a:xfrm>
            <a:off x="-45721" y="4096250"/>
            <a:ext cx="12283441" cy="27340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cxnSp>
        <p:nvCxnSpPr>
          <p:cNvPr id="1265" name="Google Shape;1265;p7"/>
          <p:cNvCxnSpPr/>
          <p:nvPr/>
        </p:nvCxnSpPr>
        <p:spPr>
          <a:xfrm>
            <a:off x="337457" y="4123943"/>
            <a:ext cx="11636829" cy="0"/>
          </a:xfrm>
          <a:prstGeom prst="straightConnector1">
            <a:avLst/>
          </a:prstGeom>
          <a:noFill/>
          <a:ln w="57150" cap="flat" cmpd="sng">
            <a:solidFill>
              <a:schemeClr val="dk1"/>
            </a:solidFill>
            <a:prstDash val="solid"/>
            <a:miter lim="800000"/>
            <a:headEnd type="none" w="sm" len="sm"/>
            <a:tailEnd type="none" w="sm" len="sm"/>
          </a:ln>
        </p:spPr>
      </p:cxnSp>
      <p:sp>
        <p:nvSpPr>
          <p:cNvPr id="1266" name="Google Shape;1266;p7"/>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pen Sans Light"/>
              <a:buNone/>
            </a:pPr>
            <a:r>
              <a:rPr lang="en-US"/>
              <a:t>NECU Ecosystem</a:t>
            </a:r>
            <a:endParaRPr/>
          </a:p>
        </p:txBody>
      </p:sp>
      <p:sp>
        <p:nvSpPr>
          <p:cNvPr id="1267" name="Google Shape;1267;p7"/>
          <p:cNvSpPr txBox="1">
            <a:spLocks noGrp="1"/>
          </p:cNvSpPr>
          <p:nvPr>
            <p:ph type="subTitle" idx="1"/>
          </p:nvPr>
        </p:nvSpPr>
        <p:spPr>
          <a:xfrm>
            <a:off x="1524000" y="1051062"/>
            <a:ext cx="9144000" cy="4365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a:t>Key Partnerships</a:t>
            </a:r>
            <a:endParaRPr/>
          </a:p>
          <a:p>
            <a:pPr marL="0" lvl="0" indent="0" algn="ctr" rtl="0">
              <a:lnSpc>
                <a:spcPct val="90000"/>
              </a:lnSpc>
              <a:spcBef>
                <a:spcPts val="1000"/>
              </a:spcBef>
              <a:spcAft>
                <a:spcPts val="0"/>
              </a:spcAft>
              <a:buClr>
                <a:schemeClr val="dk1"/>
              </a:buClr>
              <a:buSzPts val="1800"/>
              <a:buNone/>
            </a:pPr>
            <a:endParaRPr/>
          </a:p>
        </p:txBody>
      </p:sp>
      <p:sp>
        <p:nvSpPr>
          <p:cNvPr id="1268" name="Google Shape;1268;p7"/>
          <p:cNvSpPr/>
          <p:nvPr/>
        </p:nvSpPr>
        <p:spPr>
          <a:xfrm>
            <a:off x="1869448" y="4020357"/>
            <a:ext cx="207164" cy="207164"/>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269" name="Google Shape;1269;p7"/>
          <p:cNvSpPr/>
          <p:nvPr/>
        </p:nvSpPr>
        <p:spPr>
          <a:xfrm>
            <a:off x="4526454" y="4020357"/>
            <a:ext cx="207164" cy="207164"/>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270" name="Google Shape;1270;p7"/>
          <p:cNvSpPr/>
          <p:nvPr/>
        </p:nvSpPr>
        <p:spPr>
          <a:xfrm>
            <a:off x="6922842" y="4020357"/>
            <a:ext cx="207164" cy="207164"/>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271" name="Google Shape;1271;p7"/>
          <p:cNvSpPr/>
          <p:nvPr/>
        </p:nvSpPr>
        <p:spPr>
          <a:xfrm>
            <a:off x="8487284" y="4020357"/>
            <a:ext cx="207164" cy="207164"/>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272" name="Google Shape;1272;p7"/>
          <p:cNvSpPr/>
          <p:nvPr/>
        </p:nvSpPr>
        <p:spPr>
          <a:xfrm>
            <a:off x="10133519" y="4020357"/>
            <a:ext cx="207164" cy="207164"/>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grpSp>
        <p:nvGrpSpPr>
          <p:cNvPr id="1273" name="Google Shape;1273;p7"/>
          <p:cNvGrpSpPr/>
          <p:nvPr/>
        </p:nvGrpSpPr>
        <p:grpSpPr>
          <a:xfrm>
            <a:off x="813124" y="4338166"/>
            <a:ext cx="2321744" cy="1336146"/>
            <a:chOff x="813124" y="4338166"/>
            <a:chExt cx="2321744" cy="1336146"/>
          </a:xfrm>
        </p:grpSpPr>
        <p:cxnSp>
          <p:nvCxnSpPr>
            <p:cNvPr id="1274" name="Google Shape;1274;p7"/>
            <p:cNvCxnSpPr/>
            <p:nvPr/>
          </p:nvCxnSpPr>
          <p:spPr>
            <a:xfrm rot="10800000">
              <a:off x="1973030" y="4338166"/>
              <a:ext cx="0" cy="527748"/>
            </a:xfrm>
            <a:prstGeom prst="straightConnector1">
              <a:avLst/>
            </a:prstGeom>
            <a:noFill/>
            <a:ln w="9525" cap="flat" cmpd="sng">
              <a:solidFill>
                <a:schemeClr val="dk1"/>
              </a:solidFill>
              <a:prstDash val="solid"/>
              <a:miter lim="800000"/>
              <a:headEnd type="none" w="sm" len="sm"/>
              <a:tailEnd type="triangle" w="med" len="med"/>
            </a:ln>
          </p:spPr>
        </p:cxnSp>
        <p:sp>
          <p:nvSpPr>
            <p:cNvPr id="1275" name="Google Shape;1275;p7"/>
            <p:cNvSpPr/>
            <p:nvPr/>
          </p:nvSpPr>
          <p:spPr>
            <a:xfrm>
              <a:off x="813124" y="4935648"/>
              <a:ext cx="2321744"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NHS Scotland National Boards and Support Functions</a:t>
              </a:r>
              <a:endParaRPr/>
            </a:p>
          </p:txBody>
        </p:sp>
      </p:grpSp>
      <p:grpSp>
        <p:nvGrpSpPr>
          <p:cNvPr id="1276" name="Google Shape;1276;p7"/>
          <p:cNvGrpSpPr/>
          <p:nvPr/>
        </p:nvGrpSpPr>
        <p:grpSpPr>
          <a:xfrm>
            <a:off x="3469164" y="4338216"/>
            <a:ext cx="2321744" cy="1745720"/>
            <a:chOff x="3469164" y="4338216"/>
            <a:chExt cx="2321744" cy="1745720"/>
          </a:xfrm>
        </p:grpSpPr>
        <p:cxnSp>
          <p:nvCxnSpPr>
            <p:cNvPr id="1277" name="Google Shape;1277;p7"/>
            <p:cNvCxnSpPr>
              <a:stCxn id="1278" idx="0"/>
            </p:cNvCxnSpPr>
            <p:nvPr/>
          </p:nvCxnSpPr>
          <p:spPr>
            <a:xfrm rot="10800000">
              <a:off x="4630036" y="4338216"/>
              <a:ext cx="0" cy="1222500"/>
            </a:xfrm>
            <a:prstGeom prst="straightConnector1">
              <a:avLst/>
            </a:prstGeom>
            <a:noFill/>
            <a:ln w="9525" cap="flat" cmpd="sng">
              <a:solidFill>
                <a:schemeClr val="dk1"/>
              </a:solidFill>
              <a:prstDash val="solid"/>
              <a:miter lim="800000"/>
              <a:headEnd type="none" w="sm" len="sm"/>
              <a:tailEnd type="triangle" w="med" len="med"/>
            </a:ln>
          </p:spPr>
        </p:cxnSp>
        <p:sp>
          <p:nvSpPr>
            <p:cNvPr id="1278" name="Google Shape;1278;p7"/>
            <p:cNvSpPr/>
            <p:nvPr/>
          </p:nvSpPr>
          <p:spPr>
            <a:xfrm>
              <a:off x="3469164" y="5560716"/>
              <a:ext cx="232174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NHS Scotland Territorial Health Boards</a:t>
              </a:r>
              <a:endParaRPr/>
            </a:p>
          </p:txBody>
        </p:sp>
      </p:grpSp>
      <p:grpSp>
        <p:nvGrpSpPr>
          <p:cNvPr id="1279" name="Google Shape;1279;p7"/>
          <p:cNvGrpSpPr/>
          <p:nvPr/>
        </p:nvGrpSpPr>
        <p:grpSpPr>
          <a:xfrm>
            <a:off x="5870877" y="4338166"/>
            <a:ext cx="2321744" cy="1336146"/>
            <a:chOff x="5870877" y="4338166"/>
            <a:chExt cx="2321744" cy="1336146"/>
          </a:xfrm>
        </p:grpSpPr>
        <p:cxnSp>
          <p:nvCxnSpPr>
            <p:cNvPr id="1280" name="Google Shape;1280;p7"/>
            <p:cNvCxnSpPr/>
            <p:nvPr/>
          </p:nvCxnSpPr>
          <p:spPr>
            <a:xfrm rot="10800000">
              <a:off x="7030031" y="4338166"/>
              <a:ext cx="0" cy="527748"/>
            </a:xfrm>
            <a:prstGeom prst="straightConnector1">
              <a:avLst/>
            </a:prstGeom>
            <a:noFill/>
            <a:ln w="9525" cap="flat" cmpd="sng">
              <a:solidFill>
                <a:schemeClr val="dk1"/>
              </a:solidFill>
              <a:prstDash val="solid"/>
              <a:miter lim="800000"/>
              <a:headEnd type="none" w="sm" len="sm"/>
              <a:tailEnd type="triangle" w="med" len="med"/>
            </a:ln>
          </p:spPr>
        </p:cxnSp>
        <p:sp>
          <p:nvSpPr>
            <p:cNvPr id="1281" name="Google Shape;1281;p7"/>
            <p:cNvSpPr/>
            <p:nvPr/>
          </p:nvSpPr>
          <p:spPr>
            <a:xfrm>
              <a:off x="5870877" y="4935648"/>
              <a:ext cx="2321744"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Chief Operating Officer, NHS Scotland Directorate</a:t>
              </a:r>
              <a:endParaRPr/>
            </a:p>
          </p:txBody>
        </p:sp>
      </p:grpSp>
      <p:grpSp>
        <p:nvGrpSpPr>
          <p:cNvPr id="1282" name="Google Shape;1282;p7"/>
          <p:cNvGrpSpPr/>
          <p:nvPr/>
        </p:nvGrpSpPr>
        <p:grpSpPr>
          <a:xfrm>
            <a:off x="9057132" y="4338166"/>
            <a:ext cx="2321744" cy="888338"/>
            <a:chOff x="9057132" y="4338166"/>
            <a:chExt cx="2321744" cy="888338"/>
          </a:xfrm>
        </p:grpSpPr>
        <p:cxnSp>
          <p:nvCxnSpPr>
            <p:cNvPr id="1283" name="Google Shape;1283;p7"/>
            <p:cNvCxnSpPr/>
            <p:nvPr/>
          </p:nvCxnSpPr>
          <p:spPr>
            <a:xfrm rot="10800000">
              <a:off x="10237101" y="4338166"/>
              <a:ext cx="0" cy="527748"/>
            </a:xfrm>
            <a:prstGeom prst="straightConnector1">
              <a:avLst/>
            </a:prstGeom>
            <a:noFill/>
            <a:ln w="9525" cap="flat" cmpd="sng">
              <a:solidFill>
                <a:schemeClr val="dk1"/>
              </a:solidFill>
              <a:prstDash val="solid"/>
              <a:miter lim="800000"/>
              <a:headEnd type="none" w="sm" len="sm"/>
              <a:tailEnd type="triangle" w="med" len="med"/>
            </a:ln>
          </p:spPr>
        </p:cxnSp>
        <p:sp>
          <p:nvSpPr>
            <p:cNvPr id="1284" name="Google Shape;1284;p7"/>
            <p:cNvSpPr/>
            <p:nvPr/>
          </p:nvSpPr>
          <p:spPr>
            <a:xfrm>
              <a:off x="9057132" y="4918727"/>
              <a:ext cx="232174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CFSD</a:t>
              </a:r>
              <a:endParaRPr/>
            </a:p>
          </p:txBody>
        </p:sp>
      </p:grpSp>
      <p:grpSp>
        <p:nvGrpSpPr>
          <p:cNvPr id="1285" name="Google Shape;1285;p7"/>
          <p:cNvGrpSpPr/>
          <p:nvPr/>
        </p:nvGrpSpPr>
        <p:grpSpPr>
          <a:xfrm>
            <a:off x="7429994" y="4338166"/>
            <a:ext cx="2321744" cy="1745770"/>
            <a:chOff x="7429994" y="4338166"/>
            <a:chExt cx="2321744" cy="1745770"/>
          </a:xfrm>
        </p:grpSpPr>
        <p:cxnSp>
          <p:nvCxnSpPr>
            <p:cNvPr id="1286" name="Google Shape;1286;p7"/>
            <p:cNvCxnSpPr/>
            <p:nvPr/>
          </p:nvCxnSpPr>
          <p:spPr>
            <a:xfrm rot="10800000">
              <a:off x="8590866" y="4338166"/>
              <a:ext cx="0" cy="1222550"/>
            </a:xfrm>
            <a:prstGeom prst="straightConnector1">
              <a:avLst/>
            </a:prstGeom>
            <a:noFill/>
            <a:ln w="9525" cap="flat" cmpd="sng">
              <a:solidFill>
                <a:schemeClr val="dk1"/>
              </a:solidFill>
              <a:prstDash val="solid"/>
              <a:miter lim="800000"/>
              <a:headEnd type="none" w="sm" len="sm"/>
              <a:tailEnd type="triangle" w="med" len="med"/>
            </a:ln>
          </p:spPr>
        </p:cxnSp>
        <p:sp>
          <p:nvSpPr>
            <p:cNvPr id="1287" name="Google Shape;1287;p7"/>
            <p:cNvSpPr/>
            <p:nvPr/>
          </p:nvSpPr>
          <p:spPr>
            <a:xfrm>
              <a:off x="7429994" y="5560716"/>
              <a:ext cx="232174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SemiBold"/>
                <a:buNone/>
              </a:pPr>
              <a:r>
                <a:rPr lang="en-US" sz="1400" b="0" i="0" u="none" strike="noStrike" cap="none">
                  <a:solidFill>
                    <a:srgbClr val="2B2B2B"/>
                  </a:solidFill>
                  <a:latin typeface="Open Sans SemiBold"/>
                  <a:ea typeface="Open Sans SemiBold"/>
                  <a:cs typeface="Open Sans SemiBold"/>
                  <a:sym typeface="Open Sans SemiBold"/>
                </a:rPr>
                <a:t>Clinical Forums and Groups</a:t>
              </a:r>
              <a:endParaRPr/>
            </a:p>
          </p:txBody>
        </p:sp>
      </p:grpSp>
      <p:pic>
        <p:nvPicPr>
          <p:cNvPr id="1288" name="Google Shape;1288;p7" descr="A set of cartoon character poses&#10;&#10;Description automatically generated"/>
          <p:cNvPicPr preferRelativeResize="0"/>
          <p:nvPr/>
        </p:nvPicPr>
        <p:blipFill rotWithShape="1">
          <a:blip r:embed="rId3">
            <a:alphaModFix/>
          </a:blip>
          <a:srcRect l="44047" t="27350" r="48448" b="49806"/>
          <a:stretch/>
        </p:blipFill>
        <p:spPr>
          <a:xfrm>
            <a:off x="91570" y="4924892"/>
            <a:ext cx="831947" cy="1784260"/>
          </a:xfrm>
          <a:prstGeom prst="rect">
            <a:avLst/>
          </a:prstGeom>
          <a:noFill/>
          <a:ln>
            <a:noFill/>
          </a:ln>
        </p:spPr>
      </p:pic>
      <p:pic>
        <p:nvPicPr>
          <p:cNvPr id="1289" name="Google Shape;1289;p7"/>
          <p:cNvPicPr preferRelativeResize="0"/>
          <p:nvPr/>
        </p:nvPicPr>
        <p:blipFill rotWithShape="1">
          <a:blip r:embed="rId4">
            <a:alphaModFix/>
          </a:blip>
          <a:srcRect r="37086"/>
          <a:stretch/>
        </p:blipFill>
        <p:spPr>
          <a:xfrm>
            <a:off x="8768219" y="230509"/>
            <a:ext cx="1903667" cy="8170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5"/>
                                        </p:tgtEl>
                                        <p:attrNameLst>
                                          <p:attrName>style.visibility</p:attrName>
                                        </p:attrNameLst>
                                      </p:cBhvr>
                                      <p:to>
                                        <p:strVal val="visible"/>
                                      </p:to>
                                    </p:set>
                                    <p:animEffect transition="in" filter="fade">
                                      <p:cBhvr>
                                        <p:cTn id="7" dur="500"/>
                                        <p:tgtEl>
                                          <p:spTgt spid="1265"/>
                                        </p:tgtEl>
                                      </p:cBhvr>
                                    </p:animEffect>
                                  </p:childTnLst>
                                </p:cTn>
                              </p:par>
                              <p:par>
                                <p:cTn id="8" presetID="10" presetClass="entr" presetSubtype="0" fill="hold" nodeType="withEffect">
                                  <p:stCondLst>
                                    <p:cond delay="200"/>
                                  </p:stCondLst>
                                  <p:childTnLst>
                                    <p:set>
                                      <p:cBhvr>
                                        <p:cTn id="9" dur="1" fill="hold">
                                          <p:stCondLst>
                                            <p:cond delay="0"/>
                                          </p:stCondLst>
                                        </p:cTn>
                                        <p:tgtEl>
                                          <p:spTgt spid="1268"/>
                                        </p:tgtEl>
                                        <p:attrNameLst>
                                          <p:attrName>style.visibility</p:attrName>
                                        </p:attrNameLst>
                                      </p:cBhvr>
                                      <p:to>
                                        <p:strVal val="visible"/>
                                      </p:to>
                                    </p:set>
                                    <p:animEffect transition="in" filter="fade">
                                      <p:cBhvr>
                                        <p:cTn id="10" dur="500"/>
                                        <p:tgtEl>
                                          <p:spTgt spid="1268"/>
                                        </p:tgtEl>
                                      </p:cBhvr>
                                    </p:animEffect>
                                  </p:childTnLst>
                                </p:cTn>
                              </p:par>
                              <p:par>
                                <p:cTn id="11" presetID="2" presetClass="entr" presetSubtype="4" fill="hold" nodeType="withEffect">
                                  <p:stCondLst>
                                    <p:cond delay="400"/>
                                  </p:stCondLst>
                                  <p:childTnLst>
                                    <p:set>
                                      <p:cBhvr>
                                        <p:cTn id="12" dur="1" fill="hold">
                                          <p:stCondLst>
                                            <p:cond delay="0"/>
                                          </p:stCondLst>
                                        </p:cTn>
                                        <p:tgtEl>
                                          <p:spTgt spid="1260"/>
                                        </p:tgtEl>
                                        <p:attrNameLst>
                                          <p:attrName>style.visibility</p:attrName>
                                        </p:attrNameLst>
                                      </p:cBhvr>
                                      <p:to>
                                        <p:strVal val="visible"/>
                                      </p:to>
                                    </p:set>
                                    <p:anim calcmode="lin" valueType="num">
                                      <p:cBhvr additive="base">
                                        <p:cTn id="13" dur="500"/>
                                        <p:tgtEl>
                                          <p:spTgt spid="1260"/>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500"/>
                                  </p:stCondLst>
                                  <p:childTnLst>
                                    <p:set>
                                      <p:cBhvr>
                                        <p:cTn id="15" dur="1" fill="hold">
                                          <p:stCondLst>
                                            <p:cond delay="0"/>
                                          </p:stCondLst>
                                        </p:cTn>
                                        <p:tgtEl>
                                          <p:spTgt spid="1273"/>
                                        </p:tgtEl>
                                        <p:attrNameLst>
                                          <p:attrName>style.visibility</p:attrName>
                                        </p:attrNameLst>
                                      </p:cBhvr>
                                      <p:to>
                                        <p:strVal val="visible"/>
                                      </p:to>
                                    </p:set>
                                    <p:animEffect transition="in" filter="fade">
                                      <p:cBhvr>
                                        <p:cTn id="16" dur="500"/>
                                        <p:tgtEl>
                                          <p:spTgt spid="1273"/>
                                        </p:tgtEl>
                                      </p:cBhvr>
                                    </p:animEffect>
                                  </p:childTnLst>
                                </p:cTn>
                              </p:par>
                              <p:par>
                                <p:cTn id="17" presetID="10" presetClass="entr" presetSubtype="0" fill="hold" nodeType="withEffect">
                                  <p:stCondLst>
                                    <p:cond delay="800"/>
                                  </p:stCondLst>
                                  <p:childTnLst>
                                    <p:set>
                                      <p:cBhvr>
                                        <p:cTn id="18" dur="1" fill="hold">
                                          <p:stCondLst>
                                            <p:cond delay="0"/>
                                          </p:stCondLst>
                                        </p:cTn>
                                        <p:tgtEl>
                                          <p:spTgt spid="1269"/>
                                        </p:tgtEl>
                                        <p:attrNameLst>
                                          <p:attrName>style.visibility</p:attrName>
                                        </p:attrNameLst>
                                      </p:cBhvr>
                                      <p:to>
                                        <p:strVal val="visible"/>
                                      </p:to>
                                    </p:set>
                                    <p:animEffect transition="in" filter="fade">
                                      <p:cBhvr>
                                        <p:cTn id="19" dur="500"/>
                                        <p:tgtEl>
                                          <p:spTgt spid="1269"/>
                                        </p:tgtEl>
                                      </p:cBhvr>
                                    </p:animEffect>
                                  </p:childTnLst>
                                </p:cTn>
                              </p:par>
                              <p:par>
                                <p:cTn id="20" presetID="2" presetClass="entr" presetSubtype="4" fill="hold" nodeType="withEffect">
                                  <p:stCondLst>
                                    <p:cond delay="1000"/>
                                  </p:stCondLst>
                                  <p:childTnLst>
                                    <p:set>
                                      <p:cBhvr>
                                        <p:cTn id="21" dur="1" fill="hold">
                                          <p:stCondLst>
                                            <p:cond delay="0"/>
                                          </p:stCondLst>
                                        </p:cTn>
                                        <p:tgtEl>
                                          <p:spTgt spid="1259"/>
                                        </p:tgtEl>
                                        <p:attrNameLst>
                                          <p:attrName>style.visibility</p:attrName>
                                        </p:attrNameLst>
                                      </p:cBhvr>
                                      <p:to>
                                        <p:strVal val="visible"/>
                                      </p:to>
                                    </p:set>
                                    <p:anim calcmode="lin" valueType="num">
                                      <p:cBhvr additive="base">
                                        <p:cTn id="22" dur="500"/>
                                        <p:tgtEl>
                                          <p:spTgt spid="1259"/>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1100"/>
                                  </p:stCondLst>
                                  <p:childTnLst>
                                    <p:set>
                                      <p:cBhvr>
                                        <p:cTn id="24" dur="1" fill="hold">
                                          <p:stCondLst>
                                            <p:cond delay="0"/>
                                          </p:stCondLst>
                                        </p:cTn>
                                        <p:tgtEl>
                                          <p:spTgt spid="1276"/>
                                        </p:tgtEl>
                                        <p:attrNameLst>
                                          <p:attrName>style.visibility</p:attrName>
                                        </p:attrNameLst>
                                      </p:cBhvr>
                                      <p:to>
                                        <p:strVal val="visible"/>
                                      </p:to>
                                    </p:set>
                                    <p:animEffect transition="in" filter="fade">
                                      <p:cBhvr>
                                        <p:cTn id="25" dur="500"/>
                                        <p:tgtEl>
                                          <p:spTgt spid="1276"/>
                                        </p:tgtEl>
                                      </p:cBhvr>
                                    </p:animEffect>
                                  </p:childTnLst>
                                </p:cTn>
                              </p:par>
                              <p:par>
                                <p:cTn id="26" presetID="10" presetClass="entr" presetSubtype="0" fill="hold" nodeType="withEffect">
                                  <p:stCondLst>
                                    <p:cond delay="1400"/>
                                  </p:stCondLst>
                                  <p:childTnLst>
                                    <p:set>
                                      <p:cBhvr>
                                        <p:cTn id="27" dur="1" fill="hold">
                                          <p:stCondLst>
                                            <p:cond delay="0"/>
                                          </p:stCondLst>
                                        </p:cTn>
                                        <p:tgtEl>
                                          <p:spTgt spid="1270"/>
                                        </p:tgtEl>
                                        <p:attrNameLst>
                                          <p:attrName>style.visibility</p:attrName>
                                        </p:attrNameLst>
                                      </p:cBhvr>
                                      <p:to>
                                        <p:strVal val="visible"/>
                                      </p:to>
                                    </p:set>
                                    <p:animEffect transition="in" filter="fade">
                                      <p:cBhvr>
                                        <p:cTn id="28" dur="500"/>
                                        <p:tgtEl>
                                          <p:spTgt spid="1270"/>
                                        </p:tgtEl>
                                      </p:cBhvr>
                                    </p:animEffect>
                                  </p:childTnLst>
                                </p:cTn>
                              </p:par>
                              <p:par>
                                <p:cTn id="29" presetID="2" presetClass="entr" presetSubtype="4" fill="hold" nodeType="withEffect">
                                  <p:stCondLst>
                                    <p:cond delay="1600"/>
                                  </p:stCondLst>
                                  <p:childTnLst>
                                    <p:set>
                                      <p:cBhvr>
                                        <p:cTn id="30" dur="1" fill="hold">
                                          <p:stCondLst>
                                            <p:cond delay="0"/>
                                          </p:stCondLst>
                                        </p:cTn>
                                        <p:tgtEl>
                                          <p:spTgt spid="1261"/>
                                        </p:tgtEl>
                                        <p:attrNameLst>
                                          <p:attrName>style.visibility</p:attrName>
                                        </p:attrNameLst>
                                      </p:cBhvr>
                                      <p:to>
                                        <p:strVal val="visible"/>
                                      </p:to>
                                    </p:set>
                                    <p:anim calcmode="lin" valueType="num">
                                      <p:cBhvr additive="base">
                                        <p:cTn id="31" dur="500"/>
                                        <p:tgtEl>
                                          <p:spTgt spid="1261"/>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1700"/>
                                  </p:stCondLst>
                                  <p:childTnLst>
                                    <p:set>
                                      <p:cBhvr>
                                        <p:cTn id="33" dur="1" fill="hold">
                                          <p:stCondLst>
                                            <p:cond delay="0"/>
                                          </p:stCondLst>
                                        </p:cTn>
                                        <p:tgtEl>
                                          <p:spTgt spid="1279"/>
                                        </p:tgtEl>
                                        <p:attrNameLst>
                                          <p:attrName>style.visibility</p:attrName>
                                        </p:attrNameLst>
                                      </p:cBhvr>
                                      <p:to>
                                        <p:strVal val="visible"/>
                                      </p:to>
                                    </p:set>
                                    <p:animEffect transition="in" filter="fade">
                                      <p:cBhvr>
                                        <p:cTn id="34" dur="500"/>
                                        <p:tgtEl>
                                          <p:spTgt spid="1279"/>
                                        </p:tgtEl>
                                      </p:cBhvr>
                                    </p:animEffect>
                                  </p:childTnLst>
                                </p:cTn>
                              </p:par>
                              <p:par>
                                <p:cTn id="35" presetID="10" presetClass="entr" presetSubtype="0" fill="hold" nodeType="withEffect">
                                  <p:stCondLst>
                                    <p:cond delay="2000"/>
                                  </p:stCondLst>
                                  <p:childTnLst>
                                    <p:set>
                                      <p:cBhvr>
                                        <p:cTn id="36" dur="1" fill="hold">
                                          <p:stCondLst>
                                            <p:cond delay="0"/>
                                          </p:stCondLst>
                                        </p:cTn>
                                        <p:tgtEl>
                                          <p:spTgt spid="1271"/>
                                        </p:tgtEl>
                                        <p:attrNameLst>
                                          <p:attrName>style.visibility</p:attrName>
                                        </p:attrNameLst>
                                      </p:cBhvr>
                                      <p:to>
                                        <p:strVal val="visible"/>
                                      </p:to>
                                    </p:set>
                                    <p:animEffect transition="in" filter="fade">
                                      <p:cBhvr>
                                        <p:cTn id="37" dur="500"/>
                                        <p:tgtEl>
                                          <p:spTgt spid="1271"/>
                                        </p:tgtEl>
                                      </p:cBhvr>
                                    </p:animEffect>
                                  </p:childTnLst>
                                </p:cTn>
                              </p:par>
                              <p:par>
                                <p:cTn id="38" presetID="2" presetClass="entr" presetSubtype="4" fill="hold" nodeType="withEffect">
                                  <p:stCondLst>
                                    <p:cond delay="2200"/>
                                  </p:stCondLst>
                                  <p:childTnLst>
                                    <p:set>
                                      <p:cBhvr>
                                        <p:cTn id="39" dur="1" fill="hold">
                                          <p:stCondLst>
                                            <p:cond delay="0"/>
                                          </p:stCondLst>
                                        </p:cTn>
                                        <p:tgtEl>
                                          <p:spTgt spid="1262"/>
                                        </p:tgtEl>
                                        <p:attrNameLst>
                                          <p:attrName>style.visibility</p:attrName>
                                        </p:attrNameLst>
                                      </p:cBhvr>
                                      <p:to>
                                        <p:strVal val="visible"/>
                                      </p:to>
                                    </p:set>
                                    <p:anim calcmode="lin" valueType="num">
                                      <p:cBhvr additive="base">
                                        <p:cTn id="40" dur="500"/>
                                        <p:tgtEl>
                                          <p:spTgt spid="1262"/>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2300"/>
                                  </p:stCondLst>
                                  <p:childTnLst>
                                    <p:set>
                                      <p:cBhvr>
                                        <p:cTn id="42" dur="1" fill="hold">
                                          <p:stCondLst>
                                            <p:cond delay="0"/>
                                          </p:stCondLst>
                                        </p:cTn>
                                        <p:tgtEl>
                                          <p:spTgt spid="1285"/>
                                        </p:tgtEl>
                                        <p:attrNameLst>
                                          <p:attrName>style.visibility</p:attrName>
                                        </p:attrNameLst>
                                      </p:cBhvr>
                                      <p:to>
                                        <p:strVal val="visible"/>
                                      </p:to>
                                    </p:set>
                                    <p:animEffect transition="in" filter="fade">
                                      <p:cBhvr>
                                        <p:cTn id="43" dur="500"/>
                                        <p:tgtEl>
                                          <p:spTgt spid="1285"/>
                                        </p:tgtEl>
                                      </p:cBhvr>
                                    </p:animEffect>
                                  </p:childTnLst>
                                </p:cTn>
                              </p:par>
                              <p:par>
                                <p:cTn id="44" presetID="10" presetClass="entr" presetSubtype="0" fill="hold" nodeType="withEffect">
                                  <p:stCondLst>
                                    <p:cond delay="2600"/>
                                  </p:stCondLst>
                                  <p:childTnLst>
                                    <p:set>
                                      <p:cBhvr>
                                        <p:cTn id="45" dur="1" fill="hold">
                                          <p:stCondLst>
                                            <p:cond delay="0"/>
                                          </p:stCondLst>
                                        </p:cTn>
                                        <p:tgtEl>
                                          <p:spTgt spid="1272"/>
                                        </p:tgtEl>
                                        <p:attrNameLst>
                                          <p:attrName>style.visibility</p:attrName>
                                        </p:attrNameLst>
                                      </p:cBhvr>
                                      <p:to>
                                        <p:strVal val="visible"/>
                                      </p:to>
                                    </p:set>
                                    <p:animEffect transition="in" filter="fade">
                                      <p:cBhvr>
                                        <p:cTn id="46" dur="500"/>
                                        <p:tgtEl>
                                          <p:spTgt spid="1272"/>
                                        </p:tgtEl>
                                      </p:cBhvr>
                                    </p:animEffect>
                                  </p:childTnLst>
                                </p:cTn>
                              </p:par>
                              <p:par>
                                <p:cTn id="47" presetID="2" presetClass="entr" presetSubtype="4" fill="hold" nodeType="withEffect">
                                  <p:stCondLst>
                                    <p:cond delay="2800"/>
                                  </p:stCondLst>
                                  <p:childTnLst>
                                    <p:set>
                                      <p:cBhvr>
                                        <p:cTn id="48" dur="1" fill="hold">
                                          <p:stCondLst>
                                            <p:cond delay="0"/>
                                          </p:stCondLst>
                                        </p:cTn>
                                        <p:tgtEl>
                                          <p:spTgt spid="1263"/>
                                        </p:tgtEl>
                                        <p:attrNameLst>
                                          <p:attrName>style.visibility</p:attrName>
                                        </p:attrNameLst>
                                      </p:cBhvr>
                                      <p:to>
                                        <p:strVal val="visible"/>
                                      </p:to>
                                    </p:set>
                                    <p:anim calcmode="lin" valueType="num">
                                      <p:cBhvr additive="base">
                                        <p:cTn id="49" dur="500"/>
                                        <p:tgtEl>
                                          <p:spTgt spid="1263"/>
                                        </p:tgtEl>
                                        <p:attrNameLst>
                                          <p:attrName>ppt_y</p:attrName>
                                        </p:attrNameLst>
                                      </p:cBhvr>
                                      <p:tavLst>
                                        <p:tav tm="0">
                                          <p:val>
                                            <p:strVal val="#ppt_y+1"/>
                                          </p:val>
                                        </p:tav>
                                        <p:tav tm="100000">
                                          <p:val>
                                            <p:strVal val="#ppt_y"/>
                                          </p:val>
                                        </p:tav>
                                      </p:tavLst>
                                    </p:anim>
                                  </p:childTnLst>
                                </p:cTn>
                              </p:par>
                              <p:par>
                                <p:cTn id="50" presetID="10" presetClass="entr" presetSubtype="0" fill="hold" nodeType="withEffect">
                                  <p:stCondLst>
                                    <p:cond delay="2900"/>
                                  </p:stCondLst>
                                  <p:childTnLst>
                                    <p:set>
                                      <p:cBhvr>
                                        <p:cTn id="51" dur="1" fill="hold">
                                          <p:stCondLst>
                                            <p:cond delay="0"/>
                                          </p:stCondLst>
                                        </p:cTn>
                                        <p:tgtEl>
                                          <p:spTgt spid="1282"/>
                                        </p:tgtEl>
                                        <p:attrNameLst>
                                          <p:attrName>style.visibility</p:attrName>
                                        </p:attrNameLst>
                                      </p:cBhvr>
                                      <p:to>
                                        <p:strVal val="visible"/>
                                      </p:to>
                                    </p:set>
                                    <p:animEffect transition="in" filter="fade">
                                      <p:cBhvr>
                                        <p:cTn id="52" dur="500"/>
                                        <p:tgtEl>
                                          <p:spTgt spid="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8"/>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pen Sans Light"/>
              <a:buNone/>
            </a:pPr>
            <a:r>
              <a:rPr lang="en-US"/>
              <a:t>Opportunities in a National Ecosystem</a:t>
            </a:r>
            <a:endParaRPr/>
          </a:p>
        </p:txBody>
      </p:sp>
      <p:sp>
        <p:nvSpPr>
          <p:cNvPr id="1296" name="Google Shape;1296;p8"/>
          <p:cNvSpPr/>
          <p:nvPr/>
        </p:nvSpPr>
        <p:spPr>
          <a:xfrm>
            <a:off x="2866705" y="1878593"/>
            <a:ext cx="3163501" cy="1581371"/>
          </a:xfrm>
          <a:prstGeom prst="roundRect">
            <a:avLst>
              <a:gd name="adj" fmla="val 4975"/>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297" name="Google Shape;1297;p8"/>
          <p:cNvSpPr/>
          <p:nvPr/>
        </p:nvSpPr>
        <p:spPr>
          <a:xfrm>
            <a:off x="2851344" y="3589323"/>
            <a:ext cx="3178862" cy="1589049"/>
          </a:xfrm>
          <a:prstGeom prst="roundRect">
            <a:avLst>
              <a:gd name="adj" fmla="val 4975"/>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298" name="Google Shape;1298;p8"/>
          <p:cNvSpPr/>
          <p:nvPr/>
        </p:nvSpPr>
        <p:spPr>
          <a:xfrm>
            <a:off x="6144864" y="1878593"/>
            <a:ext cx="3195790" cy="1576880"/>
          </a:xfrm>
          <a:prstGeom prst="roundRect">
            <a:avLst>
              <a:gd name="adj" fmla="val 4975"/>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299" name="Google Shape;1299;p8"/>
          <p:cNvSpPr/>
          <p:nvPr/>
        </p:nvSpPr>
        <p:spPr>
          <a:xfrm>
            <a:off x="6144863" y="3580862"/>
            <a:ext cx="3195790" cy="1597510"/>
          </a:xfrm>
          <a:prstGeom prst="roundRect">
            <a:avLst>
              <a:gd name="adj" fmla="val 4975"/>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sp>
        <p:nvSpPr>
          <p:cNvPr id="1300" name="Google Shape;1300;p8"/>
          <p:cNvSpPr txBox="1"/>
          <p:nvPr/>
        </p:nvSpPr>
        <p:spPr>
          <a:xfrm>
            <a:off x="5557836" y="1487624"/>
            <a:ext cx="107632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100"/>
              <a:buFont typeface="Open Sans Light"/>
              <a:buNone/>
            </a:pPr>
            <a:r>
              <a:rPr lang="en-US" sz="1100" b="0" i="0" u="none" strike="noStrike" cap="none">
                <a:solidFill>
                  <a:srgbClr val="2B2B2B"/>
                </a:solidFill>
                <a:latin typeface="Open Sans Light"/>
                <a:ea typeface="Open Sans Light"/>
                <a:cs typeface="Open Sans Light"/>
                <a:sym typeface="Open Sans Light"/>
              </a:rPr>
              <a:t>High </a:t>
            </a:r>
            <a:r>
              <a:rPr lang="en-US" sz="1100">
                <a:solidFill>
                  <a:srgbClr val="2B2B2B"/>
                </a:solidFill>
                <a:latin typeface="Open Sans Light"/>
                <a:ea typeface="Open Sans Light"/>
                <a:cs typeface="Open Sans Light"/>
                <a:sym typeface="Open Sans Light"/>
              </a:rPr>
              <a:t>Impact</a:t>
            </a:r>
            <a:endParaRPr sz="1100" b="0" i="0" u="none" strike="noStrike" cap="none">
              <a:solidFill>
                <a:srgbClr val="2B2B2B"/>
              </a:solidFill>
              <a:latin typeface="Open Sans Light"/>
              <a:ea typeface="Open Sans Light"/>
              <a:cs typeface="Open Sans Light"/>
              <a:sym typeface="Open Sans Light"/>
            </a:endParaRPr>
          </a:p>
        </p:txBody>
      </p:sp>
      <p:sp>
        <p:nvSpPr>
          <p:cNvPr id="1301" name="Google Shape;1301;p8"/>
          <p:cNvSpPr txBox="1"/>
          <p:nvPr/>
        </p:nvSpPr>
        <p:spPr>
          <a:xfrm>
            <a:off x="5557836" y="5303761"/>
            <a:ext cx="107632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100"/>
              <a:buFont typeface="Open Sans Light"/>
              <a:buNone/>
            </a:pPr>
            <a:r>
              <a:rPr lang="en-US" sz="1100" b="0" i="0" u="none" strike="noStrike" cap="none">
                <a:solidFill>
                  <a:srgbClr val="2B2B2B"/>
                </a:solidFill>
                <a:latin typeface="Open Sans Light"/>
                <a:ea typeface="Open Sans Light"/>
                <a:cs typeface="Open Sans Light"/>
                <a:sym typeface="Open Sans Light"/>
              </a:rPr>
              <a:t>Low Impact</a:t>
            </a:r>
            <a:endParaRPr/>
          </a:p>
        </p:txBody>
      </p:sp>
      <p:sp>
        <p:nvSpPr>
          <p:cNvPr id="1302" name="Google Shape;1302;p8"/>
          <p:cNvSpPr txBox="1"/>
          <p:nvPr/>
        </p:nvSpPr>
        <p:spPr>
          <a:xfrm>
            <a:off x="1524000" y="3390834"/>
            <a:ext cx="107632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100"/>
              <a:buFont typeface="Open Sans Light"/>
              <a:buNone/>
            </a:pPr>
            <a:r>
              <a:rPr lang="en-US" sz="1100" b="0" i="0" u="none" strike="noStrike" cap="none">
                <a:solidFill>
                  <a:srgbClr val="2B2B2B"/>
                </a:solidFill>
                <a:latin typeface="Open Sans Light"/>
                <a:ea typeface="Open Sans Light"/>
                <a:cs typeface="Open Sans Light"/>
                <a:sym typeface="Open Sans Light"/>
              </a:rPr>
              <a:t>Less Risk</a:t>
            </a:r>
            <a:endParaRPr/>
          </a:p>
        </p:txBody>
      </p:sp>
      <p:sp>
        <p:nvSpPr>
          <p:cNvPr id="1303" name="Google Shape;1303;p8"/>
          <p:cNvSpPr txBox="1"/>
          <p:nvPr/>
        </p:nvSpPr>
        <p:spPr>
          <a:xfrm>
            <a:off x="9461795" y="3390834"/>
            <a:ext cx="1206205"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100"/>
              <a:buFont typeface="Open Sans Light"/>
              <a:buNone/>
            </a:pPr>
            <a:r>
              <a:rPr lang="en-US" sz="1100" b="0" i="0" u="none" strike="noStrike" cap="none">
                <a:solidFill>
                  <a:srgbClr val="2B2B2B"/>
                </a:solidFill>
                <a:latin typeface="Open Sans Light"/>
                <a:ea typeface="Open Sans Light"/>
                <a:cs typeface="Open Sans Light"/>
                <a:sym typeface="Open Sans Light"/>
              </a:rPr>
              <a:t>More Risk</a:t>
            </a:r>
            <a:endParaRPr/>
          </a:p>
        </p:txBody>
      </p:sp>
      <p:sp>
        <p:nvSpPr>
          <p:cNvPr id="1304" name="Google Shape;1304;p8"/>
          <p:cNvSpPr/>
          <p:nvPr/>
        </p:nvSpPr>
        <p:spPr>
          <a:xfrm flipH="1">
            <a:off x="7391936" y="1838650"/>
            <a:ext cx="1339526" cy="133952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Open Sans Light"/>
              <a:buNone/>
            </a:pPr>
            <a:r>
              <a:rPr lang="en-US" sz="900" b="0" i="0" u="none" strike="noStrike" cap="none">
                <a:solidFill>
                  <a:srgbClr val="FFFFFF"/>
                </a:solidFill>
                <a:latin typeface="Open Sans Light"/>
                <a:ea typeface="Open Sans Light"/>
                <a:cs typeface="Open Sans Light"/>
                <a:sym typeface="Open Sans Light"/>
              </a:rPr>
              <a:t>Operational Management of national resources (NTC)</a:t>
            </a:r>
            <a:endParaRPr/>
          </a:p>
        </p:txBody>
      </p:sp>
      <p:sp>
        <p:nvSpPr>
          <p:cNvPr id="1305" name="Google Shape;1305;p8"/>
          <p:cNvSpPr/>
          <p:nvPr/>
        </p:nvSpPr>
        <p:spPr>
          <a:xfrm flipH="1">
            <a:off x="6617973" y="3410222"/>
            <a:ext cx="1358406" cy="133952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Open Sans Light"/>
              <a:buNone/>
            </a:pPr>
            <a:r>
              <a:rPr lang="en-US" sz="900" b="0" i="0" u="none" strike="noStrike" cap="none">
                <a:solidFill>
                  <a:srgbClr val="FFFFFF"/>
                </a:solidFill>
                <a:latin typeface="Open Sans Light"/>
                <a:ea typeface="Open Sans Light"/>
                <a:cs typeface="Open Sans Light"/>
                <a:sym typeface="Open Sans Light"/>
              </a:rPr>
              <a:t>Direct commissioning of services</a:t>
            </a:r>
            <a:endParaRPr/>
          </a:p>
        </p:txBody>
      </p:sp>
      <p:sp>
        <p:nvSpPr>
          <p:cNvPr id="1306" name="Google Shape;1306;p8"/>
          <p:cNvSpPr/>
          <p:nvPr/>
        </p:nvSpPr>
        <p:spPr>
          <a:xfrm flipH="1">
            <a:off x="4153724" y="2977759"/>
            <a:ext cx="1206207" cy="120620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Open Sans Light"/>
              <a:buNone/>
            </a:pPr>
            <a:r>
              <a:rPr lang="en-US" sz="900" b="0" i="0" u="none" strike="noStrike" cap="none">
                <a:solidFill>
                  <a:srgbClr val="FFFFFF"/>
                </a:solidFill>
                <a:latin typeface="Open Sans Light"/>
                <a:ea typeface="Open Sans Light"/>
                <a:cs typeface="Open Sans Light"/>
                <a:sym typeface="Open Sans Light"/>
              </a:rPr>
              <a:t>Patient stratification</a:t>
            </a:r>
            <a:endParaRPr/>
          </a:p>
        </p:txBody>
      </p:sp>
      <p:sp>
        <p:nvSpPr>
          <p:cNvPr id="1307" name="Google Shape;1307;p8"/>
          <p:cNvSpPr/>
          <p:nvPr/>
        </p:nvSpPr>
        <p:spPr>
          <a:xfrm flipH="1">
            <a:off x="3443688" y="2254122"/>
            <a:ext cx="970080" cy="970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Open Sans Light"/>
              <a:buNone/>
            </a:pPr>
            <a:r>
              <a:rPr lang="en-US" sz="800" b="0" i="0" u="none" strike="noStrike" cap="none">
                <a:solidFill>
                  <a:srgbClr val="FFFFFF"/>
                </a:solidFill>
                <a:latin typeface="Open Sans Light"/>
                <a:ea typeface="Open Sans Light"/>
                <a:cs typeface="Open Sans Light"/>
                <a:sym typeface="Open Sans Light"/>
              </a:rPr>
              <a:t>High volume Patient validation</a:t>
            </a:r>
            <a:endParaRPr/>
          </a:p>
        </p:txBody>
      </p:sp>
      <p:sp>
        <p:nvSpPr>
          <p:cNvPr id="1308" name="Google Shape;1308;p8"/>
          <p:cNvSpPr/>
          <p:nvPr/>
        </p:nvSpPr>
        <p:spPr>
          <a:xfrm flipH="1">
            <a:off x="5481073" y="2667033"/>
            <a:ext cx="1076328" cy="109478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Open Sans Light"/>
              <a:buNone/>
            </a:pPr>
            <a:r>
              <a:rPr lang="en-US" sz="900" b="0" i="0" u="none" strike="noStrike" cap="none">
                <a:solidFill>
                  <a:srgbClr val="FFFFFF"/>
                </a:solidFill>
                <a:latin typeface="Open Sans Light"/>
                <a:ea typeface="Open Sans Light"/>
                <a:cs typeface="Open Sans Light"/>
                <a:sym typeface="Open Sans Light"/>
              </a:rPr>
              <a:t>Clinical Validation Scale up </a:t>
            </a:r>
            <a:endParaRPr/>
          </a:p>
        </p:txBody>
      </p:sp>
      <p:sp>
        <p:nvSpPr>
          <p:cNvPr id="1309" name="Google Shape;1309;p8"/>
          <p:cNvSpPr/>
          <p:nvPr/>
        </p:nvSpPr>
        <p:spPr>
          <a:xfrm flipH="1">
            <a:off x="8272750" y="2948022"/>
            <a:ext cx="1076328" cy="109478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Open Sans Light"/>
              <a:buNone/>
            </a:pPr>
            <a:r>
              <a:rPr lang="en-US" sz="900" b="0" i="0" u="none" strike="noStrike" cap="none">
                <a:solidFill>
                  <a:srgbClr val="FFFFFF"/>
                </a:solidFill>
                <a:latin typeface="Open Sans Light"/>
                <a:ea typeface="Open Sans Light"/>
                <a:cs typeface="Open Sans Light"/>
                <a:sym typeface="Open Sans Light"/>
              </a:rPr>
              <a:t>Fragile Services models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1"/>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07"/>
                                        </p:tgtEl>
                                        <p:attrNameLst>
                                          <p:attrName>style.visibility</p:attrName>
                                        </p:attrNameLst>
                                      </p:cBhvr>
                                      <p:to>
                                        <p:strVal val="visible"/>
                                      </p:to>
                                    </p:set>
                                    <p:animEffect transition="in" filter="fade">
                                      <p:cBhvr>
                                        <p:cTn id="23" dur="500"/>
                                        <p:tgtEl>
                                          <p:spTgt spid="130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306"/>
                                        </p:tgtEl>
                                        <p:attrNameLst>
                                          <p:attrName>style.visibility</p:attrName>
                                        </p:attrNameLst>
                                      </p:cBhvr>
                                      <p:to>
                                        <p:strVal val="visible"/>
                                      </p:to>
                                    </p:set>
                                    <p:animEffect transition="in" filter="fade">
                                      <p:cBhvr>
                                        <p:cTn id="27" dur="500"/>
                                        <p:tgtEl>
                                          <p:spTgt spid="130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308"/>
                                        </p:tgtEl>
                                        <p:attrNameLst>
                                          <p:attrName>style.visibility</p:attrName>
                                        </p:attrNameLst>
                                      </p:cBhvr>
                                      <p:to>
                                        <p:strVal val="visible"/>
                                      </p:to>
                                    </p:set>
                                    <p:animEffect transition="in" filter="fade">
                                      <p:cBhvr>
                                        <p:cTn id="31" dur="500"/>
                                        <p:tgtEl>
                                          <p:spTgt spid="1308"/>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1305"/>
                                        </p:tgtEl>
                                        <p:attrNameLst>
                                          <p:attrName>style.visibility</p:attrName>
                                        </p:attrNameLst>
                                      </p:cBhvr>
                                      <p:to>
                                        <p:strVal val="visible"/>
                                      </p:to>
                                    </p:set>
                                    <p:animEffect transition="in" filter="fade">
                                      <p:cBhvr>
                                        <p:cTn id="35" dur="500"/>
                                        <p:tgtEl>
                                          <p:spTgt spid="1305"/>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304"/>
                                        </p:tgtEl>
                                        <p:attrNameLst>
                                          <p:attrName>style.visibility</p:attrName>
                                        </p:attrNameLst>
                                      </p:cBhvr>
                                      <p:to>
                                        <p:strVal val="visible"/>
                                      </p:to>
                                    </p:set>
                                    <p:animEffect transition="in" filter="fade">
                                      <p:cBhvr>
                                        <p:cTn id="39" dur="500"/>
                                        <p:tgtEl>
                                          <p:spTgt spid="130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309"/>
                                        </p:tgtEl>
                                        <p:attrNameLst>
                                          <p:attrName>style.visibility</p:attrName>
                                        </p:attrNameLst>
                                      </p:cBhvr>
                                      <p:to>
                                        <p:strVal val="visible"/>
                                      </p:to>
                                    </p:set>
                                    <p:animEffect transition="in" filter="fade">
                                      <p:cBhvr>
                                        <p:cTn id="43" dur="500"/>
                                        <p:tgtEl>
                                          <p:spTgt spid="1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9"/>
          <p:cNvSpPr txBox="1">
            <a:spLocks noGrp="1"/>
          </p:cNvSpPr>
          <p:nvPr>
            <p:ph type="title"/>
          </p:nvPr>
        </p:nvSpPr>
        <p:spPr>
          <a:xfrm>
            <a:off x="838200" y="371728"/>
            <a:ext cx="10515600" cy="8867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pen Sans Light"/>
              <a:buNone/>
            </a:pPr>
            <a:r>
              <a:rPr lang="en-US"/>
              <a:t>Local Barriers</a:t>
            </a:r>
            <a:endParaRPr/>
          </a:p>
        </p:txBody>
      </p:sp>
      <p:grpSp>
        <p:nvGrpSpPr>
          <p:cNvPr id="1316" name="Google Shape;1316;p9"/>
          <p:cNvGrpSpPr/>
          <p:nvPr/>
        </p:nvGrpSpPr>
        <p:grpSpPr>
          <a:xfrm>
            <a:off x="821809" y="1711427"/>
            <a:ext cx="2506883" cy="4088758"/>
            <a:chOff x="821809" y="1711427"/>
            <a:chExt cx="2506883" cy="4088758"/>
          </a:xfrm>
        </p:grpSpPr>
        <p:sp>
          <p:nvSpPr>
            <p:cNvPr id="1317" name="Google Shape;1317;p9"/>
            <p:cNvSpPr/>
            <p:nvPr/>
          </p:nvSpPr>
          <p:spPr>
            <a:xfrm>
              <a:off x="821809" y="1711427"/>
              <a:ext cx="2506883" cy="4088758"/>
            </a:xfrm>
            <a:prstGeom prst="rect">
              <a:avLst/>
            </a:prstGeom>
            <a:solidFill>
              <a:schemeClr val="l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pic>
          <p:nvPicPr>
            <p:cNvPr id="1318" name="Google Shape;1318;p9"/>
            <p:cNvPicPr preferRelativeResize="0"/>
            <p:nvPr/>
          </p:nvPicPr>
          <p:blipFill rotWithShape="1">
            <a:blip r:embed="rId3">
              <a:alphaModFix/>
            </a:blip>
            <a:srcRect/>
            <a:stretch/>
          </p:blipFill>
          <p:spPr>
            <a:xfrm>
              <a:off x="1221134" y="1997338"/>
              <a:ext cx="1708232" cy="1708232"/>
            </a:xfrm>
            <a:prstGeom prst="rect">
              <a:avLst/>
            </a:prstGeom>
            <a:noFill/>
            <a:ln>
              <a:noFill/>
            </a:ln>
          </p:spPr>
        </p:pic>
        <p:sp>
          <p:nvSpPr>
            <p:cNvPr id="1319" name="Google Shape;1319;p9"/>
            <p:cNvSpPr txBox="1"/>
            <p:nvPr/>
          </p:nvSpPr>
          <p:spPr>
            <a:xfrm>
              <a:off x="991366" y="3809417"/>
              <a:ext cx="216777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800"/>
                <a:buFont typeface="Open Sans SemiBold"/>
                <a:buNone/>
              </a:pPr>
              <a:r>
                <a:rPr lang="en-US" sz="1800" b="0" i="0" u="none" strike="noStrike" cap="none">
                  <a:solidFill>
                    <a:srgbClr val="2B2B2B"/>
                  </a:solidFill>
                  <a:latin typeface="Open Sans SemiBold"/>
                  <a:ea typeface="Open Sans SemiBold"/>
                  <a:cs typeface="Open Sans SemiBold"/>
                  <a:sym typeface="Open Sans SemiBold"/>
                </a:rPr>
                <a:t>Data Governance </a:t>
              </a:r>
              <a:endParaRPr/>
            </a:p>
          </p:txBody>
        </p:sp>
        <p:sp>
          <p:nvSpPr>
            <p:cNvPr id="1320" name="Google Shape;1320;p9"/>
            <p:cNvSpPr txBox="1"/>
            <p:nvPr/>
          </p:nvSpPr>
          <p:spPr>
            <a:xfrm>
              <a:off x="873900" y="4672770"/>
              <a:ext cx="24027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Assuring patient data is managed and handled safely and securely both nationally and locally.  </a:t>
              </a:r>
              <a:endParaRPr/>
            </a:p>
          </p:txBody>
        </p:sp>
        <p:cxnSp>
          <p:nvCxnSpPr>
            <p:cNvPr id="1321" name="Google Shape;1321;p9"/>
            <p:cNvCxnSpPr/>
            <p:nvPr/>
          </p:nvCxnSpPr>
          <p:spPr>
            <a:xfrm>
              <a:off x="821809" y="4376351"/>
              <a:ext cx="2506883" cy="0"/>
            </a:xfrm>
            <a:prstGeom prst="straightConnector1">
              <a:avLst/>
            </a:prstGeom>
            <a:noFill/>
            <a:ln w="9525" cap="flat" cmpd="sng">
              <a:solidFill>
                <a:schemeClr val="accent1"/>
              </a:solidFill>
              <a:prstDash val="solid"/>
              <a:miter lim="800000"/>
              <a:headEnd type="none" w="sm" len="sm"/>
              <a:tailEnd type="none" w="sm" len="sm"/>
            </a:ln>
          </p:spPr>
        </p:cxnSp>
      </p:grpSp>
      <p:grpSp>
        <p:nvGrpSpPr>
          <p:cNvPr id="1322" name="Google Shape;1322;p9"/>
          <p:cNvGrpSpPr/>
          <p:nvPr/>
        </p:nvGrpSpPr>
        <p:grpSpPr>
          <a:xfrm>
            <a:off x="3509063" y="1718180"/>
            <a:ext cx="2508811" cy="4088758"/>
            <a:chOff x="3509063" y="1718180"/>
            <a:chExt cx="2508811" cy="4088758"/>
          </a:xfrm>
        </p:grpSpPr>
        <p:sp>
          <p:nvSpPr>
            <p:cNvPr id="1323" name="Google Shape;1323;p9"/>
            <p:cNvSpPr/>
            <p:nvPr/>
          </p:nvSpPr>
          <p:spPr>
            <a:xfrm>
              <a:off x="3509063" y="1718180"/>
              <a:ext cx="2506883" cy="4088758"/>
            </a:xfrm>
            <a:prstGeom prst="rect">
              <a:avLst/>
            </a:prstGeom>
            <a:solidFill>
              <a:schemeClr val="lt1"/>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pic>
          <p:nvPicPr>
            <p:cNvPr id="1324" name="Google Shape;1324;p9"/>
            <p:cNvPicPr preferRelativeResize="0"/>
            <p:nvPr/>
          </p:nvPicPr>
          <p:blipFill rotWithShape="1">
            <a:blip r:embed="rId3">
              <a:alphaModFix/>
            </a:blip>
            <a:srcRect/>
            <a:stretch/>
          </p:blipFill>
          <p:spPr>
            <a:xfrm>
              <a:off x="3910317" y="1997338"/>
              <a:ext cx="1708232" cy="1708232"/>
            </a:xfrm>
            <a:prstGeom prst="rect">
              <a:avLst/>
            </a:prstGeom>
            <a:noFill/>
            <a:ln>
              <a:noFill/>
            </a:ln>
          </p:spPr>
        </p:pic>
        <p:sp>
          <p:nvSpPr>
            <p:cNvPr id="1325" name="Google Shape;1325;p9"/>
            <p:cNvSpPr txBox="1"/>
            <p:nvPr/>
          </p:nvSpPr>
          <p:spPr>
            <a:xfrm>
              <a:off x="3836740" y="3705570"/>
              <a:ext cx="184959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800"/>
                <a:buFont typeface="Open Sans SemiBold"/>
                <a:buNone/>
              </a:pPr>
              <a:r>
                <a:rPr lang="en-US" sz="1800" b="0" i="0" u="none" strike="noStrike" cap="none">
                  <a:solidFill>
                    <a:srgbClr val="2B2B2B"/>
                  </a:solidFill>
                  <a:latin typeface="Open Sans SemiBold"/>
                  <a:ea typeface="Open Sans SemiBold"/>
                  <a:cs typeface="Open Sans SemiBold"/>
                  <a:sym typeface="Open Sans SemiBold"/>
                </a:rPr>
                <a:t>Digital Infrastructure</a:t>
              </a:r>
              <a:endParaRPr/>
            </a:p>
          </p:txBody>
        </p:sp>
        <p:cxnSp>
          <p:nvCxnSpPr>
            <p:cNvPr id="1326" name="Google Shape;1326;p9"/>
            <p:cNvCxnSpPr/>
            <p:nvPr/>
          </p:nvCxnSpPr>
          <p:spPr>
            <a:xfrm>
              <a:off x="3510991" y="4376351"/>
              <a:ext cx="2506883" cy="0"/>
            </a:xfrm>
            <a:prstGeom prst="straightConnector1">
              <a:avLst/>
            </a:prstGeom>
            <a:noFill/>
            <a:ln w="9525" cap="flat" cmpd="sng">
              <a:solidFill>
                <a:schemeClr val="accent2"/>
              </a:solidFill>
              <a:prstDash val="solid"/>
              <a:miter lim="800000"/>
              <a:headEnd type="none" w="sm" len="sm"/>
              <a:tailEnd type="none" w="sm" len="sm"/>
            </a:ln>
          </p:spPr>
        </p:cxnSp>
        <p:sp>
          <p:nvSpPr>
            <p:cNvPr id="1327" name="Google Shape;1327;p9"/>
            <p:cNvSpPr txBox="1"/>
            <p:nvPr/>
          </p:nvSpPr>
          <p:spPr>
            <a:xfrm>
              <a:off x="3561154" y="4672770"/>
              <a:ext cx="24027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Constrained by current systems and digital processes.</a:t>
              </a:r>
              <a:endParaRPr/>
            </a:p>
          </p:txBody>
        </p:sp>
      </p:grpSp>
      <p:grpSp>
        <p:nvGrpSpPr>
          <p:cNvPr id="1328" name="Google Shape;1328;p9"/>
          <p:cNvGrpSpPr/>
          <p:nvPr/>
        </p:nvGrpSpPr>
        <p:grpSpPr>
          <a:xfrm>
            <a:off x="6196316" y="1711427"/>
            <a:ext cx="2506884" cy="4088758"/>
            <a:chOff x="6196316" y="1711427"/>
            <a:chExt cx="2506884" cy="4088758"/>
          </a:xfrm>
        </p:grpSpPr>
        <p:sp>
          <p:nvSpPr>
            <p:cNvPr id="1329" name="Google Shape;1329;p9"/>
            <p:cNvSpPr/>
            <p:nvPr/>
          </p:nvSpPr>
          <p:spPr>
            <a:xfrm>
              <a:off x="6196317" y="1711427"/>
              <a:ext cx="2506883" cy="4088758"/>
            </a:xfrm>
            <a:prstGeom prst="rect">
              <a:avLst/>
            </a:prstGeom>
            <a:solidFill>
              <a:schemeClr val="lt1"/>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pic>
          <p:nvPicPr>
            <p:cNvPr id="1330" name="Google Shape;1330;p9"/>
            <p:cNvPicPr preferRelativeResize="0"/>
            <p:nvPr/>
          </p:nvPicPr>
          <p:blipFill rotWithShape="1">
            <a:blip r:embed="rId3">
              <a:alphaModFix/>
            </a:blip>
            <a:srcRect/>
            <a:stretch/>
          </p:blipFill>
          <p:spPr>
            <a:xfrm>
              <a:off x="6595642" y="1997338"/>
              <a:ext cx="1708232" cy="1708232"/>
            </a:xfrm>
            <a:prstGeom prst="rect">
              <a:avLst/>
            </a:prstGeom>
            <a:noFill/>
            <a:ln>
              <a:noFill/>
            </a:ln>
          </p:spPr>
        </p:pic>
        <p:sp>
          <p:nvSpPr>
            <p:cNvPr id="1331" name="Google Shape;1331;p9"/>
            <p:cNvSpPr txBox="1"/>
            <p:nvPr/>
          </p:nvSpPr>
          <p:spPr>
            <a:xfrm>
              <a:off x="6595642" y="3762559"/>
              <a:ext cx="185249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800"/>
                <a:buFont typeface="Open Sans SemiBold"/>
                <a:buNone/>
              </a:pPr>
              <a:r>
                <a:rPr lang="en-US" sz="1800" b="0" i="0" u="none" strike="noStrike" cap="none">
                  <a:solidFill>
                    <a:srgbClr val="2B2B2B"/>
                  </a:solidFill>
                  <a:latin typeface="Open Sans SemiBold"/>
                  <a:ea typeface="Open Sans SemiBold"/>
                  <a:cs typeface="Open Sans SemiBold"/>
                  <a:sym typeface="Open Sans SemiBold"/>
                </a:rPr>
                <a:t>Engagement and Uptake</a:t>
              </a:r>
              <a:endParaRPr/>
            </a:p>
          </p:txBody>
        </p:sp>
        <p:cxnSp>
          <p:nvCxnSpPr>
            <p:cNvPr id="1332" name="Google Shape;1332;p9"/>
            <p:cNvCxnSpPr/>
            <p:nvPr/>
          </p:nvCxnSpPr>
          <p:spPr>
            <a:xfrm>
              <a:off x="6196316" y="4376351"/>
              <a:ext cx="2506883" cy="0"/>
            </a:xfrm>
            <a:prstGeom prst="straightConnector1">
              <a:avLst/>
            </a:prstGeom>
            <a:noFill/>
            <a:ln w="9525" cap="flat" cmpd="sng">
              <a:solidFill>
                <a:schemeClr val="accent3"/>
              </a:solidFill>
              <a:prstDash val="solid"/>
              <a:miter lim="800000"/>
              <a:headEnd type="none" w="sm" len="sm"/>
              <a:tailEnd type="none" w="sm" len="sm"/>
            </a:ln>
          </p:spPr>
        </p:cxnSp>
        <p:sp>
          <p:nvSpPr>
            <p:cNvPr id="1333" name="Google Shape;1333;p9"/>
            <p:cNvSpPr txBox="1"/>
            <p:nvPr/>
          </p:nvSpPr>
          <p:spPr>
            <a:xfrm>
              <a:off x="6247444" y="4672770"/>
              <a:ext cx="24027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Identifying opportunities can be challenging in a complex landscape</a:t>
              </a:r>
              <a:endParaRPr/>
            </a:p>
          </p:txBody>
        </p:sp>
      </p:grpSp>
      <p:grpSp>
        <p:nvGrpSpPr>
          <p:cNvPr id="1334" name="Google Shape;1334;p9"/>
          <p:cNvGrpSpPr/>
          <p:nvPr/>
        </p:nvGrpSpPr>
        <p:grpSpPr>
          <a:xfrm>
            <a:off x="8881642" y="1718180"/>
            <a:ext cx="2506883" cy="4088758"/>
            <a:chOff x="8881642" y="1718180"/>
            <a:chExt cx="2506883" cy="4088758"/>
          </a:xfrm>
        </p:grpSpPr>
        <p:sp>
          <p:nvSpPr>
            <p:cNvPr id="1335" name="Google Shape;1335;p9"/>
            <p:cNvSpPr/>
            <p:nvPr/>
          </p:nvSpPr>
          <p:spPr>
            <a:xfrm>
              <a:off x="8881642" y="1718180"/>
              <a:ext cx="2506883" cy="4088758"/>
            </a:xfrm>
            <a:prstGeom prst="rect">
              <a:avLst/>
            </a:prstGeom>
            <a:solidFill>
              <a:schemeClr val="lt1"/>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Light"/>
                <a:buNone/>
              </a:pPr>
              <a:endParaRPr sz="1800" b="0" i="0" u="none" strike="noStrike" cap="none">
                <a:solidFill>
                  <a:srgbClr val="FFFFFF"/>
                </a:solidFill>
                <a:latin typeface="Open Sans Light"/>
                <a:ea typeface="Open Sans Light"/>
                <a:cs typeface="Open Sans Light"/>
                <a:sym typeface="Open Sans Light"/>
              </a:endParaRPr>
            </a:p>
          </p:txBody>
        </p:sp>
        <p:pic>
          <p:nvPicPr>
            <p:cNvPr id="1336" name="Google Shape;1336;p9"/>
            <p:cNvPicPr preferRelativeResize="0"/>
            <p:nvPr/>
          </p:nvPicPr>
          <p:blipFill rotWithShape="1">
            <a:blip r:embed="rId3">
              <a:alphaModFix/>
            </a:blip>
            <a:srcRect/>
            <a:stretch/>
          </p:blipFill>
          <p:spPr>
            <a:xfrm>
              <a:off x="9280967" y="1997338"/>
              <a:ext cx="1708232" cy="1708232"/>
            </a:xfrm>
            <a:prstGeom prst="rect">
              <a:avLst/>
            </a:prstGeom>
            <a:noFill/>
            <a:ln>
              <a:noFill/>
            </a:ln>
          </p:spPr>
        </p:pic>
        <p:sp>
          <p:nvSpPr>
            <p:cNvPr id="1337" name="Google Shape;1337;p9"/>
            <p:cNvSpPr txBox="1"/>
            <p:nvPr/>
          </p:nvSpPr>
          <p:spPr>
            <a:xfrm>
              <a:off x="9484905" y="3809417"/>
              <a:ext cx="150429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800"/>
                <a:buFont typeface="Open Sans SemiBold"/>
                <a:buNone/>
              </a:pPr>
              <a:r>
                <a:rPr lang="en-US" sz="1800" b="0" i="0" u="none" strike="noStrike" cap="none">
                  <a:solidFill>
                    <a:srgbClr val="2B2B2B"/>
                  </a:solidFill>
                  <a:latin typeface="Open Sans SemiBold"/>
                  <a:ea typeface="Open Sans SemiBold"/>
                  <a:cs typeface="Open Sans SemiBold"/>
                  <a:sym typeface="Open Sans SemiBold"/>
                </a:rPr>
                <a:t>Resourcing</a:t>
              </a:r>
              <a:endParaRPr/>
            </a:p>
          </p:txBody>
        </p:sp>
        <p:cxnSp>
          <p:nvCxnSpPr>
            <p:cNvPr id="1338" name="Google Shape;1338;p9"/>
            <p:cNvCxnSpPr/>
            <p:nvPr/>
          </p:nvCxnSpPr>
          <p:spPr>
            <a:xfrm>
              <a:off x="8881642" y="4376351"/>
              <a:ext cx="2506883" cy="0"/>
            </a:xfrm>
            <a:prstGeom prst="straightConnector1">
              <a:avLst/>
            </a:prstGeom>
            <a:noFill/>
            <a:ln w="9525" cap="flat" cmpd="sng">
              <a:solidFill>
                <a:schemeClr val="accent4"/>
              </a:solidFill>
              <a:prstDash val="solid"/>
              <a:miter lim="800000"/>
              <a:headEnd type="none" w="sm" len="sm"/>
              <a:tailEnd type="none" w="sm" len="sm"/>
            </a:ln>
          </p:spPr>
        </p:cxnSp>
        <p:sp>
          <p:nvSpPr>
            <p:cNvPr id="1339" name="Google Shape;1339;p9"/>
            <p:cNvSpPr txBox="1"/>
            <p:nvPr/>
          </p:nvSpPr>
          <p:spPr>
            <a:xfrm>
              <a:off x="8933733" y="4672770"/>
              <a:ext cx="24027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B2B"/>
                </a:buClr>
                <a:buSzPts val="1400"/>
                <a:buFont typeface="Open Sans Light"/>
                <a:buNone/>
              </a:pPr>
              <a:r>
                <a:rPr lang="en-US" sz="1400" b="0" i="0" u="none" strike="noStrike" cap="none">
                  <a:solidFill>
                    <a:srgbClr val="2B2B2B"/>
                  </a:solidFill>
                  <a:latin typeface="Open Sans Light"/>
                  <a:ea typeface="Open Sans Light"/>
                  <a:cs typeface="Open Sans Light"/>
                  <a:sym typeface="Open Sans Light"/>
                </a:rPr>
                <a:t>Aligning capacity resource to meet demand, internally and across campaigns.</a:t>
              </a:r>
              <a:endParaRPr/>
            </a:p>
          </p:txBody>
        </p:sp>
      </p:grpSp>
      <p:pic>
        <p:nvPicPr>
          <p:cNvPr id="1340" name="Google Shape;1340;p9"/>
          <p:cNvPicPr preferRelativeResize="0"/>
          <p:nvPr/>
        </p:nvPicPr>
        <p:blipFill rotWithShape="1">
          <a:blip r:embed="rId4">
            <a:alphaModFix/>
          </a:blip>
          <a:srcRect r="37086"/>
          <a:stretch/>
        </p:blipFill>
        <p:spPr>
          <a:xfrm>
            <a:off x="8768219" y="230509"/>
            <a:ext cx="1903667" cy="8170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16"/>
                                        </p:tgtEl>
                                        <p:attrNameLst>
                                          <p:attrName>style.visibility</p:attrName>
                                        </p:attrNameLst>
                                      </p:cBhvr>
                                      <p:to>
                                        <p:strVal val="visible"/>
                                      </p:to>
                                    </p:set>
                                    <p:anim calcmode="lin" valueType="num">
                                      <p:cBhvr additive="base">
                                        <p:cTn id="7" dur="700"/>
                                        <p:tgtEl>
                                          <p:spTgt spid="131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200"/>
                                  </p:stCondLst>
                                  <p:childTnLst>
                                    <p:set>
                                      <p:cBhvr>
                                        <p:cTn id="9" dur="1" fill="hold">
                                          <p:stCondLst>
                                            <p:cond delay="0"/>
                                          </p:stCondLst>
                                        </p:cTn>
                                        <p:tgtEl>
                                          <p:spTgt spid="1322"/>
                                        </p:tgtEl>
                                        <p:attrNameLst>
                                          <p:attrName>style.visibility</p:attrName>
                                        </p:attrNameLst>
                                      </p:cBhvr>
                                      <p:to>
                                        <p:strVal val="visible"/>
                                      </p:to>
                                    </p:set>
                                    <p:anim calcmode="lin" valueType="num">
                                      <p:cBhvr additive="base">
                                        <p:cTn id="10" dur="700"/>
                                        <p:tgtEl>
                                          <p:spTgt spid="1322"/>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400"/>
                                  </p:stCondLst>
                                  <p:childTnLst>
                                    <p:set>
                                      <p:cBhvr>
                                        <p:cTn id="12" dur="1" fill="hold">
                                          <p:stCondLst>
                                            <p:cond delay="0"/>
                                          </p:stCondLst>
                                        </p:cTn>
                                        <p:tgtEl>
                                          <p:spTgt spid="1328"/>
                                        </p:tgtEl>
                                        <p:attrNameLst>
                                          <p:attrName>style.visibility</p:attrName>
                                        </p:attrNameLst>
                                      </p:cBhvr>
                                      <p:to>
                                        <p:strVal val="visible"/>
                                      </p:to>
                                    </p:set>
                                    <p:anim calcmode="lin" valueType="num">
                                      <p:cBhvr additive="base">
                                        <p:cTn id="13" dur="700"/>
                                        <p:tgtEl>
                                          <p:spTgt spid="1328"/>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600"/>
                                  </p:stCondLst>
                                  <p:childTnLst>
                                    <p:set>
                                      <p:cBhvr>
                                        <p:cTn id="15" dur="1" fill="hold">
                                          <p:stCondLst>
                                            <p:cond delay="0"/>
                                          </p:stCondLst>
                                        </p:cTn>
                                        <p:tgtEl>
                                          <p:spTgt spid="1334"/>
                                        </p:tgtEl>
                                        <p:attrNameLst>
                                          <p:attrName>style.visibility</p:attrName>
                                        </p:attrNameLst>
                                      </p:cBhvr>
                                      <p:to>
                                        <p:strVal val="visible"/>
                                      </p:to>
                                    </p:set>
                                    <p:anim calcmode="lin" valueType="num">
                                      <p:cBhvr additive="base">
                                        <p:cTn id="16" dur="700"/>
                                        <p:tgtEl>
                                          <p:spTgt spid="13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 Footer Pages">
  <a:themeElements>
    <a:clrScheme name="Choladeck">
      <a:dk1>
        <a:srgbClr val="2B2B2B"/>
      </a:dk1>
      <a:lt1>
        <a:srgbClr val="FFFFFF"/>
      </a:lt1>
      <a:dk2>
        <a:srgbClr val="000000"/>
      </a:dk2>
      <a:lt2>
        <a:srgbClr val="FFFFFF"/>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FEB02513B65D4BBC8FFD029EAE06D6" ma:contentTypeVersion="10" ma:contentTypeDescription="Create a new document." ma:contentTypeScope="" ma:versionID="0df6d6c0825376269ce402eaff6a683c">
  <xsd:schema xmlns:xsd="http://www.w3.org/2001/XMLSchema" xmlns:xs="http://www.w3.org/2001/XMLSchema" xmlns:p="http://schemas.microsoft.com/office/2006/metadata/properties" xmlns:ns2="96d4c66f-4ed4-4da6-8a80-143945a38e51" xmlns:ns3="50dfd736-0c3e-4b5f-b578-dbf295d5c052" targetNamespace="http://schemas.microsoft.com/office/2006/metadata/properties" ma:root="true" ma:fieldsID="03ab8aed8c36a07f1645f87770a46ff9" ns2:_="" ns3:_="">
    <xsd:import namespace="96d4c66f-4ed4-4da6-8a80-143945a38e51"/>
    <xsd:import namespace="50dfd736-0c3e-4b5f-b578-dbf295d5c0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4c66f-4ed4-4da6-8a80-143945a38e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dfd736-0c3e-4b5f-b578-dbf295d5c0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58FF02-A083-44C7-8F24-384A032038AE}">
  <ds:schemaRefs>
    <ds:schemaRef ds:uri="http://schemas.microsoft.com/sharepoint/v3/contenttype/forms"/>
  </ds:schemaRefs>
</ds:datastoreItem>
</file>

<file path=customXml/itemProps2.xml><?xml version="1.0" encoding="utf-8"?>
<ds:datastoreItem xmlns:ds="http://schemas.openxmlformats.org/officeDocument/2006/customXml" ds:itemID="{EBF71B66-0099-464A-B5BE-579C12910A1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A8E38A-9256-46CC-BF23-96EBCCCD8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d4c66f-4ed4-4da6-8a80-143945a38e51"/>
    <ds:schemaRef ds:uri="50dfd736-0c3e-4b5f-b578-dbf295d5c0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2363</Words>
  <Application>Microsoft Office PowerPoint</Application>
  <PresentationFormat>Widescreen</PresentationFormat>
  <Paragraphs>288</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Lato Light</vt:lpstr>
      <vt:lpstr>Open Sans Light</vt:lpstr>
      <vt:lpstr>Open Sans SemiBold</vt:lpstr>
      <vt:lpstr>Roboto Medium</vt:lpstr>
      <vt:lpstr>Calibri</vt:lpstr>
      <vt:lpstr>Century Gothic</vt:lpstr>
      <vt:lpstr>Roboto</vt:lpstr>
      <vt:lpstr>Open Sans</vt:lpstr>
      <vt:lpstr>Roboto Light</vt:lpstr>
      <vt:lpstr>No Footer Pages</vt:lpstr>
      <vt:lpstr>PowerPoint Presentation</vt:lpstr>
      <vt:lpstr>PowerPoint Presentation</vt:lpstr>
      <vt:lpstr>PowerPoint Presentation</vt:lpstr>
      <vt:lpstr>PowerPoint Presentation</vt:lpstr>
      <vt:lpstr>NECU Model</vt:lpstr>
      <vt:lpstr>James’ Journey</vt:lpstr>
      <vt:lpstr>NECU Ecosystem</vt:lpstr>
      <vt:lpstr>Opportunities in a National Ecosystem</vt:lpstr>
      <vt:lpstr>Local Barriers</vt:lpstr>
      <vt:lpstr>Solutions</vt:lpstr>
      <vt:lpstr>Impact</vt:lpstr>
      <vt:lpstr>Bringing it Together- Opportunities</vt:lpstr>
      <vt:lpstr>James’ Journey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Choladeck</dc:creator>
  <cp:lastModifiedBy>Rose Reynolds</cp:lastModifiedBy>
  <cp:revision>2</cp:revision>
  <dcterms:created xsi:type="dcterms:W3CDTF">2021-03-31T10:56:16Z</dcterms:created>
  <dcterms:modified xsi:type="dcterms:W3CDTF">2024-06-18T08:24:33Z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0x01010029FEB02513B65D4BBC8FFD029EAE06D6</vt:lpwstr>
  </property>
</Properties>
</file>